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72" r:id="rId2"/>
    <p:sldId id="257" r:id="rId3"/>
    <p:sldId id="258" r:id="rId4"/>
    <p:sldId id="259" r:id="rId5"/>
    <p:sldId id="260" r:id="rId6"/>
    <p:sldId id="281" r:id="rId7"/>
    <p:sldId id="282" r:id="rId8"/>
    <p:sldId id="283" r:id="rId9"/>
    <p:sldId id="264" r:id="rId10"/>
    <p:sldId id="291" r:id="rId11"/>
    <p:sldId id="288" r:id="rId12"/>
    <p:sldId id="284" r:id="rId13"/>
    <p:sldId id="285" r:id="rId14"/>
    <p:sldId id="286" r:id="rId15"/>
    <p:sldId id="287" r:id="rId16"/>
    <p:sldId id="289" r:id="rId17"/>
    <p:sldId id="261" r:id="rId18"/>
    <p:sldId id="262" r:id="rId19"/>
    <p:sldId id="263" r:id="rId20"/>
    <p:sldId id="294" r:id="rId21"/>
    <p:sldId id="292" r:id="rId22"/>
    <p:sldId id="293" r:id="rId23"/>
    <p:sldId id="290" r:id="rId24"/>
    <p:sldId id="270" r:id="rId25"/>
    <p:sldId id="265" r:id="rId26"/>
    <p:sldId id="266" r:id="rId27"/>
    <p:sldId id="267" r:id="rId28"/>
    <p:sldId id="268" r:id="rId29"/>
    <p:sldId id="269" r:id="rId30"/>
    <p:sldId id="312" r:id="rId31"/>
    <p:sldId id="308" r:id="rId32"/>
    <p:sldId id="306" r:id="rId33"/>
    <p:sldId id="307" r:id="rId34"/>
    <p:sldId id="295" r:id="rId35"/>
    <p:sldId id="296" r:id="rId36"/>
    <p:sldId id="297" r:id="rId37"/>
    <p:sldId id="298" r:id="rId38"/>
    <p:sldId id="299" r:id="rId39"/>
    <p:sldId id="300" r:id="rId40"/>
    <p:sldId id="301" r:id="rId41"/>
    <p:sldId id="309" r:id="rId42"/>
    <p:sldId id="310" r:id="rId43"/>
    <p:sldId id="311" r:id="rId44"/>
    <p:sldId id="303" r:id="rId45"/>
    <p:sldId id="271" r:id="rId46"/>
    <p:sldId id="302" r:id="rId47"/>
    <p:sldId id="31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58"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91"/>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89A9B-7823-4F86-9C97-6256312AAF4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683B95B-7BD2-4B30-9013-E3F5826BFE39}">
      <dgm:prSet phldrT="[Text]"/>
      <dgm:spPr/>
      <dgm:t>
        <a:bodyPr/>
        <a:lstStyle/>
        <a:p>
          <a:r>
            <a:rPr lang="en-US" dirty="0" smtClean="0"/>
            <a:t>SEMA</a:t>
          </a:r>
          <a:endParaRPr lang="en-US" dirty="0"/>
        </a:p>
      </dgm:t>
    </dgm:pt>
    <dgm:pt modelId="{93C29B81-F479-4F9A-9559-800C91C3858B}" type="parTrans" cxnId="{90FFE0FB-15FC-480A-A6E8-0EBC0BF37B5A}">
      <dgm:prSet/>
      <dgm:spPr/>
      <dgm:t>
        <a:bodyPr/>
        <a:lstStyle/>
        <a:p>
          <a:endParaRPr lang="en-US"/>
        </a:p>
      </dgm:t>
    </dgm:pt>
    <dgm:pt modelId="{8D38065D-9842-4B10-9C28-B6EFF0F01795}" type="sibTrans" cxnId="{90FFE0FB-15FC-480A-A6E8-0EBC0BF37B5A}">
      <dgm:prSet/>
      <dgm:spPr/>
      <dgm:t>
        <a:bodyPr/>
        <a:lstStyle/>
        <a:p>
          <a:endParaRPr lang="en-US"/>
        </a:p>
      </dgm:t>
    </dgm:pt>
    <dgm:pt modelId="{B2A79C16-8B63-4BFB-987E-920F14667488}">
      <dgm:prSet phldrT="[Text]"/>
      <dgm:spPr/>
      <dgm:t>
        <a:bodyPr/>
        <a:lstStyle/>
        <a:p>
          <a:r>
            <a:rPr lang="en-US" dirty="0" smtClean="0"/>
            <a:t>MONG</a:t>
          </a:r>
          <a:endParaRPr lang="en-US" dirty="0"/>
        </a:p>
      </dgm:t>
    </dgm:pt>
    <dgm:pt modelId="{BA16D4C9-E314-4857-A7C3-4B92D0B65DDD}" type="parTrans" cxnId="{E58CF4E1-2083-412B-8171-003C089ACEC5}">
      <dgm:prSet/>
      <dgm:spPr>
        <a:ln>
          <a:prstDash val="lgDashDotDot"/>
        </a:ln>
      </dgm:spPr>
      <dgm:t>
        <a:bodyPr/>
        <a:lstStyle/>
        <a:p>
          <a:endParaRPr lang="en-US"/>
        </a:p>
      </dgm:t>
    </dgm:pt>
    <dgm:pt modelId="{2CE7B11B-2724-4154-BC07-161C4F07F128}" type="sibTrans" cxnId="{E58CF4E1-2083-412B-8171-003C089ACEC5}">
      <dgm:prSet/>
      <dgm:spPr/>
      <dgm:t>
        <a:bodyPr/>
        <a:lstStyle/>
        <a:p>
          <a:endParaRPr lang="en-US"/>
        </a:p>
      </dgm:t>
    </dgm:pt>
    <dgm:pt modelId="{BD541B7F-71E7-4B5B-B806-F1902816463F}">
      <dgm:prSet phldrT="[Text]"/>
      <dgm:spPr/>
      <dgm:t>
        <a:bodyPr/>
        <a:lstStyle/>
        <a:p>
          <a:r>
            <a:rPr lang="en-US" dirty="0" smtClean="0"/>
            <a:t>Partnership</a:t>
          </a:r>
          <a:endParaRPr lang="en-US" dirty="0"/>
        </a:p>
      </dgm:t>
    </dgm:pt>
    <dgm:pt modelId="{13C9150E-0538-4A9A-997C-0D18756D6183}" type="parTrans" cxnId="{AE389C81-19AA-4B13-B943-E0A056FB6136}">
      <dgm:prSet/>
      <dgm:spPr/>
      <dgm:t>
        <a:bodyPr/>
        <a:lstStyle/>
        <a:p>
          <a:endParaRPr lang="en-US"/>
        </a:p>
      </dgm:t>
    </dgm:pt>
    <dgm:pt modelId="{E4695B6C-D4E8-490F-A2D0-71AEF3EC2DB9}" type="sibTrans" cxnId="{AE389C81-19AA-4B13-B943-E0A056FB6136}">
      <dgm:prSet/>
      <dgm:spPr/>
      <dgm:t>
        <a:bodyPr/>
        <a:lstStyle/>
        <a:p>
          <a:endParaRPr lang="en-US"/>
        </a:p>
      </dgm:t>
    </dgm:pt>
    <dgm:pt modelId="{46EDD8EA-6408-4B71-A0F3-C3B01353E102}">
      <dgm:prSet phldrT="[Text]"/>
      <dgm:spPr/>
      <dgm:t>
        <a:bodyPr/>
        <a:lstStyle/>
        <a:p>
          <a:r>
            <a:rPr lang="en-US" dirty="0" smtClean="0"/>
            <a:t>DMH</a:t>
          </a:r>
          <a:endParaRPr lang="en-US" dirty="0"/>
        </a:p>
      </dgm:t>
    </dgm:pt>
    <dgm:pt modelId="{918F6D23-BBAB-4767-BA31-57A3EC10AEA9}" type="parTrans" cxnId="{C3B554CA-5815-4172-B3F4-E85FF743CAEA}">
      <dgm:prSet/>
      <dgm:spPr>
        <a:ln>
          <a:prstDash val="lgDashDotDot"/>
        </a:ln>
      </dgm:spPr>
      <dgm:t>
        <a:bodyPr/>
        <a:lstStyle/>
        <a:p>
          <a:endParaRPr lang="en-US"/>
        </a:p>
      </dgm:t>
    </dgm:pt>
    <dgm:pt modelId="{2C495976-3FFD-4C30-BD0D-E05347CC5380}" type="sibTrans" cxnId="{C3B554CA-5815-4172-B3F4-E85FF743CAEA}">
      <dgm:prSet/>
      <dgm:spPr/>
      <dgm:t>
        <a:bodyPr/>
        <a:lstStyle/>
        <a:p>
          <a:endParaRPr lang="en-US"/>
        </a:p>
      </dgm:t>
    </dgm:pt>
    <dgm:pt modelId="{AFEC69EF-3AF6-46DA-B1AB-431C349B3994}">
      <dgm:prSet/>
      <dgm:spPr/>
      <dgm:t>
        <a:bodyPr/>
        <a:lstStyle/>
        <a:p>
          <a:r>
            <a:rPr lang="en-US" dirty="0" smtClean="0"/>
            <a:t>C-SEC</a:t>
          </a:r>
          <a:endParaRPr lang="en-US" dirty="0"/>
        </a:p>
      </dgm:t>
    </dgm:pt>
    <dgm:pt modelId="{31DBCC86-9EA1-4254-850A-987B018B36B5}" type="parTrans" cxnId="{53AE5099-DEB8-495D-8566-AF4F967B1FBD}">
      <dgm:prSet/>
      <dgm:spPr/>
      <dgm:t>
        <a:bodyPr/>
        <a:lstStyle/>
        <a:p>
          <a:endParaRPr lang="en-US"/>
        </a:p>
      </dgm:t>
    </dgm:pt>
    <dgm:pt modelId="{8DBC2EDC-497A-4158-8FD0-F3236B02D8A8}" type="sibTrans" cxnId="{53AE5099-DEB8-495D-8566-AF4F967B1FBD}">
      <dgm:prSet/>
      <dgm:spPr/>
      <dgm:t>
        <a:bodyPr/>
        <a:lstStyle/>
        <a:p>
          <a:endParaRPr lang="en-US"/>
        </a:p>
      </dgm:t>
    </dgm:pt>
    <dgm:pt modelId="{CD20EF14-6FCE-47E0-985E-41525863D505}">
      <dgm:prSet/>
      <dgm:spPr/>
      <dgm:t>
        <a:bodyPr/>
        <a:lstStyle/>
        <a:p>
          <a:r>
            <a:rPr lang="en-US" dirty="0" smtClean="0"/>
            <a:t>TOC</a:t>
          </a:r>
          <a:endParaRPr lang="en-US" dirty="0"/>
        </a:p>
      </dgm:t>
    </dgm:pt>
    <dgm:pt modelId="{E3E970BA-5CBF-4221-9BB8-2E2DC0B85531}" type="parTrans" cxnId="{8681B9E0-EB7D-4B03-AD4F-DE2C65685A9F}">
      <dgm:prSet/>
      <dgm:spPr/>
      <dgm:t>
        <a:bodyPr/>
        <a:lstStyle/>
        <a:p>
          <a:endParaRPr lang="en-US"/>
        </a:p>
      </dgm:t>
    </dgm:pt>
    <dgm:pt modelId="{89DD8242-9662-43E4-84E4-487630195EA4}" type="sibTrans" cxnId="{8681B9E0-EB7D-4B03-AD4F-DE2C65685A9F}">
      <dgm:prSet/>
      <dgm:spPr/>
      <dgm:t>
        <a:bodyPr/>
        <a:lstStyle/>
        <a:p>
          <a:endParaRPr lang="en-US"/>
        </a:p>
      </dgm:t>
    </dgm:pt>
    <dgm:pt modelId="{D91A6601-BAD5-43DF-A3B0-9CCE2282E9DC}">
      <dgm:prSet/>
      <dgm:spPr/>
      <dgm:t>
        <a:bodyPr/>
        <a:lstStyle/>
        <a:p>
          <a:r>
            <a:rPr lang="en-US" dirty="0" smtClean="0"/>
            <a:t>Provide Services </a:t>
          </a:r>
        </a:p>
        <a:p>
          <a:r>
            <a:rPr lang="en-US" dirty="0" smtClean="0"/>
            <a:t>to Constituents</a:t>
          </a:r>
          <a:endParaRPr lang="en-US" dirty="0"/>
        </a:p>
      </dgm:t>
    </dgm:pt>
    <dgm:pt modelId="{0BC5A5F9-AA06-433A-B7F7-35B4A70B468A}" type="parTrans" cxnId="{79120050-6D5E-4145-A5CD-C06D58636C02}">
      <dgm:prSet/>
      <dgm:spPr/>
      <dgm:t>
        <a:bodyPr/>
        <a:lstStyle/>
        <a:p>
          <a:endParaRPr lang="en-US"/>
        </a:p>
      </dgm:t>
    </dgm:pt>
    <dgm:pt modelId="{6761089B-6006-4C62-B6F6-CE0BA098A0E9}" type="sibTrans" cxnId="{79120050-6D5E-4145-A5CD-C06D58636C02}">
      <dgm:prSet/>
      <dgm:spPr/>
      <dgm:t>
        <a:bodyPr/>
        <a:lstStyle/>
        <a:p>
          <a:endParaRPr lang="en-US"/>
        </a:p>
      </dgm:t>
    </dgm:pt>
    <dgm:pt modelId="{4F8F742E-2E53-4C56-9DB3-5E5F98FD18E0}">
      <dgm:prSet/>
      <dgm:spPr/>
      <dgm:t>
        <a:bodyPr/>
        <a:lstStyle/>
        <a:p>
          <a:r>
            <a:rPr lang="en-US" dirty="0" smtClean="0"/>
            <a:t>Direct Care to Responders</a:t>
          </a:r>
          <a:endParaRPr lang="en-US" dirty="0"/>
        </a:p>
      </dgm:t>
    </dgm:pt>
    <dgm:pt modelId="{E83C4820-846A-4ADF-ACC8-1027CA58583C}" type="parTrans" cxnId="{3C8215D8-2473-4AE0-87FF-B4A3E88D6C50}">
      <dgm:prSet/>
      <dgm:spPr/>
      <dgm:t>
        <a:bodyPr/>
        <a:lstStyle/>
        <a:p>
          <a:endParaRPr lang="en-US"/>
        </a:p>
      </dgm:t>
    </dgm:pt>
    <dgm:pt modelId="{ABCEF7E2-38E6-4917-9DA7-57A03426F7EF}" type="sibTrans" cxnId="{3C8215D8-2473-4AE0-87FF-B4A3E88D6C50}">
      <dgm:prSet/>
      <dgm:spPr/>
      <dgm:t>
        <a:bodyPr/>
        <a:lstStyle/>
        <a:p>
          <a:endParaRPr lang="en-US"/>
        </a:p>
      </dgm:t>
    </dgm:pt>
    <dgm:pt modelId="{7A1E263B-59BF-467B-9038-C9C5127EC6E4}">
      <dgm:prSet/>
      <dgm:spPr/>
      <dgm:t>
        <a:bodyPr/>
        <a:lstStyle/>
        <a:p>
          <a:r>
            <a:rPr lang="en-US" dirty="0" smtClean="0"/>
            <a:t>Advise Leaders/CDR’s</a:t>
          </a:r>
          <a:endParaRPr lang="en-US" dirty="0"/>
        </a:p>
      </dgm:t>
    </dgm:pt>
    <dgm:pt modelId="{BA108342-0E6E-48B4-95E4-AF6C29F88111}" type="parTrans" cxnId="{34303F02-7BC9-4A97-8A3F-9DF457DF7E2D}">
      <dgm:prSet/>
      <dgm:spPr/>
      <dgm:t>
        <a:bodyPr/>
        <a:lstStyle/>
        <a:p>
          <a:endParaRPr lang="en-US"/>
        </a:p>
      </dgm:t>
    </dgm:pt>
    <dgm:pt modelId="{1415D239-BD97-476C-8D83-2B2F5657EA44}" type="sibTrans" cxnId="{34303F02-7BC9-4A97-8A3F-9DF457DF7E2D}">
      <dgm:prSet/>
      <dgm:spPr/>
      <dgm:t>
        <a:bodyPr/>
        <a:lstStyle/>
        <a:p>
          <a:endParaRPr lang="en-US"/>
        </a:p>
      </dgm:t>
    </dgm:pt>
    <dgm:pt modelId="{B8052C6E-0956-413E-B0C6-2820D2DC455A}">
      <dgm:prSet/>
      <dgm:spPr/>
      <dgm:t>
        <a:bodyPr/>
        <a:lstStyle/>
        <a:p>
          <a:r>
            <a:rPr lang="en-US" dirty="0" smtClean="0"/>
            <a:t>Coordinate Local Resources</a:t>
          </a:r>
          <a:endParaRPr lang="en-US" dirty="0"/>
        </a:p>
      </dgm:t>
    </dgm:pt>
    <dgm:pt modelId="{4E319E56-3365-4E16-B6EF-22AF7B36D4A9}" type="parTrans" cxnId="{314933E9-D8CC-468B-9C26-6FCDE9DD853D}">
      <dgm:prSet/>
      <dgm:spPr/>
      <dgm:t>
        <a:bodyPr/>
        <a:lstStyle/>
        <a:p>
          <a:endParaRPr lang="en-US"/>
        </a:p>
      </dgm:t>
    </dgm:pt>
    <dgm:pt modelId="{5CD0A80E-2919-43EC-BF01-B661A4832C76}" type="sibTrans" cxnId="{314933E9-D8CC-468B-9C26-6FCDE9DD853D}">
      <dgm:prSet/>
      <dgm:spPr/>
      <dgm:t>
        <a:bodyPr/>
        <a:lstStyle/>
        <a:p>
          <a:endParaRPr lang="en-US"/>
        </a:p>
      </dgm:t>
    </dgm:pt>
    <dgm:pt modelId="{35E275F5-EF54-4913-9E5A-476754EC1FA4}" type="asst">
      <dgm:prSet/>
      <dgm:spPr/>
      <dgm:t>
        <a:bodyPr/>
        <a:lstStyle/>
        <a:p>
          <a:r>
            <a:rPr lang="en-US" dirty="0" smtClean="0"/>
            <a:t>Leadership Team</a:t>
          </a:r>
          <a:endParaRPr lang="en-US" dirty="0"/>
        </a:p>
      </dgm:t>
    </dgm:pt>
    <dgm:pt modelId="{726D2511-3511-40E7-8B32-10D8C3E7DF4F}" type="parTrans" cxnId="{59FEECE5-242B-4522-A371-155C46AE060B}">
      <dgm:prSet/>
      <dgm:spPr/>
      <dgm:t>
        <a:bodyPr/>
        <a:lstStyle/>
        <a:p>
          <a:endParaRPr lang="en-US"/>
        </a:p>
      </dgm:t>
    </dgm:pt>
    <dgm:pt modelId="{CB73B27F-1B60-48A0-8498-843A1F791B17}" type="sibTrans" cxnId="{59FEECE5-242B-4522-A371-155C46AE060B}">
      <dgm:prSet/>
      <dgm:spPr/>
      <dgm:t>
        <a:bodyPr/>
        <a:lstStyle/>
        <a:p>
          <a:endParaRPr lang="en-US"/>
        </a:p>
      </dgm:t>
    </dgm:pt>
    <dgm:pt modelId="{01C213C4-6E1A-4758-AAA9-3F994627985E}" type="asst">
      <dgm:prSet/>
      <dgm:spPr/>
      <dgm:t>
        <a:bodyPr/>
        <a:lstStyle/>
        <a:p>
          <a:r>
            <a:rPr lang="en-US" dirty="0" smtClean="0"/>
            <a:t>Area Coordinators</a:t>
          </a:r>
          <a:endParaRPr lang="en-US" dirty="0"/>
        </a:p>
      </dgm:t>
    </dgm:pt>
    <dgm:pt modelId="{E792D276-4188-476F-88B9-F05519523BFF}" type="parTrans" cxnId="{1C570CDB-E080-4E4D-BC95-F50030743D38}">
      <dgm:prSet/>
      <dgm:spPr/>
      <dgm:t>
        <a:bodyPr/>
        <a:lstStyle/>
        <a:p>
          <a:endParaRPr lang="en-US"/>
        </a:p>
      </dgm:t>
    </dgm:pt>
    <dgm:pt modelId="{289F4951-D4CC-4662-82C3-8C17C73F9604}" type="sibTrans" cxnId="{1C570CDB-E080-4E4D-BC95-F50030743D38}">
      <dgm:prSet/>
      <dgm:spPr/>
      <dgm:t>
        <a:bodyPr/>
        <a:lstStyle/>
        <a:p>
          <a:endParaRPr lang="en-US"/>
        </a:p>
      </dgm:t>
    </dgm:pt>
    <dgm:pt modelId="{AFF0BDE1-1A36-4C4D-A482-C76095A5BFE7}" type="asst">
      <dgm:prSet/>
      <dgm:spPr/>
      <dgm:t>
        <a:bodyPr/>
        <a:lstStyle/>
        <a:p>
          <a:r>
            <a:rPr lang="en-US" dirty="0" smtClean="0"/>
            <a:t>Regional </a:t>
          </a:r>
        </a:p>
        <a:p>
          <a:r>
            <a:rPr lang="en-US" dirty="0" smtClean="0"/>
            <a:t>Teams</a:t>
          </a:r>
          <a:endParaRPr lang="en-US" dirty="0"/>
        </a:p>
      </dgm:t>
    </dgm:pt>
    <dgm:pt modelId="{7BB4E53E-39A1-4DC5-9BFB-843D1D8EE1BE}" type="parTrans" cxnId="{B58CBBDF-84FA-4865-AE95-2A980B277B54}">
      <dgm:prSet/>
      <dgm:spPr/>
      <dgm:t>
        <a:bodyPr/>
        <a:lstStyle/>
        <a:p>
          <a:endParaRPr lang="en-US"/>
        </a:p>
      </dgm:t>
    </dgm:pt>
    <dgm:pt modelId="{5A016030-68CC-4FB2-AAC2-801FF44490CA}" type="sibTrans" cxnId="{B58CBBDF-84FA-4865-AE95-2A980B277B54}">
      <dgm:prSet/>
      <dgm:spPr/>
      <dgm:t>
        <a:bodyPr/>
        <a:lstStyle/>
        <a:p>
          <a:endParaRPr lang="en-US"/>
        </a:p>
      </dgm:t>
    </dgm:pt>
    <dgm:pt modelId="{0C128507-627D-4FDD-AFB8-A65A67669EEB}">
      <dgm:prSet/>
      <dgm:spPr/>
      <dgm:t>
        <a:bodyPr/>
        <a:lstStyle/>
        <a:p>
          <a:r>
            <a:rPr lang="en-US" dirty="0" smtClean="0"/>
            <a:t>Community Resources</a:t>
          </a:r>
          <a:endParaRPr lang="en-US" dirty="0"/>
        </a:p>
      </dgm:t>
    </dgm:pt>
    <dgm:pt modelId="{DA6C6127-4350-4B56-B406-C1C9112425C0}" type="parTrans" cxnId="{40F0E0BB-35E9-42CD-87AB-77984C1B9FC7}">
      <dgm:prSet/>
      <dgm:spPr/>
      <dgm:t>
        <a:bodyPr/>
        <a:lstStyle/>
        <a:p>
          <a:endParaRPr lang="en-US"/>
        </a:p>
      </dgm:t>
    </dgm:pt>
    <dgm:pt modelId="{E10A10EE-7070-4833-9DA4-2BBBC83B2C4C}" type="sibTrans" cxnId="{40F0E0BB-35E9-42CD-87AB-77984C1B9FC7}">
      <dgm:prSet/>
      <dgm:spPr/>
      <dgm:t>
        <a:bodyPr/>
        <a:lstStyle/>
        <a:p>
          <a:endParaRPr lang="en-US"/>
        </a:p>
      </dgm:t>
    </dgm:pt>
    <dgm:pt modelId="{B1E24F33-3CC5-4C47-8A4A-202A5D7A7669}" type="pres">
      <dgm:prSet presAssocID="{BC389A9B-7823-4F86-9C97-6256312AAF49}" presName="hierChild1" presStyleCnt="0">
        <dgm:presLayoutVars>
          <dgm:orgChart val="1"/>
          <dgm:chPref val="1"/>
          <dgm:dir/>
          <dgm:animOne val="branch"/>
          <dgm:animLvl val="lvl"/>
          <dgm:resizeHandles/>
        </dgm:presLayoutVars>
      </dgm:prSet>
      <dgm:spPr/>
      <dgm:t>
        <a:bodyPr/>
        <a:lstStyle/>
        <a:p>
          <a:endParaRPr lang="en-US"/>
        </a:p>
      </dgm:t>
    </dgm:pt>
    <dgm:pt modelId="{8DC425E7-96C7-4B64-90AB-38F296D6EE80}" type="pres">
      <dgm:prSet presAssocID="{C683B95B-7BD2-4B30-9013-E3F5826BFE39}" presName="hierRoot1" presStyleCnt="0">
        <dgm:presLayoutVars>
          <dgm:hierBranch val="init"/>
        </dgm:presLayoutVars>
      </dgm:prSet>
      <dgm:spPr/>
    </dgm:pt>
    <dgm:pt modelId="{2EBA627F-D772-401B-91F4-3BC8727CFF29}" type="pres">
      <dgm:prSet presAssocID="{C683B95B-7BD2-4B30-9013-E3F5826BFE39}" presName="rootComposite1" presStyleCnt="0"/>
      <dgm:spPr/>
    </dgm:pt>
    <dgm:pt modelId="{0C187037-33E8-4AA4-9579-004A4A70DA2D}" type="pres">
      <dgm:prSet presAssocID="{C683B95B-7BD2-4B30-9013-E3F5826BFE39}" presName="rootText1" presStyleLbl="node0" presStyleIdx="0" presStyleCnt="2">
        <dgm:presLayoutVars>
          <dgm:chPref val="3"/>
        </dgm:presLayoutVars>
      </dgm:prSet>
      <dgm:spPr/>
      <dgm:t>
        <a:bodyPr/>
        <a:lstStyle/>
        <a:p>
          <a:endParaRPr lang="en-US"/>
        </a:p>
      </dgm:t>
    </dgm:pt>
    <dgm:pt modelId="{8FFE3BF4-E284-469A-8E42-9AAAED2F3595}" type="pres">
      <dgm:prSet presAssocID="{C683B95B-7BD2-4B30-9013-E3F5826BFE39}" presName="rootConnector1" presStyleLbl="node1" presStyleIdx="0" presStyleCnt="0"/>
      <dgm:spPr/>
      <dgm:t>
        <a:bodyPr/>
        <a:lstStyle/>
        <a:p>
          <a:endParaRPr lang="en-US"/>
        </a:p>
      </dgm:t>
    </dgm:pt>
    <dgm:pt modelId="{870C86F7-79DF-42FF-A1BD-A35F047BB723}" type="pres">
      <dgm:prSet presAssocID="{C683B95B-7BD2-4B30-9013-E3F5826BFE39}" presName="hierChild2" presStyleCnt="0"/>
      <dgm:spPr/>
    </dgm:pt>
    <dgm:pt modelId="{EEF10366-2F31-4115-A1E7-ED291F1A40FC}" type="pres">
      <dgm:prSet presAssocID="{BA16D4C9-E314-4857-A7C3-4B92D0B65DDD}" presName="Name37" presStyleLbl="parChTrans1D2" presStyleIdx="0" presStyleCnt="3"/>
      <dgm:spPr/>
      <dgm:t>
        <a:bodyPr/>
        <a:lstStyle/>
        <a:p>
          <a:endParaRPr lang="en-US"/>
        </a:p>
      </dgm:t>
    </dgm:pt>
    <dgm:pt modelId="{40AE2A72-39CB-4B39-891C-0EC202806CE4}" type="pres">
      <dgm:prSet presAssocID="{B2A79C16-8B63-4BFB-987E-920F14667488}" presName="hierRoot2" presStyleCnt="0">
        <dgm:presLayoutVars>
          <dgm:hierBranch val="init"/>
        </dgm:presLayoutVars>
      </dgm:prSet>
      <dgm:spPr/>
    </dgm:pt>
    <dgm:pt modelId="{7AF62011-CB04-4977-B610-F2809088C54B}" type="pres">
      <dgm:prSet presAssocID="{B2A79C16-8B63-4BFB-987E-920F14667488}" presName="rootComposite" presStyleCnt="0"/>
      <dgm:spPr/>
    </dgm:pt>
    <dgm:pt modelId="{278A7943-59B6-492F-94F8-6DF6723929CF}" type="pres">
      <dgm:prSet presAssocID="{B2A79C16-8B63-4BFB-987E-920F14667488}" presName="rootText" presStyleLbl="node2" presStyleIdx="0" presStyleCnt="3" custLinFactNeighborX="-84698" custLinFactNeighborY="7232">
        <dgm:presLayoutVars>
          <dgm:chPref val="3"/>
        </dgm:presLayoutVars>
      </dgm:prSet>
      <dgm:spPr/>
      <dgm:t>
        <a:bodyPr/>
        <a:lstStyle/>
        <a:p>
          <a:endParaRPr lang="en-US"/>
        </a:p>
      </dgm:t>
    </dgm:pt>
    <dgm:pt modelId="{CDDF49C9-4223-4718-A976-433E751BEED1}" type="pres">
      <dgm:prSet presAssocID="{B2A79C16-8B63-4BFB-987E-920F14667488}" presName="rootConnector" presStyleLbl="node2" presStyleIdx="0" presStyleCnt="3"/>
      <dgm:spPr/>
      <dgm:t>
        <a:bodyPr/>
        <a:lstStyle/>
        <a:p>
          <a:endParaRPr lang="en-US"/>
        </a:p>
      </dgm:t>
    </dgm:pt>
    <dgm:pt modelId="{432EB563-F3AB-4818-A9C1-3A9860F22139}" type="pres">
      <dgm:prSet presAssocID="{B2A79C16-8B63-4BFB-987E-920F14667488}" presName="hierChild4" presStyleCnt="0"/>
      <dgm:spPr/>
    </dgm:pt>
    <dgm:pt modelId="{BAA1092A-D3EC-4596-90D8-DD99A99779A9}" type="pres">
      <dgm:prSet presAssocID="{B2A79C16-8B63-4BFB-987E-920F14667488}" presName="hierChild5" presStyleCnt="0"/>
      <dgm:spPr/>
    </dgm:pt>
    <dgm:pt modelId="{4B207032-F0C5-469E-99A2-8818D0DD3DE0}" type="pres">
      <dgm:prSet presAssocID="{13C9150E-0538-4A9A-997C-0D18756D6183}" presName="Name37" presStyleLbl="parChTrans1D2" presStyleIdx="1" presStyleCnt="3"/>
      <dgm:spPr/>
      <dgm:t>
        <a:bodyPr/>
        <a:lstStyle/>
        <a:p>
          <a:endParaRPr lang="en-US"/>
        </a:p>
      </dgm:t>
    </dgm:pt>
    <dgm:pt modelId="{44EB3B75-DAFB-4125-87ED-9259010B353D}" type="pres">
      <dgm:prSet presAssocID="{BD541B7F-71E7-4B5B-B806-F1902816463F}" presName="hierRoot2" presStyleCnt="0">
        <dgm:presLayoutVars>
          <dgm:hierBranch val="init"/>
        </dgm:presLayoutVars>
      </dgm:prSet>
      <dgm:spPr/>
    </dgm:pt>
    <dgm:pt modelId="{8FD6F05A-9738-475E-9F00-277FDA6E4059}" type="pres">
      <dgm:prSet presAssocID="{BD541B7F-71E7-4B5B-B806-F1902816463F}" presName="rootComposite" presStyleCnt="0"/>
      <dgm:spPr/>
    </dgm:pt>
    <dgm:pt modelId="{904374FA-4480-4A0C-89EB-6A60DE06CE82}" type="pres">
      <dgm:prSet presAssocID="{BD541B7F-71E7-4B5B-B806-F1902816463F}" presName="rootText" presStyleLbl="node2" presStyleIdx="1" presStyleCnt="3">
        <dgm:presLayoutVars>
          <dgm:chPref val="3"/>
        </dgm:presLayoutVars>
      </dgm:prSet>
      <dgm:spPr/>
      <dgm:t>
        <a:bodyPr/>
        <a:lstStyle/>
        <a:p>
          <a:endParaRPr lang="en-US"/>
        </a:p>
      </dgm:t>
    </dgm:pt>
    <dgm:pt modelId="{894C150D-E011-4621-8FC8-942FC662AB4A}" type="pres">
      <dgm:prSet presAssocID="{BD541B7F-71E7-4B5B-B806-F1902816463F}" presName="rootConnector" presStyleLbl="node2" presStyleIdx="1" presStyleCnt="3"/>
      <dgm:spPr/>
      <dgm:t>
        <a:bodyPr/>
        <a:lstStyle/>
        <a:p>
          <a:endParaRPr lang="en-US"/>
        </a:p>
      </dgm:t>
    </dgm:pt>
    <dgm:pt modelId="{15794413-44E7-4FA1-90D6-A3714FD8235A}" type="pres">
      <dgm:prSet presAssocID="{BD541B7F-71E7-4B5B-B806-F1902816463F}" presName="hierChild4" presStyleCnt="0"/>
      <dgm:spPr/>
    </dgm:pt>
    <dgm:pt modelId="{D95B4CC4-68C8-4504-82D1-9C61AF05354D}" type="pres">
      <dgm:prSet presAssocID="{31DBCC86-9EA1-4254-850A-987B018B36B5}" presName="Name37" presStyleLbl="parChTrans1D3" presStyleIdx="0" presStyleCnt="1"/>
      <dgm:spPr/>
      <dgm:t>
        <a:bodyPr/>
        <a:lstStyle/>
        <a:p>
          <a:endParaRPr lang="en-US"/>
        </a:p>
      </dgm:t>
    </dgm:pt>
    <dgm:pt modelId="{9B6727F5-E2ED-46B4-B967-5FA175C0AA6B}" type="pres">
      <dgm:prSet presAssocID="{AFEC69EF-3AF6-46DA-B1AB-431C349B3994}" presName="hierRoot2" presStyleCnt="0">
        <dgm:presLayoutVars>
          <dgm:hierBranch val="init"/>
        </dgm:presLayoutVars>
      </dgm:prSet>
      <dgm:spPr/>
    </dgm:pt>
    <dgm:pt modelId="{7E5536A6-67B3-409F-B770-6882D24B68D7}" type="pres">
      <dgm:prSet presAssocID="{AFEC69EF-3AF6-46DA-B1AB-431C349B3994}" presName="rootComposite" presStyleCnt="0"/>
      <dgm:spPr/>
    </dgm:pt>
    <dgm:pt modelId="{0C475541-B917-4B51-8F1B-690F6192BA96}" type="pres">
      <dgm:prSet presAssocID="{AFEC69EF-3AF6-46DA-B1AB-431C349B3994}" presName="rootText" presStyleLbl="node3" presStyleIdx="0" presStyleCnt="1">
        <dgm:presLayoutVars>
          <dgm:chPref val="3"/>
        </dgm:presLayoutVars>
      </dgm:prSet>
      <dgm:spPr/>
      <dgm:t>
        <a:bodyPr/>
        <a:lstStyle/>
        <a:p>
          <a:endParaRPr lang="en-US"/>
        </a:p>
      </dgm:t>
    </dgm:pt>
    <dgm:pt modelId="{D233BC6A-7E75-429B-BBAC-F10E341D5223}" type="pres">
      <dgm:prSet presAssocID="{AFEC69EF-3AF6-46DA-B1AB-431C349B3994}" presName="rootConnector" presStyleLbl="node3" presStyleIdx="0" presStyleCnt="1"/>
      <dgm:spPr/>
      <dgm:t>
        <a:bodyPr/>
        <a:lstStyle/>
        <a:p>
          <a:endParaRPr lang="en-US"/>
        </a:p>
      </dgm:t>
    </dgm:pt>
    <dgm:pt modelId="{9C83FBA6-859E-48BA-A612-FD8089D8FDB4}" type="pres">
      <dgm:prSet presAssocID="{AFEC69EF-3AF6-46DA-B1AB-431C349B3994}" presName="hierChild4" presStyleCnt="0"/>
      <dgm:spPr/>
    </dgm:pt>
    <dgm:pt modelId="{9A5D599E-FBEA-4130-9A64-B7E98EB98803}" type="pres">
      <dgm:prSet presAssocID="{E3E970BA-5CBF-4221-9BB8-2E2DC0B85531}" presName="Name37" presStyleLbl="parChTrans1D4" presStyleIdx="0" presStyleCnt="8"/>
      <dgm:spPr/>
      <dgm:t>
        <a:bodyPr/>
        <a:lstStyle/>
        <a:p>
          <a:endParaRPr lang="en-US"/>
        </a:p>
      </dgm:t>
    </dgm:pt>
    <dgm:pt modelId="{527B188D-9B2C-4A90-BD14-9FA732565FEF}" type="pres">
      <dgm:prSet presAssocID="{CD20EF14-6FCE-47E0-985E-41525863D505}" presName="hierRoot2" presStyleCnt="0">
        <dgm:presLayoutVars>
          <dgm:hierBranch/>
        </dgm:presLayoutVars>
      </dgm:prSet>
      <dgm:spPr/>
    </dgm:pt>
    <dgm:pt modelId="{85A3D497-6582-4F37-A65F-BD0A1DBAA528}" type="pres">
      <dgm:prSet presAssocID="{CD20EF14-6FCE-47E0-985E-41525863D505}" presName="rootComposite" presStyleCnt="0"/>
      <dgm:spPr/>
    </dgm:pt>
    <dgm:pt modelId="{C6887644-7CC8-4454-8F84-D73A89BADA57}" type="pres">
      <dgm:prSet presAssocID="{CD20EF14-6FCE-47E0-985E-41525863D505}" presName="rootText" presStyleLbl="node4" presStyleIdx="0" presStyleCnt="5">
        <dgm:presLayoutVars>
          <dgm:chPref val="3"/>
        </dgm:presLayoutVars>
      </dgm:prSet>
      <dgm:spPr/>
      <dgm:t>
        <a:bodyPr/>
        <a:lstStyle/>
        <a:p>
          <a:endParaRPr lang="en-US"/>
        </a:p>
      </dgm:t>
    </dgm:pt>
    <dgm:pt modelId="{05B40536-C8A6-4352-927E-4FEF16C9CF70}" type="pres">
      <dgm:prSet presAssocID="{CD20EF14-6FCE-47E0-985E-41525863D505}" presName="rootConnector" presStyleLbl="node4" presStyleIdx="0" presStyleCnt="5"/>
      <dgm:spPr/>
      <dgm:t>
        <a:bodyPr/>
        <a:lstStyle/>
        <a:p>
          <a:endParaRPr lang="en-US"/>
        </a:p>
      </dgm:t>
    </dgm:pt>
    <dgm:pt modelId="{41024E43-1FE3-4EF0-8936-DC5FB7E772A7}" type="pres">
      <dgm:prSet presAssocID="{CD20EF14-6FCE-47E0-985E-41525863D505}" presName="hierChild4" presStyleCnt="0"/>
      <dgm:spPr/>
    </dgm:pt>
    <dgm:pt modelId="{5E896F29-BC37-423F-874B-CF9CE9ED4888}" type="pres">
      <dgm:prSet presAssocID="{0BC5A5F9-AA06-433A-B7F7-35B4A70B468A}" presName="Name35" presStyleLbl="parChTrans1D4" presStyleIdx="1" presStyleCnt="8"/>
      <dgm:spPr/>
      <dgm:t>
        <a:bodyPr/>
        <a:lstStyle/>
        <a:p>
          <a:endParaRPr lang="en-US"/>
        </a:p>
      </dgm:t>
    </dgm:pt>
    <dgm:pt modelId="{FD6E6F0F-10CF-4B7C-91B8-A25E68638BF6}" type="pres">
      <dgm:prSet presAssocID="{D91A6601-BAD5-43DF-A3B0-9CCE2282E9DC}" presName="hierRoot2" presStyleCnt="0">
        <dgm:presLayoutVars>
          <dgm:hierBranch/>
        </dgm:presLayoutVars>
      </dgm:prSet>
      <dgm:spPr/>
    </dgm:pt>
    <dgm:pt modelId="{09FF5003-158B-45C3-A79A-228E78931995}" type="pres">
      <dgm:prSet presAssocID="{D91A6601-BAD5-43DF-A3B0-9CCE2282E9DC}" presName="rootComposite" presStyleCnt="0"/>
      <dgm:spPr/>
    </dgm:pt>
    <dgm:pt modelId="{9F6131F3-66CC-4C00-82FE-646302829965}" type="pres">
      <dgm:prSet presAssocID="{D91A6601-BAD5-43DF-A3B0-9CCE2282E9DC}" presName="rootText" presStyleLbl="node4" presStyleIdx="1" presStyleCnt="5">
        <dgm:presLayoutVars>
          <dgm:chPref val="3"/>
        </dgm:presLayoutVars>
      </dgm:prSet>
      <dgm:spPr/>
      <dgm:t>
        <a:bodyPr/>
        <a:lstStyle/>
        <a:p>
          <a:endParaRPr lang="en-US"/>
        </a:p>
      </dgm:t>
    </dgm:pt>
    <dgm:pt modelId="{50945DD9-CF41-466A-BB02-6BCD0D574593}" type="pres">
      <dgm:prSet presAssocID="{D91A6601-BAD5-43DF-A3B0-9CCE2282E9DC}" presName="rootConnector" presStyleLbl="node4" presStyleIdx="1" presStyleCnt="5"/>
      <dgm:spPr/>
      <dgm:t>
        <a:bodyPr/>
        <a:lstStyle/>
        <a:p>
          <a:endParaRPr lang="en-US"/>
        </a:p>
      </dgm:t>
    </dgm:pt>
    <dgm:pt modelId="{D69FA064-1534-4CCE-95B4-EC177039A7EC}" type="pres">
      <dgm:prSet presAssocID="{D91A6601-BAD5-43DF-A3B0-9CCE2282E9DC}" presName="hierChild4" presStyleCnt="0"/>
      <dgm:spPr/>
    </dgm:pt>
    <dgm:pt modelId="{42CA18BA-5A37-4868-809A-3714A0F13709}" type="pres">
      <dgm:prSet presAssocID="{D91A6601-BAD5-43DF-A3B0-9CCE2282E9DC}" presName="hierChild5" presStyleCnt="0"/>
      <dgm:spPr/>
    </dgm:pt>
    <dgm:pt modelId="{DAC08684-BC9F-45EA-83C9-C8B78DE838D0}" type="pres">
      <dgm:prSet presAssocID="{E83C4820-846A-4ADF-ACC8-1027CA58583C}" presName="Name35" presStyleLbl="parChTrans1D4" presStyleIdx="2" presStyleCnt="8"/>
      <dgm:spPr/>
      <dgm:t>
        <a:bodyPr/>
        <a:lstStyle/>
        <a:p>
          <a:endParaRPr lang="en-US"/>
        </a:p>
      </dgm:t>
    </dgm:pt>
    <dgm:pt modelId="{F5AD54C8-AA3C-4FC6-BFBC-220CC0465FE5}" type="pres">
      <dgm:prSet presAssocID="{4F8F742E-2E53-4C56-9DB3-5E5F98FD18E0}" presName="hierRoot2" presStyleCnt="0">
        <dgm:presLayoutVars>
          <dgm:hierBranch/>
        </dgm:presLayoutVars>
      </dgm:prSet>
      <dgm:spPr/>
    </dgm:pt>
    <dgm:pt modelId="{FAD33EF7-F23B-4D0A-BCCE-FE9C0C24E62B}" type="pres">
      <dgm:prSet presAssocID="{4F8F742E-2E53-4C56-9DB3-5E5F98FD18E0}" presName="rootComposite" presStyleCnt="0"/>
      <dgm:spPr/>
    </dgm:pt>
    <dgm:pt modelId="{9C9C9C2D-911C-4856-B7F9-7539ADC3C517}" type="pres">
      <dgm:prSet presAssocID="{4F8F742E-2E53-4C56-9DB3-5E5F98FD18E0}" presName="rootText" presStyleLbl="node4" presStyleIdx="2" presStyleCnt="5">
        <dgm:presLayoutVars>
          <dgm:chPref val="3"/>
        </dgm:presLayoutVars>
      </dgm:prSet>
      <dgm:spPr/>
      <dgm:t>
        <a:bodyPr/>
        <a:lstStyle/>
        <a:p>
          <a:endParaRPr lang="en-US"/>
        </a:p>
      </dgm:t>
    </dgm:pt>
    <dgm:pt modelId="{60F60F32-5D67-4F4D-A75B-8D206753D359}" type="pres">
      <dgm:prSet presAssocID="{4F8F742E-2E53-4C56-9DB3-5E5F98FD18E0}" presName="rootConnector" presStyleLbl="node4" presStyleIdx="2" presStyleCnt="5"/>
      <dgm:spPr/>
      <dgm:t>
        <a:bodyPr/>
        <a:lstStyle/>
        <a:p>
          <a:endParaRPr lang="en-US"/>
        </a:p>
      </dgm:t>
    </dgm:pt>
    <dgm:pt modelId="{B2BC74F6-3B75-4320-A8D8-78B70E5EF0D4}" type="pres">
      <dgm:prSet presAssocID="{4F8F742E-2E53-4C56-9DB3-5E5F98FD18E0}" presName="hierChild4" presStyleCnt="0"/>
      <dgm:spPr/>
    </dgm:pt>
    <dgm:pt modelId="{DA4648EF-AC2F-4B32-A68E-64BFF0B11948}" type="pres">
      <dgm:prSet presAssocID="{4F8F742E-2E53-4C56-9DB3-5E5F98FD18E0}" presName="hierChild5" presStyleCnt="0"/>
      <dgm:spPr/>
    </dgm:pt>
    <dgm:pt modelId="{12CCA2B4-E1B6-495E-A428-915FAB824790}" type="pres">
      <dgm:prSet presAssocID="{BA108342-0E6E-48B4-95E4-AF6C29F88111}" presName="Name35" presStyleLbl="parChTrans1D4" presStyleIdx="3" presStyleCnt="8"/>
      <dgm:spPr/>
      <dgm:t>
        <a:bodyPr/>
        <a:lstStyle/>
        <a:p>
          <a:endParaRPr lang="en-US"/>
        </a:p>
      </dgm:t>
    </dgm:pt>
    <dgm:pt modelId="{11353BE1-D986-42E7-8664-3D7E2F69ACC1}" type="pres">
      <dgm:prSet presAssocID="{7A1E263B-59BF-467B-9038-C9C5127EC6E4}" presName="hierRoot2" presStyleCnt="0">
        <dgm:presLayoutVars>
          <dgm:hierBranch/>
        </dgm:presLayoutVars>
      </dgm:prSet>
      <dgm:spPr/>
    </dgm:pt>
    <dgm:pt modelId="{CF268A49-3FE8-4F7E-B4D8-F9DE3DC05140}" type="pres">
      <dgm:prSet presAssocID="{7A1E263B-59BF-467B-9038-C9C5127EC6E4}" presName="rootComposite" presStyleCnt="0"/>
      <dgm:spPr/>
    </dgm:pt>
    <dgm:pt modelId="{6CC51DA4-94D1-471B-8FF6-A851177AA5E3}" type="pres">
      <dgm:prSet presAssocID="{7A1E263B-59BF-467B-9038-C9C5127EC6E4}" presName="rootText" presStyleLbl="node4" presStyleIdx="3" presStyleCnt="5">
        <dgm:presLayoutVars>
          <dgm:chPref val="3"/>
        </dgm:presLayoutVars>
      </dgm:prSet>
      <dgm:spPr/>
      <dgm:t>
        <a:bodyPr/>
        <a:lstStyle/>
        <a:p>
          <a:endParaRPr lang="en-US"/>
        </a:p>
      </dgm:t>
    </dgm:pt>
    <dgm:pt modelId="{04FE1B9F-6660-40CE-9A0B-69FCBC98E4DC}" type="pres">
      <dgm:prSet presAssocID="{7A1E263B-59BF-467B-9038-C9C5127EC6E4}" presName="rootConnector" presStyleLbl="node4" presStyleIdx="3" presStyleCnt="5"/>
      <dgm:spPr/>
      <dgm:t>
        <a:bodyPr/>
        <a:lstStyle/>
        <a:p>
          <a:endParaRPr lang="en-US"/>
        </a:p>
      </dgm:t>
    </dgm:pt>
    <dgm:pt modelId="{72834DEF-D5DA-4B1A-A80B-7E80E0DAE2B5}" type="pres">
      <dgm:prSet presAssocID="{7A1E263B-59BF-467B-9038-C9C5127EC6E4}" presName="hierChild4" presStyleCnt="0"/>
      <dgm:spPr/>
    </dgm:pt>
    <dgm:pt modelId="{DD7D8DCC-B4D3-4732-906E-8A68CD192489}" type="pres">
      <dgm:prSet presAssocID="{7A1E263B-59BF-467B-9038-C9C5127EC6E4}" presName="hierChild5" presStyleCnt="0"/>
      <dgm:spPr/>
    </dgm:pt>
    <dgm:pt modelId="{F84D6D05-FFF5-48F0-A661-EDBF661ADF44}" type="pres">
      <dgm:prSet presAssocID="{4E319E56-3365-4E16-B6EF-22AF7B36D4A9}" presName="Name35" presStyleLbl="parChTrans1D4" presStyleIdx="4" presStyleCnt="8"/>
      <dgm:spPr/>
      <dgm:t>
        <a:bodyPr/>
        <a:lstStyle/>
        <a:p>
          <a:endParaRPr lang="en-US"/>
        </a:p>
      </dgm:t>
    </dgm:pt>
    <dgm:pt modelId="{C9BDDED8-1905-4199-9CD6-A0B4AA785222}" type="pres">
      <dgm:prSet presAssocID="{B8052C6E-0956-413E-B0C6-2820D2DC455A}" presName="hierRoot2" presStyleCnt="0">
        <dgm:presLayoutVars>
          <dgm:hierBranch/>
        </dgm:presLayoutVars>
      </dgm:prSet>
      <dgm:spPr/>
    </dgm:pt>
    <dgm:pt modelId="{BBB17BCF-D3A3-4980-9C93-2DB328B0051E}" type="pres">
      <dgm:prSet presAssocID="{B8052C6E-0956-413E-B0C6-2820D2DC455A}" presName="rootComposite" presStyleCnt="0"/>
      <dgm:spPr/>
    </dgm:pt>
    <dgm:pt modelId="{7F7FE4A1-98E8-4424-A36F-454E543C8906}" type="pres">
      <dgm:prSet presAssocID="{B8052C6E-0956-413E-B0C6-2820D2DC455A}" presName="rootText" presStyleLbl="node4" presStyleIdx="4" presStyleCnt="5">
        <dgm:presLayoutVars>
          <dgm:chPref val="3"/>
        </dgm:presLayoutVars>
      </dgm:prSet>
      <dgm:spPr/>
      <dgm:t>
        <a:bodyPr/>
        <a:lstStyle/>
        <a:p>
          <a:endParaRPr lang="en-US"/>
        </a:p>
      </dgm:t>
    </dgm:pt>
    <dgm:pt modelId="{236A874C-64F9-40BF-B976-B7D8B341298C}" type="pres">
      <dgm:prSet presAssocID="{B8052C6E-0956-413E-B0C6-2820D2DC455A}" presName="rootConnector" presStyleLbl="node4" presStyleIdx="4" presStyleCnt="5"/>
      <dgm:spPr/>
      <dgm:t>
        <a:bodyPr/>
        <a:lstStyle/>
        <a:p>
          <a:endParaRPr lang="en-US"/>
        </a:p>
      </dgm:t>
    </dgm:pt>
    <dgm:pt modelId="{7B82E44D-3941-4238-9C14-2F02CEEBDF76}" type="pres">
      <dgm:prSet presAssocID="{B8052C6E-0956-413E-B0C6-2820D2DC455A}" presName="hierChild4" presStyleCnt="0"/>
      <dgm:spPr/>
    </dgm:pt>
    <dgm:pt modelId="{893E830A-07F9-4B2D-B328-17D9B925F429}" type="pres">
      <dgm:prSet presAssocID="{B8052C6E-0956-413E-B0C6-2820D2DC455A}" presName="hierChild5" presStyleCnt="0"/>
      <dgm:spPr/>
    </dgm:pt>
    <dgm:pt modelId="{E5EDF7A3-77BF-41C0-8CAD-51985DAFDA60}" type="pres">
      <dgm:prSet presAssocID="{CD20EF14-6FCE-47E0-985E-41525863D505}" presName="hierChild5" presStyleCnt="0"/>
      <dgm:spPr/>
    </dgm:pt>
    <dgm:pt modelId="{810BEC68-0A3E-49B5-B892-9E49044FE4B9}" type="pres">
      <dgm:prSet presAssocID="{AFEC69EF-3AF6-46DA-B1AB-431C349B3994}" presName="hierChild5" presStyleCnt="0"/>
      <dgm:spPr/>
    </dgm:pt>
    <dgm:pt modelId="{9528B093-FF2F-4B19-9108-F1C81C35E11A}" type="pres">
      <dgm:prSet presAssocID="{726D2511-3511-40E7-8B32-10D8C3E7DF4F}" presName="Name111" presStyleLbl="parChTrans1D4" presStyleIdx="5" presStyleCnt="8"/>
      <dgm:spPr/>
      <dgm:t>
        <a:bodyPr/>
        <a:lstStyle/>
        <a:p>
          <a:endParaRPr lang="en-US"/>
        </a:p>
      </dgm:t>
    </dgm:pt>
    <dgm:pt modelId="{DB5A2AE8-11C6-427E-9394-76C2676113E3}" type="pres">
      <dgm:prSet presAssocID="{35E275F5-EF54-4913-9E5A-476754EC1FA4}" presName="hierRoot3" presStyleCnt="0">
        <dgm:presLayoutVars>
          <dgm:hierBranch val="init"/>
        </dgm:presLayoutVars>
      </dgm:prSet>
      <dgm:spPr/>
    </dgm:pt>
    <dgm:pt modelId="{84068076-3000-48F2-8DCE-4D5B4DC4A7C3}" type="pres">
      <dgm:prSet presAssocID="{35E275F5-EF54-4913-9E5A-476754EC1FA4}" presName="rootComposite3" presStyleCnt="0"/>
      <dgm:spPr/>
    </dgm:pt>
    <dgm:pt modelId="{BAC68AA0-B977-4502-9D76-F795D1E33041}" type="pres">
      <dgm:prSet presAssocID="{35E275F5-EF54-4913-9E5A-476754EC1FA4}" presName="rootText3" presStyleLbl="asst3" presStyleIdx="0" presStyleCnt="3">
        <dgm:presLayoutVars>
          <dgm:chPref val="3"/>
        </dgm:presLayoutVars>
      </dgm:prSet>
      <dgm:spPr/>
      <dgm:t>
        <a:bodyPr/>
        <a:lstStyle/>
        <a:p>
          <a:endParaRPr lang="en-US"/>
        </a:p>
      </dgm:t>
    </dgm:pt>
    <dgm:pt modelId="{CA9405F2-4C88-4FE9-AFCA-B92CEAB3E185}" type="pres">
      <dgm:prSet presAssocID="{35E275F5-EF54-4913-9E5A-476754EC1FA4}" presName="rootConnector3" presStyleLbl="asst3" presStyleIdx="0" presStyleCnt="3"/>
      <dgm:spPr/>
      <dgm:t>
        <a:bodyPr/>
        <a:lstStyle/>
        <a:p>
          <a:endParaRPr lang="en-US"/>
        </a:p>
      </dgm:t>
    </dgm:pt>
    <dgm:pt modelId="{15E1DF8E-333C-4589-957D-388CBF0F93DE}" type="pres">
      <dgm:prSet presAssocID="{35E275F5-EF54-4913-9E5A-476754EC1FA4}" presName="hierChild6" presStyleCnt="0"/>
      <dgm:spPr/>
    </dgm:pt>
    <dgm:pt modelId="{8C9D5BE6-AC7A-4345-9E77-C19D377F9117}" type="pres">
      <dgm:prSet presAssocID="{35E275F5-EF54-4913-9E5A-476754EC1FA4}" presName="hierChild7" presStyleCnt="0"/>
      <dgm:spPr/>
    </dgm:pt>
    <dgm:pt modelId="{6FFD22E1-E5ED-4799-A8E5-C8C895AA2F66}" type="pres">
      <dgm:prSet presAssocID="{E792D276-4188-476F-88B9-F05519523BFF}" presName="Name111" presStyleLbl="parChTrans1D4" presStyleIdx="6" presStyleCnt="8"/>
      <dgm:spPr/>
      <dgm:t>
        <a:bodyPr/>
        <a:lstStyle/>
        <a:p>
          <a:endParaRPr lang="en-US"/>
        </a:p>
      </dgm:t>
    </dgm:pt>
    <dgm:pt modelId="{0443247C-B403-46D7-B157-656A84E25FEF}" type="pres">
      <dgm:prSet presAssocID="{01C213C4-6E1A-4758-AAA9-3F994627985E}" presName="hierRoot3" presStyleCnt="0">
        <dgm:presLayoutVars>
          <dgm:hierBranch val="init"/>
        </dgm:presLayoutVars>
      </dgm:prSet>
      <dgm:spPr/>
    </dgm:pt>
    <dgm:pt modelId="{9A808F13-820E-406B-BBB5-BDB4247FB896}" type="pres">
      <dgm:prSet presAssocID="{01C213C4-6E1A-4758-AAA9-3F994627985E}" presName="rootComposite3" presStyleCnt="0"/>
      <dgm:spPr/>
    </dgm:pt>
    <dgm:pt modelId="{25CA0F39-890F-4614-86E9-6792582DAFFC}" type="pres">
      <dgm:prSet presAssocID="{01C213C4-6E1A-4758-AAA9-3F994627985E}" presName="rootText3" presStyleLbl="asst3" presStyleIdx="1" presStyleCnt="3" custScaleX="62581" custScaleY="64422" custLinFactNeighborX="-7461">
        <dgm:presLayoutVars>
          <dgm:chPref val="3"/>
        </dgm:presLayoutVars>
      </dgm:prSet>
      <dgm:spPr/>
      <dgm:t>
        <a:bodyPr/>
        <a:lstStyle/>
        <a:p>
          <a:endParaRPr lang="en-US"/>
        </a:p>
      </dgm:t>
    </dgm:pt>
    <dgm:pt modelId="{6C5B923B-A25A-481F-B805-B844FF724CCB}" type="pres">
      <dgm:prSet presAssocID="{01C213C4-6E1A-4758-AAA9-3F994627985E}" presName="rootConnector3" presStyleLbl="asst3" presStyleIdx="1" presStyleCnt="3"/>
      <dgm:spPr/>
      <dgm:t>
        <a:bodyPr/>
        <a:lstStyle/>
        <a:p>
          <a:endParaRPr lang="en-US"/>
        </a:p>
      </dgm:t>
    </dgm:pt>
    <dgm:pt modelId="{95B9EC03-D06F-40F2-A52E-2E4732A22DFC}" type="pres">
      <dgm:prSet presAssocID="{01C213C4-6E1A-4758-AAA9-3F994627985E}" presName="hierChild6" presStyleCnt="0"/>
      <dgm:spPr/>
    </dgm:pt>
    <dgm:pt modelId="{3FB7F024-979C-42CD-AC70-0A2415ABD460}" type="pres">
      <dgm:prSet presAssocID="{01C213C4-6E1A-4758-AAA9-3F994627985E}" presName="hierChild7" presStyleCnt="0"/>
      <dgm:spPr/>
    </dgm:pt>
    <dgm:pt modelId="{E90F5BF8-A775-40D6-A37C-39C7D857F923}" type="pres">
      <dgm:prSet presAssocID="{7BB4E53E-39A1-4DC5-9BFB-843D1D8EE1BE}" presName="Name111" presStyleLbl="parChTrans1D4" presStyleIdx="7" presStyleCnt="8"/>
      <dgm:spPr/>
      <dgm:t>
        <a:bodyPr/>
        <a:lstStyle/>
        <a:p>
          <a:endParaRPr lang="en-US"/>
        </a:p>
      </dgm:t>
    </dgm:pt>
    <dgm:pt modelId="{CFA4AAB9-C41F-46AC-8C5F-1A10FDCAE71F}" type="pres">
      <dgm:prSet presAssocID="{AFF0BDE1-1A36-4C4D-A482-C76095A5BFE7}" presName="hierRoot3" presStyleCnt="0">
        <dgm:presLayoutVars>
          <dgm:hierBranch val="init"/>
        </dgm:presLayoutVars>
      </dgm:prSet>
      <dgm:spPr/>
    </dgm:pt>
    <dgm:pt modelId="{302D865D-0810-4A74-89B6-86361F4DB75A}" type="pres">
      <dgm:prSet presAssocID="{AFF0BDE1-1A36-4C4D-A482-C76095A5BFE7}" presName="rootComposite3" presStyleCnt="0"/>
      <dgm:spPr/>
    </dgm:pt>
    <dgm:pt modelId="{784B8E10-C326-4FFE-9071-E33A74B4A0F2}" type="pres">
      <dgm:prSet presAssocID="{AFF0BDE1-1A36-4C4D-A482-C76095A5BFE7}" presName="rootText3" presStyleLbl="asst3" presStyleIdx="2" presStyleCnt="3" custScaleX="71108" custScaleY="64422">
        <dgm:presLayoutVars>
          <dgm:chPref val="3"/>
        </dgm:presLayoutVars>
      </dgm:prSet>
      <dgm:spPr/>
      <dgm:t>
        <a:bodyPr/>
        <a:lstStyle/>
        <a:p>
          <a:endParaRPr lang="en-US"/>
        </a:p>
      </dgm:t>
    </dgm:pt>
    <dgm:pt modelId="{CAE015F7-D059-4B6C-B731-58D006F59578}" type="pres">
      <dgm:prSet presAssocID="{AFF0BDE1-1A36-4C4D-A482-C76095A5BFE7}" presName="rootConnector3" presStyleLbl="asst3" presStyleIdx="2" presStyleCnt="3"/>
      <dgm:spPr/>
      <dgm:t>
        <a:bodyPr/>
        <a:lstStyle/>
        <a:p>
          <a:endParaRPr lang="en-US"/>
        </a:p>
      </dgm:t>
    </dgm:pt>
    <dgm:pt modelId="{9C58DE06-B334-41AD-9A5F-AEFC0E5FBAB0}" type="pres">
      <dgm:prSet presAssocID="{AFF0BDE1-1A36-4C4D-A482-C76095A5BFE7}" presName="hierChild6" presStyleCnt="0"/>
      <dgm:spPr/>
    </dgm:pt>
    <dgm:pt modelId="{990AB6A1-2954-4BA8-AF6D-B9013D50ED44}" type="pres">
      <dgm:prSet presAssocID="{AFF0BDE1-1A36-4C4D-A482-C76095A5BFE7}" presName="hierChild7" presStyleCnt="0"/>
      <dgm:spPr/>
    </dgm:pt>
    <dgm:pt modelId="{FFB6870B-1682-44A3-AE94-28EB924B80B0}" type="pres">
      <dgm:prSet presAssocID="{BD541B7F-71E7-4B5B-B806-F1902816463F}" presName="hierChild5" presStyleCnt="0"/>
      <dgm:spPr/>
    </dgm:pt>
    <dgm:pt modelId="{1355BA39-7565-4288-B659-D3B3EC88FC6A}" type="pres">
      <dgm:prSet presAssocID="{918F6D23-BBAB-4767-BA31-57A3EC10AEA9}" presName="Name37" presStyleLbl="parChTrans1D2" presStyleIdx="2" presStyleCnt="3"/>
      <dgm:spPr/>
      <dgm:t>
        <a:bodyPr/>
        <a:lstStyle/>
        <a:p>
          <a:endParaRPr lang="en-US"/>
        </a:p>
      </dgm:t>
    </dgm:pt>
    <dgm:pt modelId="{7F1D99C5-DAF3-41CA-8FEE-D64605BFA45F}" type="pres">
      <dgm:prSet presAssocID="{46EDD8EA-6408-4B71-A0F3-C3B01353E102}" presName="hierRoot2" presStyleCnt="0">
        <dgm:presLayoutVars>
          <dgm:hierBranch val="init"/>
        </dgm:presLayoutVars>
      </dgm:prSet>
      <dgm:spPr/>
    </dgm:pt>
    <dgm:pt modelId="{719A5684-C1AE-4D57-A5C9-55C0694082A8}" type="pres">
      <dgm:prSet presAssocID="{46EDD8EA-6408-4B71-A0F3-C3B01353E102}" presName="rootComposite" presStyleCnt="0"/>
      <dgm:spPr/>
    </dgm:pt>
    <dgm:pt modelId="{576A40CE-2B08-4FB5-90A5-1F36875D6D68}" type="pres">
      <dgm:prSet presAssocID="{46EDD8EA-6408-4B71-A0F3-C3B01353E102}" presName="rootText" presStyleLbl="node2" presStyleIdx="2" presStyleCnt="3" custLinFactNeighborX="66204" custLinFactNeighborY="7232">
        <dgm:presLayoutVars>
          <dgm:chPref val="3"/>
        </dgm:presLayoutVars>
      </dgm:prSet>
      <dgm:spPr/>
      <dgm:t>
        <a:bodyPr/>
        <a:lstStyle/>
        <a:p>
          <a:endParaRPr lang="en-US"/>
        </a:p>
      </dgm:t>
    </dgm:pt>
    <dgm:pt modelId="{895E4581-6B4E-4885-A8D4-FE6CDCEBBCF8}" type="pres">
      <dgm:prSet presAssocID="{46EDD8EA-6408-4B71-A0F3-C3B01353E102}" presName="rootConnector" presStyleLbl="node2" presStyleIdx="2" presStyleCnt="3"/>
      <dgm:spPr/>
      <dgm:t>
        <a:bodyPr/>
        <a:lstStyle/>
        <a:p>
          <a:endParaRPr lang="en-US"/>
        </a:p>
      </dgm:t>
    </dgm:pt>
    <dgm:pt modelId="{9BAF458E-B054-4C6D-B0E9-FB16BDDB2CDF}" type="pres">
      <dgm:prSet presAssocID="{46EDD8EA-6408-4B71-A0F3-C3B01353E102}" presName="hierChild4" presStyleCnt="0"/>
      <dgm:spPr/>
    </dgm:pt>
    <dgm:pt modelId="{447C5FBD-EC1D-41E5-A049-A072EB16AB32}" type="pres">
      <dgm:prSet presAssocID="{46EDD8EA-6408-4B71-A0F3-C3B01353E102}" presName="hierChild5" presStyleCnt="0"/>
      <dgm:spPr/>
    </dgm:pt>
    <dgm:pt modelId="{C20C11FA-9E02-4CB5-823B-56E0948AFFC2}" type="pres">
      <dgm:prSet presAssocID="{C683B95B-7BD2-4B30-9013-E3F5826BFE39}" presName="hierChild3" presStyleCnt="0"/>
      <dgm:spPr/>
    </dgm:pt>
    <dgm:pt modelId="{99CC5FAC-79EB-402F-AFDA-245598EFDF04}" type="pres">
      <dgm:prSet presAssocID="{0C128507-627D-4FDD-AFB8-A65A67669EEB}" presName="hierRoot1" presStyleCnt="0">
        <dgm:presLayoutVars>
          <dgm:hierBranch val="init"/>
        </dgm:presLayoutVars>
      </dgm:prSet>
      <dgm:spPr/>
    </dgm:pt>
    <dgm:pt modelId="{6CDDCB2A-77C3-4BDC-B2BB-0AFA857BE636}" type="pres">
      <dgm:prSet presAssocID="{0C128507-627D-4FDD-AFB8-A65A67669EEB}" presName="rootComposite1" presStyleCnt="0"/>
      <dgm:spPr/>
    </dgm:pt>
    <dgm:pt modelId="{C4DA4902-1D31-406C-A129-8B6EFCBDD39F}" type="pres">
      <dgm:prSet presAssocID="{0C128507-627D-4FDD-AFB8-A65A67669EEB}" presName="rootText1" presStyleLbl="node0" presStyleIdx="1" presStyleCnt="2" custLinFactX="53515" custLinFactY="200000" custLinFactNeighborX="100000" custLinFactNeighborY="248585">
        <dgm:presLayoutVars>
          <dgm:chPref val="3"/>
        </dgm:presLayoutVars>
      </dgm:prSet>
      <dgm:spPr/>
      <dgm:t>
        <a:bodyPr/>
        <a:lstStyle/>
        <a:p>
          <a:endParaRPr lang="en-US"/>
        </a:p>
      </dgm:t>
    </dgm:pt>
    <dgm:pt modelId="{0F4C3A8E-BCC5-4FF6-BB17-32EF5D09BBE4}" type="pres">
      <dgm:prSet presAssocID="{0C128507-627D-4FDD-AFB8-A65A67669EEB}" presName="rootConnector1" presStyleLbl="node1" presStyleIdx="0" presStyleCnt="0"/>
      <dgm:spPr/>
      <dgm:t>
        <a:bodyPr/>
        <a:lstStyle/>
        <a:p>
          <a:endParaRPr lang="en-US"/>
        </a:p>
      </dgm:t>
    </dgm:pt>
    <dgm:pt modelId="{49CDACA5-9ABF-4079-8BFF-2637EAE06D8D}" type="pres">
      <dgm:prSet presAssocID="{0C128507-627D-4FDD-AFB8-A65A67669EEB}" presName="hierChild2" presStyleCnt="0"/>
      <dgm:spPr/>
    </dgm:pt>
    <dgm:pt modelId="{B62D4049-505A-4F47-B80F-ADBBBDF3AADC}" type="pres">
      <dgm:prSet presAssocID="{0C128507-627D-4FDD-AFB8-A65A67669EEB}" presName="hierChild3" presStyleCnt="0"/>
      <dgm:spPr/>
    </dgm:pt>
  </dgm:ptLst>
  <dgm:cxnLst>
    <dgm:cxn modelId="{EDC3DA46-DF7A-4333-98DC-7A7DEEA75459}" type="presOf" srcId="{4F8F742E-2E53-4C56-9DB3-5E5F98FD18E0}" destId="{60F60F32-5D67-4F4D-A75B-8D206753D359}" srcOrd="1" destOrd="0" presId="urn:microsoft.com/office/officeart/2005/8/layout/orgChart1"/>
    <dgm:cxn modelId="{3C8215D8-2473-4AE0-87FF-B4A3E88D6C50}" srcId="{CD20EF14-6FCE-47E0-985E-41525863D505}" destId="{4F8F742E-2E53-4C56-9DB3-5E5F98FD18E0}" srcOrd="1" destOrd="0" parTransId="{E83C4820-846A-4ADF-ACC8-1027CA58583C}" sibTransId="{ABCEF7E2-38E6-4917-9DA7-57A03426F7EF}"/>
    <dgm:cxn modelId="{B58CBBDF-84FA-4865-AE95-2A980B277B54}" srcId="{35E275F5-EF54-4913-9E5A-476754EC1FA4}" destId="{AFF0BDE1-1A36-4C4D-A482-C76095A5BFE7}" srcOrd="1" destOrd="0" parTransId="{7BB4E53E-39A1-4DC5-9BFB-843D1D8EE1BE}" sibTransId="{5A016030-68CC-4FB2-AAC2-801FF44490CA}"/>
    <dgm:cxn modelId="{1C570CDB-E080-4E4D-BC95-F50030743D38}" srcId="{35E275F5-EF54-4913-9E5A-476754EC1FA4}" destId="{01C213C4-6E1A-4758-AAA9-3F994627985E}" srcOrd="0" destOrd="0" parTransId="{E792D276-4188-476F-88B9-F05519523BFF}" sibTransId="{289F4951-D4CC-4662-82C3-8C17C73F9604}"/>
    <dgm:cxn modelId="{E3CF8A2F-F3C1-432B-AC3A-7E2CA5CAB15B}" type="presOf" srcId="{01C213C4-6E1A-4758-AAA9-3F994627985E}" destId="{6C5B923B-A25A-481F-B805-B844FF724CCB}" srcOrd="1" destOrd="0" presId="urn:microsoft.com/office/officeart/2005/8/layout/orgChart1"/>
    <dgm:cxn modelId="{552A7E57-36FF-4607-8779-FAE53BAB67C0}" type="presOf" srcId="{C683B95B-7BD2-4B30-9013-E3F5826BFE39}" destId="{8FFE3BF4-E284-469A-8E42-9AAAED2F3595}" srcOrd="1" destOrd="0" presId="urn:microsoft.com/office/officeart/2005/8/layout/orgChart1"/>
    <dgm:cxn modelId="{37B2DEE2-88B0-4552-A275-D2CA6C1E83B8}" type="presOf" srcId="{AFEC69EF-3AF6-46DA-B1AB-431C349B3994}" destId="{D233BC6A-7E75-429B-BBAC-F10E341D5223}" srcOrd="1" destOrd="0" presId="urn:microsoft.com/office/officeart/2005/8/layout/orgChart1"/>
    <dgm:cxn modelId="{9F141312-C120-4866-89F1-F437765C797D}" type="presOf" srcId="{0C128507-627D-4FDD-AFB8-A65A67669EEB}" destId="{0F4C3A8E-BCC5-4FF6-BB17-32EF5D09BBE4}" srcOrd="1" destOrd="0" presId="urn:microsoft.com/office/officeart/2005/8/layout/orgChart1"/>
    <dgm:cxn modelId="{34303F02-7BC9-4A97-8A3F-9DF457DF7E2D}" srcId="{CD20EF14-6FCE-47E0-985E-41525863D505}" destId="{7A1E263B-59BF-467B-9038-C9C5127EC6E4}" srcOrd="2" destOrd="0" parTransId="{BA108342-0E6E-48B4-95E4-AF6C29F88111}" sibTransId="{1415D239-BD97-476C-8D83-2B2F5657EA44}"/>
    <dgm:cxn modelId="{CE769121-576B-4624-AF06-6EA922A0C753}" type="presOf" srcId="{46EDD8EA-6408-4B71-A0F3-C3B01353E102}" destId="{576A40CE-2B08-4FB5-90A5-1F36875D6D68}" srcOrd="0" destOrd="0" presId="urn:microsoft.com/office/officeart/2005/8/layout/orgChart1"/>
    <dgm:cxn modelId="{BC2B4D5C-F246-47A2-92A4-17642250F52F}" type="presOf" srcId="{B8052C6E-0956-413E-B0C6-2820D2DC455A}" destId="{236A874C-64F9-40BF-B976-B7D8B341298C}" srcOrd="1" destOrd="0" presId="urn:microsoft.com/office/officeart/2005/8/layout/orgChart1"/>
    <dgm:cxn modelId="{7DC1A923-2B24-4C39-B093-AECA91E2AE03}" type="presOf" srcId="{BC389A9B-7823-4F86-9C97-6256312AAF49}" destId="{B1E24F33-3CC5-4C47-8A4A-202A5D7A7669}" srcOrd="0" destOrd="0" presId="urn:microsoft.com/office/officeart/2005/8/layout/orgChart1"/>
    <dgm:cxn modelId="{0C503122-6596-412E-804F-4013A42C5B05}" type="presOf" srcId="{BA108342-0E6E-48B4-95E4-AF6C29F88111}" destId="{12CCA2B4-E1B6-495E-A428-915FAB824790}" srcOrd="0" destOrd="0" presId="urn:microsoft.com/office/officeart/2005/8/layout/orgChart1"/>
    <dgm:cxn modelId="{69CEC3C9-E11C-42FD-922C-9AFD07F1CC1E}" type="presOf" srcId="{D91A6601-BAD5-43DF-A3B0-9CCE2282E9DC}" destId="{50945DD9-CF41-466A-BB02-6BCD0D574593}" srcOrd="1" destOrd="0" presId="urn:microsoft.com/office/officeart/2005/8/layout/orgChart1"/>
    <dgm:cxn modelId="{8A19D45F-52EE-49BE-9B0E-63E7B76A281F}" type="presOf" srcId="{E3E970BA-5CBF-4221-9BB8-2E2DC0B85531}" destId="{9A5D599E-FBEA-4130-9A64-B7E98EB98803}" srcOrd="0" destOrd="0" presId="urn:microsoft.com/office/officeart/2005/8/layout/orgChart1"/>
    <dgm:cxn modelId="{6BBD13A2-1490-4F7E-9333-9CFECF45041E}" type="presOf" srcId="{35E275F5-EF54-4913-9E5A-476754EC1FA4}" destId="{BAC68AA0-B977-4502-9D76-F795D1E33041}" srcOrd="0" destOrd="0" presId="urn:microsoft.com/office/officeart/2005/8/layout/orgChart1"/>
    <dgm:cxn modelId="{79120050-6D5E-4145-A5CD-C06D58636C02}" srcId="{CD20EF14-6FCE-47E0-985E-41525863D505}" destId="{D91A6601-BAD5-43DF-A3B0-9CCE2282E9DC}" srcOrd="0" destOrd="0" parTransId="{0BC5A5F9-AA06-433A-B7F7-35B4A70B468A}" sibTransId="{6761089B-6006-4C62-B6F6-CE0BA098A0E9}"/>
    <dgm:cxn modelId="{7F734A98-1260-47D6-9A6B-0A3C0D81EFF5}" type="presOf" srcId="{C683B95B-7BD2-4B30-9013-E3F5826BFE39}" destId="{0C187037-33E8-4AA4-9579-004A4A70DA2D}" srcOrd="0" destOrd="0" presId="urn:microsoft.com/office/officeart/2005/8/layout/orgChart1"/>
    <dgm:cxn modelId="{9F46566A-099D-47CD-9802-C1C7884ECA56}" type="presOf" srcId="{BA16D4C9-E314-4857-A7C3-4B92D0B65DDD}" destId="{EEF10366-2F31-4115-A1E7-ED291F1A40FC}" srcOrd="0" destOrd="0" presId="urn:microsoft.com/office/officeart/2005/8/layout/orgChart1"/>
    <dgm:cxn modelId="{53AE5099-DEB8-495D-8566-AF4F967B1FBD}" srcId="{BD541B7F-71E7-4B5B-B806-F1902816463F}" destId="{AFEC69EF-3AF6-46DA-B1AB-431C349B3994}" srcOrd="0" destOrd="0" parTransId="{31DBCC86-9EA1-4254-850A-987B018B36B5}" sibTransId="{8DBC2EDC-497A-4158-8FD0-F3236B02D8A8}"/>
    <dgm:cxn modelId="{9AF89700-ECC2-48D9-AC4F-45F7FD7EB56F}" type="presOf" srcId="{4F8F742E-2E53-4C56-9DB3-5E5F98FD18E0}" destId="{9C9C9C2D-911C-4856-B7F9-7539ADC3C517}" srcOrd="0" destOrd="0" presId="urn:microsoft.com/office/officeart/2005/8/layout/orgChart1"/>
    <dgm:cxn modelId="{6621EB6F-50A3-4691-854F-BF33557A1941}" type="presOf" srcId="{CD20EF14-6FCE-47E0-985E-41525863D505}" destId="{05B40536-C8A6-4352-927E-4FEF16C9CF70}" srcOrd="1" destOrd="0" presId="urn:microsoft.com/office/officeart/2005/8/layout/orgChart1"/>
    <dgm:cxn modelId="{AE389C81-19AA-4B13-B943-E0A056FB6136}" srcId="{C683B95B-7BD2-4B30-9013-E3F5826BFE39}" destId="{BD541B7F-71E7-4B5B-B806-F1902816463F}" srcOrd="1" destOrd="0" parTransId="{13C9150E-0538-4A9A-997C-0D18756D6183}" sibTransId="{E4695B6C-D4E8-490F-A2D0-71AEF3EC2DB9}"/>
    <dgm:cxn modelId="{CF2C5D4B-5D4F-4F69-97E7-5FB84B948F64}" type="presOf" srcId="{AFEC69EF-3AF6-46DA-B1AB-431C349B3994}" destId="{0C475541-B917-4B51-8F1B-690F6192BA96}" srcOrd="0" destOrd="0" presId="urn:microsoft.com/office/officeart/2005/8/layout/orgChart1"/>
    <dgm:cxn modelId="{84ADEE65-CCB3-411C-B208-160EB01672FF}" type="presOf" srcId="{31DBCC86-9EA1-4254-850A-987B018B36B5}" destId="{D95B4CC4-68C8-4504-82D1-9C61AF05354D}" srcOrd="0" destOrd="0" presId="urn:microsoft.com/office/officeart/2005/8/layout/orgChart1"/>
    <dgm:cxn modelId="{075C6E9B-C3E8-47EC-B378-710F28BF59B5}" type="presOf" srcId="{46EDD8EA-6408-4B71-A0F3-C3B01353E102}" destId="{895E4581-6B4E-4885-A8D4-FE6CDCEBBCF8}" srcOrd="1" destOrd="0" presId="urn:microsoft.com/office/officeart/2005/8/layout/orgChart1"/>
    <dgm:cxn modelId="{F3642640-051A-4062-92E7-9BE8B93F8A3F}" type="presOf" srcId="{0BC5A5F9-AA06-433A-B7F7-35B4A70B468A}" destId="{5E896F29-BC37-423F-874B-CF9CE9ED4888}" srcOrd="0" destOrd="0" presId="urn:microsoft.com/office/officeart/2005/8/layout/orgChart1"/>
    <dgm:cxn modelId="{852AC525-B475-4EAF-9F2B-B9BB81FF0DC8}" type="presOf" srcId="{BD541B7F-71E7-4B5B-B806-F1902816463F}" destId="{894C150D-E011-4621-8FC8-942FC662AB4A}" srcOrd="1" destOrd="0" presId="urn:microsoft.com/office/officeart/2005/8/layout/orgChart1"/>
    <dgm:cxn modelId="{8681B9E0-EB7D-4B03-AD4F-DE2C65685A9F}" srcId="{AFEC69EF-3AF6-46DA-B1AB-431C349B3994}" destId="{CD20EF14-6FCE-47E0-985E-41525863D505}" srcOrd="0" destOrd="0" parTransId="{E3E970BA-5CBF-4221-9BB8-2E2DC0B85531}" sibTransId="{89DD8242-9662-43E4-84E4-487630195EA4}"/>
    <dgm:cxn modelId="{90FFE0FB-15FC-480A-A6E8-0EBC0BF37B5A}" srcId="{BC389A9B-7823-4F86-9C97-6256312AAF49}" destId="{C683B95B-7BD2-4B30-9013-E3F5826BFE39}" srcOrd="0" destOrd="0" parTransId="{93C29B81-F479-4F9A-9559-800C91C3858B}" sibTransId="{8D38065D-9842-4B10-9C28-B6EFF0F01795}"/>
    <dgm:cxn modelId="{CF7E7996-1F2A-4A7B-80E1-0A5D3A8C9BEC}" type="presOf" srcId="{4E319E56-3365-4E16-B6EF-22AF7B36D4A9}" destId="{F84D6D05-FFF5-48F0-A661-EDBF661ADF44}" srcOrd="0" destOrd="0" presId="urn:microsoft.com/office/officeart/2005/8/layout/orgChart1"/>
    <dgm:cxn modelId="{7A372671-739C-487E-A7B2-D0C0D16230BA}" type="presOf" srcId="{0C128507-627D-4FDD-AFB8-A65A67669EEB}" destId="{C4DA4902-1D31-406C-A129-8B6EFCBDD39F}" srcOrd="0" destOrd="0" presId="urn:microsoft.com/office/officeart/2005/8/layout/orgChart1"/>
    <dgm:cxn modelId="{79CAC94B-13FC-4197-8AD7-2A737D44586A}" type="presOf" srcId="{B8052C6E-0956-413E-B0C6-2820D2DC455A}" destId="{7F7FE4A1-98E8-4424-A36F-454E543C8906}" srcOrd="0" destOrd="0" presId="urn:microsoft.com/office/officeart/2005/8/layout/orgChart1"/>
    <dgm:cxn modelId="{A4E10DF1-1C0E-499A-A721-ABCAAE471330}" type="presOf" srcId="{01C213C4-6E1A-4758-AAA9-3F994627985E}" destId="{25CA0F39-890F-4614-86E9-6792582DAFFC}" srcOrd="0" destOrd="0" presId="urn:microsoft.com/office/officeart/2005/8/layout/orgChart1"/>
    <dgm:cxn modelId="{D282F18C-7619-4DDB-BF74-2DDC7008E9CA}" type="presOf" srcId="{7BB4E53E-39A1-4DC5-9BFB-843D1D8EE1BE}" destId="{E90F5BF8-A775-40D6-A37C-39C7D857F923}" srcOrd="0" destOrd="0" presId="urn:microsoft.com/office/officeart/2005/8/layout/orgChart1"/>
    <dgm:cxn modelId="{86847B3A-87C5-4D8D-82CD-18404C4E3204}" type="presOf" srcId="{13C9150E-0538-4A9A-997C-0D18756D6183}" destId="{4B207032-F0C5-469E-99A2-8818D0DD3DE0}" srcOrd="0" destOrd="0" presId="urn:microsoft.com/office/officeart/2005/8/layout/orgChart1"/>
    <dgm:cxn modelId="{F3CB94C4-1CA1-4ED0-853E-AC0C5354570E}" type="presOf" srcId="{BD541B7F-71E7-4B5B-B806-F1902816463F}" destId="{904374FA-4480-4A0C-89EB-6A60DE06CE82}" srcOrd="0" destOrd="0" presId="urn:microsoft.com/office/officeart/2005/8/layout/orgChart1"/>
    <dgm:cxn modelId="{600431B1-DC67-4B06-BDB3-A161B270D843}" type="presOf" srcId="{7A1E263B-59BF-467B-9038-C9C5127EC6E4}" destId="{6CC51DA4-94D1-471B-8FF6-A851177AA5E3}" srcOrd="0" destOrd="0" presId="urn:microsoft.com/office/officeart/2005/8/layout/orgChart1"/>
    <dgm:cxn modelId="{C92FE65A-4DF4-40DF-8B63-5AFF62BED630}" type="presOf" srcId="{E792D276-4188-476F-88B9-F05519523BFF}" destId="{6FFD22E1-E5ED-4799-A8E5-C8C895AA2F66}" srcOrd="0" destOrd="0" presId="urn:microsoft.com/office/officeart/2005/8/layout/orgChart1"/>
    <dgm:cxn modelId="{83257065-0581-4A94-B54E-E26C5E24BA10}" type="presOf" srcId="{E83C4820-846A-4ADF-ACC8-1027CA58583C}" destId="{DAC08684-BC9F-45EA-83C9-C8B78DE838D0}" srcOrd="0" destOrd="0" presId="urn:microsoft.com/office/officeart/2005/8/layout/orgChart1"/>
    <dgm:cxn modelId="{BDC146B6-877D-4BFD-BA6F-1E155EE9A597}" type="presOf" srcId="{B2A79C16-8B63-4BFB-987E-920F14667488}" destId="{CDDF49C9-4223-4718-A976-433E751BEED1}" srcOrd="1" destOrd="0" presId="urn:microsoft.com/office/officeart/2005/8/layout/orgChart1"/>
    <dgm:cxn modelId="{05BCF73F-78C3-4470-BA6A-63F38AA4D767}" type="presOf" srcId="{CD20EF14-6FCE-47E0-985E-41525863D505}" destId="{C6887644-7CC8-4454-8F84-D73A89BADA57}" srcOrd="0" destOrd="0" presId="urn:microsoft.com/office/officeart/2005/8/layout/orgChart1"/>
    <dgm:cxn modelId="{A64C1A5A-57CE-4B9F-8B73-70EFF761CE1C}" type="presOf" srcId="{B2A79C16-8B63-4BFB-987E-920F14667488}" destId="{278A7943-59B6-492F-94F8-6DF6723929CF}" srcOrd="0" destOrd="0" presId="urn:microsoft.com/office/officeart/2005/8/layout/orgChart1"/>
    <dgm:cxn modelId="{A399D603-D6D9-4E14-9AE4-4CA72D87810B}" type="presOf" srcId="{7A1E263B-59BF-467B-9038-C9C5127EC6E4}" destId="{04FE1B9F-6660-40CE-9A0B-69FCBC98E4DC}" srcOrd="1" destOrd="0" presId="urn:microsoft.com/office/officeart/2005/8/layout/orgChart1"/>
    <dgm:cxn modelId="{4D9A19B3-92C1-431D-A720-57031C923813}" type="presOf" srcId="{AFF0BDE1-1A36-4C4D-A482-C76095A5BFE7}" destId="{CAE015F7-D059-4B6C-B731-58D006F59578}" srcOrd="1" destOrd="0" presId="urn:microsoft.com/office/officeart/2005/8/layout/orgChart1"/>
    <dgm:cxn modelId="{40F0E0BB-35E9-42CD-87AB-77984C1B9FC7}" srcId="{BC389A9B-7823-4F86-9C97-6256312AAF49}" destId="{0C128507-627D-4FDD-AFB8-A65A67669EEB}" srcOrd="1" destOrd="0" parTransId="{DA6C6127-4350-4B56-B406-C1C9112425C0}" sibTransId="{E10A10EE-7070-4833-9DA4-2BBBC83B2C4C}"/>
    <dgm:cxn modelId="{7EFD8875-A0DF-4242-A5B6-75B685E57263}" type="presOf" srcId="{AFF0BDE1-1A36-4C4D-A482-C76095A5BFE7}" destId="{784B8E10-C326-4FFE-9071-E33A74B4A0F2}" srcOrd="0" destOrd="0" presId="urn:microsoft.com/office/officeart/2005/8/layout/orgChart1"/>
    <dgm:cxn modelId="{59FEECE5-242B-4522-A371-155C46AE060B}" srcId="{AFEC69EF-3AF6-46DA-B1AB-431C349B3994}" destId="{35E275F5-EF54-4913-9E5A-476754EC1FA4}" srcOrd="1" destOrd="0" parTransId="{726D2511-3511-40E7-8B32-10D8C3E7DF4F}" sibTransId="{CB73B27F-1B60-48A0-8498-843A1F791B17}"/>
    <dgm:cxn modelId="{CBD849C7-2FE2-4DCD-AEF5-965275028F6C}" type="presOf" srcId="{726D2511-3511-40E7-8B32-10D8C3E7DF4F}" destId="{9528B093-FF2F-4B19-9108-F1C81C35E11A}" srcOrd="0" destOrd="0" presId="urn:microsoft.com/office/officeart/2005/8/layout/orgChart1"/>
    <dgm:cxn modelId="{E58CF4E1-2083-412B-8171-003C089ACEC5}" srcId="{C683B95B-7BD2-4B30-9013-E3F5826BFE39}" destId="{B2A79C16-8B63-4BFB-987E-920F14667488}" srcOrd="0" destOrd="0" parTransId="{BA16D4C9-E314-4857-A7C3-4B92D0B65DDD}" sibTransId="{2CE7B11B-2724-4154-BC07-161C4F07F128}"/>
    <dgm:cxn modelId="{C3B554CA-5815-4172-B3F4-E85FF743CAEA}" srcId="{C683B95B-7BD2-4B30-9013-E3F5826BFE39}" destId="{46EDD8EA-6408-4B71-A0F3-C3B01353E102}" srcOrd="2" destOrd="0" parTransId="{918F6D23-BBAB-4767-BA31-57A3EC10AEA9}" sibTransId="{2C495976-3FFD-4C30-BD0D-E05347CC5380}"/>
    <dgm:cxn modelId="{999CEF68-280A-4B72-98FF-4AD80FCA1213}" type="presOf" srcId="{918F6D23-BBAB-4767-BA31-57A3EC10AEA9}" destId="{1355BA39-7565-4288-B659-D3B3EC88FC6A}" srcOrd="0" destOrd="0" presId="urn:microsoft.com/office/officeart/2005/8/layout/orgChart1"/>
    <dgm:cxn modelId="{314933E9-D8CC-468B-9C26-6FCDE9DD853D}" srcId="{CD20EF14-6FCE-47E0-985E-41525863D505}" destId="{B8052C6E-0956-413E-B0C6-2820D2DC455A}" srcOrd="3" destOrd="0" parTransId="{4E319E56-3365-4E16-B6EF-22AF7B36D4A9}" sibTransId="{5CD0A80E-2919-43EC-BF01-B661A4832C76}"/>
    <dgm:cxn modelId="{CAA7887C-4DA1-42CC-A79C-1D33DFD00652}" type="presOf" srcId="{35E275F5-EF54-4913-9E5A-476754EC1FA4}" destId="{CA9405F2-4C88-4FE9-AFCA-B92CEAB3E185}" srcOrd="1" destOrd="0" presId="urn:microsoft.com/office/officeart/2005/8/layout/orgChart1"/>
    <dgm:cxn modelId="{ED5BD636-DB83-4168-9B90-0B52F8C878DC}" type="presOf" srcId="{D91A6601-BAD5-43DF-A3B0-9CCE2282E9DC}" destId="{9F6131F3-66CC-4C00-82FE-646302829965}" srcOrd="0" destOrd="0" presId="urn:microsoft.com/office/officeart/2005/8/layout/orgChart1"/>
    <dgm:cxn modelId="{F823D6CC-C401-434B-BE74-9CDC19DCF794}" type="presParOf" srcId="{B1E24F33-3CC5-4C47-8A4A-202A5D7A7669}" destId="{8DC425E7-96C7-4B64-90AB-38F296D6EE80}" srcOrd="0" destOrd="0" presId="urn:microsoft.com/office/officeart/2005/8/layout/orgChart1"/>
    <dgm:cxn modelId="{AA90EC23-814D-4E48-85AB-5EFC24CA9843}" type="presParOf" srcId="{8DC425E7-96C7-4B64-90AB-38F296D6EE80}" destId="{2EBA627F-D772-401B-91F4-3BC8727CFF29}" srcOrd="0" destOrd="0" presId="urn:microsoft.com/office/officeart/2005/8/layout/orgChart1"/>
    <dgm:cxn modelId="{82D7F462-3347-474A-ABA5-076943A892AD}" type="presParOf" srcId="{2EBA627F-D772-401B-91F4-3BC8727CFF29}" destId="{0C187037-33E8-4AA4-9579-004A4A70DA2D}" srcOrd="0" destOrd="0" presId="urn:microsoft.com/office/officeart/2005/8/layout/orgChart1"/>
    <dgm:cxn modelId="{5A588C9F-CDA1-4FD0-94F3-3A30087D5149}" type="presParOf" srcId="{2EBA627F-D772-401B-91F4-3BC8727CFF29}" destId="{8FFE3BF4-E284-469A-8E42-9AAAED2F3595}" srcOrd="1" destOrd="0" presId="urn:microsoft.com/office/officeart/2005/8/layout/orgChart1"/>
    <dgm:cxn modelId="{7D2FD009-7239-403B-BCF4-3F38EA4D6A80}" type="presParOf" srcId="{8DC425E7-96C7-4B64-90AB-38F296D6EE80}" destId="{870C86F7-79DF-42FF-A1BD-A35F047BB723}" srcOrd="1" destOrd="0" presId="urn:microsoft.com/office/officeart/2005/8/layout/orgChart1"/>
    <dgm:cxn modelId="{BE76714A-1807-423E-8432-BA60DB58B9D8}" type="presParOf" srcId="{870C86F7-79DF-42FF-A1BD-A35F047BB723}" destId="{EEF10366-2F31-4115-A1E7-ED291F1A40FC}" srcOrd="0" destOrd="0" presId="urn:microsoft.com/office/officeart/2005/8/layout/orgChart1"/>
    <dgm:cxn modelId="{9A8214B6-0074-467D-BA7C-2C85E36EBF2A}" type="presParOf" srcId="{870C86F7-79DF-42FF-A1BD-A35F047BB723}" destId="{40AE2A72-39CB-4B39-891C-0EC202806CE4}" srcOrd="1" destOrd="0" presId="urn:microsoft.com/office/officeart/2005/8/layout/orgChart1"/>
    <dgm:cxn modelId="{254EB6B8-FF4C-42C2-AE00-AE621B534C15}" type="presParOf" srcId="{40AE2A72-39CB-4B39-891C-0EC202806CE4}" destId="{7AF62011-CB04-4977-B610-F2809088C54B}" srcOrd="0" destOrd="0" presId="urn:microsoft.com/office/officeart/2005/8/layout/orgChart1"/>
    <dgm:cxn modelId="{CDD8CDF7-AD85-4270-A98B-0474E0FB9727}" type="presParOf" srcId="{7AF62011-CB04-4977-B610-F2809088C54B}" destId="{278A7943-59B6-492F-94F8-6DF6723929CF}" srcOrd="0" destOrd="0" presId="urn:microsoft.com/office/officeart/2005/8/layout/orgChart1"/>
    <dgm:cxn modelId="{092DF99D-4D3A-4F0C-B0EF-C4EFEFE2254C}" type="presParOf" srcId="{7AF62011-CB04-4977-B610-F2809088C54B}" destId="{CDDF49C9-4223-4718-A976-433E751BEED1}" srcOrd="1" destOrd="0" presId="urn:microsoft.com/office/officeart/2005/8/layout/orgChart1"/>
    <dgm:cxn modelId="{83A88AA5-F109-4401-A580-2156E3F072BC}" type="presParOf" srcId="{40AE2A72-39CB-4B39-891C-0EC202806CE4}" destId="{432EB563-F3AB-4818-A9C1-3A9860F22139}" srcOrd="1" destOrd="0" presId="urn:microsoft.com/office/officeart/2005/8/layout/orgChart1"/>
    <dgm:cxn modelId="{C0096C41-F79B-4FBE-8DD8-575849751DBB}" type="presParOf" srcId="{40AE2A72-39CB-4B39-891C-0EC202806CE4}" destId="{BAA1092A-D3EC-4596-90D8-DD99A99779A9}" srcOrd="2" destOrd="0" presId="urn:microsoft.com/office/officeart/2005/8/layout/orgChart1"/>
    <dgm:cxn modelId="{641AD26C-BCCB-4D8B-87E4-CF0BD8F0B6B7}" type="presParOf" srcId="{870C86F7-79DF-42FF-A1BD-A35F047BB723}" destId="{4B207032-F0C5-469E-99A2-8818D0DD3DE0}" srcOrd="2" destOrd="0" presId="urn:microsoft.com/office/officeart/2005/8/layout/orgChart1"/>
    <dgm:cxn modelId="{22CFB773-ED03-469A-B23E-5763029C917D}" type="presParOf" srcId="{870C86F7-79DF-42FF-A1BD-A35F047BB723}" destId="{44EB3B75-DAFB-4125-87ED-9259010B353D}" srcOrd="3" destOrd="0" presId="urn:microsoft.com/office/officeart/2005/8/layout/orgChart1"/>
    <dgm:cxn modelId="{11EDE97E-E527-4B43-A9CF-0AAD0A86F8DA}" type="presParOf" srcId="{44EB3B75-DAFB-4125-87ED-9259010B353D}" destId="{8FD6F05A-9738-475E-9F00-277FDA6E4059}" srcOrd="0" destOrd="0" presId="urn:microsoft.com/office/officeart/2005/8/layout/orgChart1"/>
    <dgm:cxn modelId="{CB8EB3E0-A95E-4F35-82E6-F8F04B687D18}" type="presParOf" srcId="{8FD6F05A-9738-475E-9F00-277FDA6E4059}" destId="{904374FA-4480-4A0C-89EB-6A60DE06CE82}" srcOrd="0" destOrd="0" presId="urn:microsoft.com/office/officeart/2005/8/layout/orgChart1"/>
    <dgm:cxn modelId="{EA8D259B-F268-4192-AC07-8793A8F93AD5}" type="presParOf" srcId="{8FD6F05A-9738-475E-9F00-277FDA6E4059}" destId="{894C150D-E011-4621-8FC8-942FC662AB4A}" srcOrd="1" destOrd="0" presId="urn:microsoft.com/office/officeart/2005/8/layout/orgChart1"/>
    <dgm:cxn modelId="{CB0CFDC5-4A56-44BC-96A3-0268C318A8D1}" type="presParOf" srcId="{44EB3B75-DAFB-4125-87ED-9259010B353D}" destId="{15794413-44E7-4FA1-90D6-A3714FD8235A}" srcOrd="1" destOrd="0" presId="urn:microsoft.com/office/officeart/2005/8/layout/orgChart1"/>
    <dgm:cxn modelId="{DCD611DA-3BA7-45B4-869E-8075EA7F2AC5}" type="presParOf" srcId="{15794413-44E7-4FA1-90D6-A3714FD8235A}" destId="{D95B4CC4-68C8-4504-82D1-9C61AF05354D}" srcOrd="0" destOrd="0" presId="urn:microsoft.com/office/officeart/2005/8/layout/orgChart1"/>
    <dgm:cxn modelId="{052A536B-FDBD-4CE8-8790-EECAFCE02B66}" type="presParOf" srcId="{15794413-44E7-4FA1-90D6-A3714FD8235A}" destId="{9B6727F5-E2ED-46B4-B967-5FA175C0AA6B}" srcOrd="1" destOrd="0" presId="urn:microsoft.com/office/officeart/2005/8/layout/orgChart1"/>
    <dgm:cxn modelId="{43D2C8F2-0A31-42AC-9BEF-6D26F7399CAE}" type="presParOf" srcId="{9B6727F5-E2ED-46B4-B967-5FA175C0AA6B}" destId="{7E5536A6-67B3-409F-B770-6882D24B68D7}" srcOrd="0" destOrd="0" presId="urn:microsoft.com/office/officeart/2005/8/layout/orgChart1"/>
    <dgm:cxn modelId="{7F5A387C-2296-4F5C-B27F-528D9F70AF4B}" type="presParOf" srcId="{7E5536A6-67B3-409F-B770-6882D24B68D7}" destId="{0C475541-B917-4B51-8F1B-690F6192BA96}" srcOrd="0" destOrd="0" presId="urn:microsoft.com/office/officeart/2005/8/layout/orgChart1"/>
    <dgm:cxn modelId="{D4F2BACD-7F54-47C7-9CA3-D9EACAC3AF10}" type="presParOf" srcId="{7E5536A6-67B3-409F-B770-6882D24B68D7}" destId="{D233BC6A-7E75-429B-BBAC-F10E341D5223}" srcOrd="1" destOrd="0" presId="urn:microsoft.com/office/officeart/2005/8/layout/orgChart1"/>
    <dgm:cxn modelId="{2F4BA090-BF29-4768-8E18-998D1E3A9713}" type="presParOf" srcId="{9B6727F5-E2ED-46B4-B967-5FA175C0AA6B}" destId="{9C83FBA6-859E-48BA-A612-FD8089D8FDB4}" srcOrd="1" destOrd="0" presId="urn:microsoft.com/office/officeart/2005/8/layout/orgChart1"/>
    <dgm:cxn modelId="{AC4D909B-F7C4-401E-BA31-3A7154C2B623}" type="presParOf" srcId="{9C83FBA6-859E-48BA-A612-FD8089D8FDB4}" destId="{9A5D599E-FBEA-4130-9A64-B7E98EB98803}" srcOrd="0" destOrd="0" presId="urn:microsoft.com/office/officeart/2005/8/layout/orgChart1"/>
    <dgm:cxn modelId="{53760C56-0E11-4FD4-B9EF-CB8848BDC89F}" type="presParOf" srcId="{9C83FBA6-859E-48BA-A612-FD8089D8FDB4}" destId="{527B188D-9B2C-4A90-BD14-9FA732565FEF}" srcOrd="1" destOrd="0" presId="urn:microsoft.com/office/officeart/2005/8/layout/orgChart1"/>
    <dgm:cxn modelId="{88A0AE69-844C-412B-8CFD-23AA49DA44BD}" type="presParOf" srcId="{527B188D-9B2C-4A90-BD14-9FA732565FEF}" destId="{85A3D497-6582-4F37-A65F-BD0A1DBAA528}" srcOrd="0" destOrd="0" presId="urn:microsoft.com/office/officeart/2005/8/layout/orgChart1"/>
    <dgm:cxn modelId="{58F82866-68AD-4680-9040-031D41611703}" type="presParOf" srcId="{85A3D497-6582-4F37-A65F-BD0A1DBAA528}" destId="{C6887644-7CC8-4454-8F84-D73A89BADA57}" srcOrd="0" destOrd="0" presId="urn:microsoft.com/office/officeart/2005/8/layout/orgChart1"/>
    <dgm:cxn modelId="{49CD36FE-DD3C-4817-BDEB-2B932ED420D1}" type="presParOf" srcId="{85A3D497-6582-4F37-A65F-BD0A1DBAA528}" destId="{05B40536-C8A6-4352-927E-4FEF16C9CF70}" srcOrd="1" destOrd="0" presId="urn:microsoft.com/office/officeart/2005/8/layout/orgChart1"/>
    <dgm:cxn modelId="{44813967-E010-4E23-90A7-E625AB4A9454}" type="presParOf" srcId="{527B188D-9B2C-4A90-BD14-9FA732565FEF}" destId="{41024E43-1FE3-4EF0-8936-DC5FB7E772A7}" srcOrd="1" destOrd="0" presId="urn:microsoft.com/office/officeart/2005/8/layout/orgChart1"/>
    <dgm:cxn modelId="{7376D867-6F77-4644-AF94-DC9CC45A2872}" type="presParOf" srcId="{41024E43-1FE3-4EF0-8936-DC5FB7E772A7}" destId="{5E896F29-BC37-423F-874B-CF9CE9ED4888}" srcOrd="0" destOrd="0" presId="urn:microsoft.com/office/officeart/2005/8/layout/orgChart1"/>
    <dgm:cxn modelId="{D1AB4453-3C44-449F-B387-B98E987351BF}" type="presParOf" srcId="{41024E43-1FE3-4EF0-8936-DC5FB7E772A7}" destId="{FD6E6F0F-10CF-4B7C-91B8-A25E68638BF6}" srcOrd="1" destOrd="0" presId="urn:microsoft.com/office/officeart/2005/8/layout/orgChart1"/>
    <dgm:cxn modelId="{03EB4B90-5FDC-4065-A245-B069B0756AE2}" type="presParOf" srcId="{FD6E6F0F-10CF-4B7C-91B8-A25E68638BF6}" destId="{09FF5003-158B-45C3-A79A-228E78931995}" srcOrd="0" destOrd="0" presId="urn:microsoft.com/office/officeart/2005/8/layout/orgChart1"/>
    <dgm:cxn modelId="{58893F6F-A705-4ED4-B5F4-9EAB2EB77626}" type="presParOf" srcId="{09FF5003-158B-45C3-A79A-228E78931995}" destId="{9F6131F3-66CC-4C00-82FE-646302829965}" srcOrd="0" destOrd="0" presId="urn:microsoft.com/office/officeart/2005/8/layout/orgChart1"/>
    <dgm:cxn modelId="{E887C3A8-851A-4F2C-88C4-0E69400C866A}" type="presParOf" srcId="{09FF5003-158B-45C3-A79A-228E78931995}" destId="{50945DD9-CF41-466A-BB02-6BCD0D574593}" srcOrd="1" destOrd="0" presId="urn:microsoft.com/office/officeart/2005/8/layout/orgChart1"/>
    <dgm:cxn modelId="{AFA1CDFA-48D8-4B97-B3FC-00F6AA1A137D}" type="presParOf" srcId="{FD6E6F0F-10CF-4B7C-91B8-A25E68638BF6}" destId="{D69FA064-1534-4CCE-95B4-EC177039A7EC}" srcOrd="1" destOrd="0" presId="urn:microsoft.com/office/officeart/2005/8/layout/orgChart1"/>
    <dgm:cxn modelId="{35C00A28-B571-4D41-B0E9-2328E6EC278F}" type="presParOf" srcId="{FD6E6F0F-10CF-4B7C-91B8-A25E68638BF6}" destId="{42CA18BA-5A37-4868-809A-3714A0F13709}" srcOrd="2" destOrd="0" presId="urn:microsoft.com/office/officeart/2005/8/layout/orgChart1"/>
    <dgm:cxn modelId="{CED35B9D-8CB5-4B70-952F-49542A0F6FDE}" type="presParOf" srcId="{41024E43-1FE3-4EF0-8936-DC5FB7E772A7}" destId="{DAC08684-BC9F-45EA-83C9-C8B78DE838D0}" srcOrd="2" destOrd="0" presId="urn:microsoft.com/office/officeart/2005/8/layout/orgChart1"/>
    <dgm:cxn modelId="{1C077A20-7DA2-423F-83B5-347DAA14BE98}" type="presParOf" srcId="{41024E43-1FE3-4EF0-8936-DC5FB7E772A7}" destId="{F5AD54C8-AA3C-4FC6-BFBC-220CC0465FE5}" srcOrd="3" destOrd="0" presId="urn:microsoft.com/office/officeart/2005/8/layout/orgChart1"/>
    <dgm:cxn modelId="{2F98CB04-01E3-4CCE-BB48-3A8D36B798F4}" type="presParOf" srcId="{F5AD54C8-AA3C-4FC6-BFBC-220CC0465FE5}" destId="{FAD33EF7-F23B-4D0A-BCCE-FE9C0C24E62B}" srcOrd="0" destOrd="0" presId="urn:microsoft.com/office/officeart/2005/8/layout/orgChart1"/>
    <dgm:cxn modelId="{007D83F2-1A3C-4BE2-84D1-80B7C5C8E0A6}" type="presParOf" srcId="{FAD33EF7-F23B-4D0A-BCCE-FE9C0C24E62B}" destId="{9C9C9C2D-911C-4856-B7F9-7539ADC3C517}" srcOrd="0" destOrd="0" presId="urn:microsoft.com/office/officeart/2005/8/layout/orgChart1"/>
    <dgm:cxn modelId="{30EF96A1-A962-44B1-919C-B7338ACD6EAC}" type="presParOf" srcId="{FAD33EF7-F23B-4D0A-BCCE-FE9C0C24E62B}" destId="{60F60F32-5D67-4F4D-A75B-8D206753D359}" srcOrd="1" destOrd="0" presId="urn:microsoft.com/office/officeart/2005/8/layout/orgChart1"/>
    <dgm:cxn modelId="{730CEB3D-CF58-4E27-AD2B-9C556E00FA83}" type="presParOf" srcId="{F5AD54C8-AA3C-4FC6-BFBC-220CC0465FE5}" destId="{B2BC74F6-3B75-4320-A8D8-78B70E5EF0D4}" srcOrd="1" destOrd="0" presId="urn:microsoft.com/office/officeart/2005/8/layout/orgChart1"/>
    <dgm:cxn modelId="{4696E4D5-ECB8-4468-BDCF-1D329B4EBB51}" type="presParOf" srcId="{F5AD54C8-AA3C-4FC6-BFBC-220CC0465FE5}" destId="{DA4648EF-AC2F-4B32-A68E-64BFF0B11948}" srcOrd="2" destOrd="0" presId="urn:microsoft.com/office/officeart/2005/8/layout/orgChart1"/>
    <dgm:cxn modelId="{2FDCDB83-3A98-417E-9B45-D65D9D9F88F8}" type="presParOf" srcId="{41024E43-1FE3-4EF0-8936-DC5FB7E772A7}" destId="{12CCA2B4-E1B6-495E-A428-915FAB824790}" srcOrd="4" destOrd="0" presId="urn:microsoft.com/office/officeart/2005/8/layout/orgChart1"/>
    <dgm:cxn modelId="{CCC1B673-B3BB-430A-A6D0-FA3D82F05E91}" type="presParOf" srcId="{41024E43-1FE3-4EF0-8936-DC5FB7E772A7}" destId="{11353BE1-D986-42E7-8664-3D7E2F69ACC1}" srcOrd="5" destOrd="0" presId="urn:microsoft.com/office/officeart/2005/8/layout/orgChart1"/>
    <dgm:cxn modelId="{B3901AA7-73AA-4B23-B0E3-E6D794DECF80}" type="presParOf" srcId="{11353BE1-D986-42E7-8664-3D7E2F69ACC1}" destId="{CF268A49-3FE8-4F7E-B4D8-F9DE3DC05140}" srcOrd="0" destOrd="0" presId="urn:microsoft.com/office/officeart/2005/8/layout/orgChart1"/>
    <dgm:cxn modelId="{99F7758E-2E49-4AEB-896D-B3D00B290BE8}" type="presParOf" srcId="{CF268A49-3FE8-4F7E-B4D8-F9DE3DC05140}" destId="{6CC51DA4-94D1-471B-8FF6-A851177AA5E3}" srcOrd="0" destOrd="0" presId="urn:microsoft.com/office/officeart/2005/8/layout/orgChart1"/>
    <dgm:cxn modelId="{24F61117-6E0A-439A-A50C-8719F38F199C}" type="presParOf" srcId="{CF268A49-3FE8-4F7E-B4D8-F9DE3DC05140}" destId="{04FE1B9F-6660-40CE-9A0B-69FCBC98E4DC}" srcOrd="1" destOrd="0" presId="urn:microsoft.com/office/officeart/2005/8/layout/orgChart1"/>
    <dgm:cxn modelId="{084437D3-373E-4882-A4A2-269B9DBB9994}" type="presParOf" srcId="{11353BE1-D986-42E7-8664-3D7E2F69ACC1}" destId="{72834DEF-D5DA-4B1A-A80B-7E80E0DAE2B5}" srcOrd="1" destOrd="0" presId="urn:microsoft.com/office/officeart/2005/8/layout/orgChart1"/>
    <dgm:cxn modelId="{7CF8086A-669B-4261-BCA4-32E6BB0B455B}" type="presParOf" srcId="{11353BE1-D986-42E7-8664-3D7E2F69ACC1}" destId="{DD7D8DCC-B4D3-4732-906E-8A68CD192489}" srcOrd="2" destOrd="0" presId="urn:microsoft.com/office/officeart/2005/8/layout/orgChart1"/>
    <dgm:cxn modelId="{B6153BAC-2C21-44AF-87F2-D7D04962862F}" type="presParOf" srcId="{41024E43-1FE3-4EF0-8936-DC5FB7E772A7}" destId="{F84D6D05-FFF5-48F0-A661-EDBF661ADF44}" srcOrd="6" destOrd="0" presId="urn:microsoft.com/office/officeart/2005/8/layout/orgChart1"/>
    <dgm:cxn modelId="{755020DC-5ECC-46DF-9F8E-CD5311CDFB84}" type="presParOf" srcId="{41024E43-1FE3-4EF0-8936-DC5FB7E772A7}" destId="{C9BDDED8-1905-4199-9CD6-A0B4AA785222}" srcOrd="7" destOrd="0" presId="urn:microsoft.com/office/officeart/2005/8/layout/orgChart1"/>
    <dgm:cxn modelId="{C8DB948B-C4C0-492C-8F5C-B6B7F0C21B10}" type="presParOf" srcId="{C9BDDED8-1905-4199-9CD6-A0B4AA785222}" destId="{BBB17BCF-D3A3-4980-9C93-2DB328B0051E}" srcOrd="0" destOrd="0" presId="urn:microsoft.com/office/officeart/2005/8/layout/orgChart1"/>
    <dgm:cxn modelId="{125F19DB-1A14-477E-81D2-7A6320E4D3F1}" type="presParOf" srcId="{BBB17BCF-D3A3-4980-9C93-2DB328B0051E}" destId="{7F7FE4A1-98E8-4424-A36F-454E543C8906}" srcOrd="0" destOrd="0" presId="urn:microsoft.com/office/officeart/2005/8/layout/orgChart1"/>
    <dgm:cxn modelId="{9A082EC3-EB5B-467A-B41A-839E446C28AF}" type="presParOf" srcId="{BBB17BCF-D3A3-4980-9C93-2DB328B0051E}" destId="{236A874C-64F9-40BF-B976-B7D8B341298C}" srcOrd="1" destOrd="0" presId="urn:microsoft.com/office/officeart/2005/8/layout/orgChart1"/>
    <dgm:cxn modelId="{B0A80145-7CD9-4805-A3B9-14C338AF42F0}" type="presParOf" srcId="{C9BDDED8-1905-4199-9CD6-A0B4AA785222}" destId="{7B82E44D-3941-4238-9C14-2F02CEEBDF76}" srcOrd="1" destOrd="0" presId="urn:microsoft.com/office/officeart/2005/8/layout/orgChart1"/>
    <dgm:cxn modelId="{7E702622-7998-4298-B8C4-00194A58B724}" type="presParOf" srcId="{C9BDDED8-1905-4199-9CD6-A0B4AA785222}" destId="{893E830A-07F9-4B2D-B328-17D9B925F429}" srcOrd="2" destOrd="0" presId="urn:microsoft.com/office/officeart/2005/8/layout/orgChart1"/>
    <dgm:cxn modelId="{028401EE-5EA9-478E-9C88-42285F21E8D4}" type="presParOf" srcId="{527B188D-9B2C-4A90-BD14-9FA732565FEF}" destId="{E5EDF7A3-77BF-41C0-8CAD-51985DAFDA60}" srcOrd="2" destOrd="0" presId="urn:microsoft.com/office/officeart/2005/8/layout/orgChart1"/>
    <dgm:cxn modelId="{157B986D-C2E1-4478-BB72-C488DDF65E2B}" type="presParOf" srcId="{9B6727F5-E2ED-46B4-B967-5FA175C0AA6B}" destId="{810BEC68-0A3E-49B5-B892-9E49044FE4B9}" srcOrd="2" destOrd="0" presId="urn:microsoft.com/office/officeart/2005/8/layout/orgChart1"/>
    <dgm:cxn modelId="{64AB682B-03B1-48A0-8D12-D4FE60C20A02}" type="presParOf" srcId="{810BEC68-0A3E-49B5-B892-9E49044FE4B9}" destId="{9528B093-FF2F-4B19-9108-F1C81C35E11A}" srcOrd="0" destOrd="0" presId="urn:microsoft.com/office/officeart/2005/8/layout/orgChart1"/>
    <dgm:cxn modelId="{A170235A-873D-4129-BA61-0DCF997E35C1}" type="presParOf" srcId="{810BEC68-0A3E-49B5-B892-9E49044FE4B9}" destId="{DB5A2AE8-11C6-427E-9394-76C2676113E3}" srcOrd="1" destOrd="0" presId="urn:microsoft.com/office/officeart/2005/8/layout/orgChart1"/>
    <dgm:cxn modelId="{B9BC8557-D90D-4A37-986B-70DF966FAFAA}" type="presParOf" srcId="{DB5A2AE8-11C6-427E-9394-76C2676113E3}" destId="{84068076-3000-48F2-8DCE-4D5B4DC4A7C3}" srcOrd="0" destOrd="0" presId="urn:microsoft.com/office/officeart/2005/8/layout/orgChart1"/>
    <dgm:cxn modelId="{679139EE-955B-441B-98D1-FA9B424C25B3}" type="presParOf" srcId="{84068076-3000-48F2-8DCE-4D5B4DC4A7C3}" destId="{BAC68AA0-B977-4502-9D76-F795D1E33041}" srcOrd="0" destOrd="0" presId="urn:microsoft.com/office/officeart/2005/8/layout/orgChart1"/>
    <dgm:cxn modelId="{66BF770C-A560-49BB-8435-51C99518DCDB}" type="presParOf" srcId="{84068076-3000-48F2-8DCE-4D5B4DC4A7C3}" destId="{CA9405F2-4C88-4FE9-AFCA-B92CEAB3E185}" srcOrd="1" destOrd="0" presId="urn:microsoft.com/office/officeart/2005/8/layout/orgChart1"/>
    <dgm:cxn modelId="{2BD07F3E-171B-44B9-9B4A-1C138710E2F1}" type="presParOf" srcId="{DB5A2AE8-11C6-427E-9394-76C2676113E3}" destId="{15E1DF8E-333C-4589-957D-388CBF0F93DE}" srcOrd="1" destOrd="0" presId="urn:microsoft.com/office/officeart/2005/8/layout/orgChart1"/>
    <dgm:cxn modelId="{2ACD1889-92FF-47D8-932B-6B0439234A59}" type="presParOf" srcId="{DB5A2AE8-11C6-427E-9394-76C2676113E3}" destId="{8C9D5BE6-AC7A-4345-9E77-C19D377F9117}" srcOrd="2" destOrd="0" presId="urn:microsoft.com/office/officeart/2005/8/layout/orgChart1"/>
    <dgm:cxn modelId="{DFC2590F-CD69-4E18-8B73-6517370067D1}" type="presParOf" srcId="{8C9D5BE6-AC7A-4345-9E77-C19D377F9117}" destId="{6FFD22E1-E5ED-4799-A8E5-C8C895AA2F66}" srcOrd="0" destOrd="0" presId="urn:microsoft.com/office/officeart/2005/8/layout/orgChart1"/>
    <dgm:cxn modelId="{80AE16A9-53D0-4E3F-8072-24334BB6BD34}" type="presParOf" srcId="{8C9D5BE6-AC7A-4345-9E77-C19D377F9117}" destId="{0443247C-B403-46D7-B157-656A84E25FEF}" srcOrd="1" destOrd="0" presId="urn:microsoft.com/office/officeart/2005/8/layout/orgChart1"/>
    <dgm:cxn modelId="{EF972B4D-DB1A-43EF-BA4C-E4F4CC3B0D6C}" type="presParOf" srcId="{0443247C-B403-46D7-B157-656A84E25FEF}" destId="{9A808F13-820E-406B-BBB5-BDB4247FB896}" srcOrd="0" destOrd="0" presId="urn:microsoft.com/office/officeart/2005/8/layout/orgChart1"/>
    <dgm:cxn modelId="{AA886813-8FC9-4446-AEB7-BC6CB9E7E47D}" type="presParOf" srcId="{9A808F13-820E-406B-BBB5-BDB4247FB896}" destId="{25CA0F39-890F-4614-86E9-6792582DAFFC}" srcOrd="0" destOrd="0" presId="urn:microsoft.com/office/officeart/2005/8/layout/orgChart1"/>
    <dgm:cxn modelId="{911B310D-EB31-4FA4-A8B2-33D30174BAEA}" type="presParOf" srcId="{9A808F13-820E-406B-BBB5-BDB4247FB896}" destId="{6C5B923B-A25A-481F-B805-B844FF724CCB}" srcOrd="1" destOrd="0" presId="urn:microsoft.com/office/officeart/2005/8/layout/orgChart1"/>
    <dgm:cxn modelId="{9078922B-78F1-4143-A35E-96E9F66E6443}" type="presParOf" srcId="{0443247C-B403-46D7-B157-656A84E25FEF}" destId="{95B9EC03-D06F-40F2-A52E-2E4732A22DFC}" srcOrd="1" destOrd="0" presId="urn:microsoft.com/office/officeart/2005/8/layout/orgChart1"/>
    <dgm:cxn modelId="{E822F2EF-A500-47FE-8362-38225CF22472}" type="presParOf" srcId="{0443247C-B403-46D7-B157-656A84E25FEF}" destId="{3FB7F024-979C-42CD-AC70-0A2415ABD460}" srcOrd="2" destOrd="0" presId="urn:microsoft.com/office/officeart/2005/8/layout/orgChart1"/>
    <dgm:cxn modelId="{5A538DD9-056E-457F-9618-FE93EB528681}" type="presParOf" srcId="{8C9D5BE6-AC7A-4345-9E77-C19D377F9117}" destId="{E90F5BF8-A775-40D6-A37C-39C7D857F923}" srcOrd="2" destOrd="0" presId="urn:microsoft.com/office/officeart/2005/8/layout/orgChart1"/>
    <dgm:cxn modelId="{C5F6F08C-A7F8-4B69-84A2-76B0BF081EF3}" type="presParOf" srcId="{8C9D5BE6-AC7A-4345-9E77-C19D377F9117}" destId="{CFA4AAB9-C41F-46AC-8C5F-1A10FDCAE71F}" srcOrd="3" destOrd="0" presId="urn:microsoft.com/office/officeart/2005/8/layout/orgChart1"/>
    <dgm:cxn modelId="{27F28D49-945C-4518-BEDA-E33A9DDA8B94}" type="presParOf" srcId="{CFA4AAB9-C41F-46AC-8C5F-1A10FDCAE71F}" destId="{302D865D-0810-4A74-89B6-86361F4DB75A}" srcOrd="0" destOrd="0" presId="urn:microsoft.com/office/officeart/2005/8/layout/orgChart1"/>
    <dgm:cxn modelId="{833DF7D9-0E10-4DDC-A5A9-4DEC0BC666A2}" type="presParOf" srcId="{302D865D-0810-4A74-89B6-86361F4DB75A}" destId="{784B8E10-C326-4FFE-9071-E33A74B4A0F2}" srcOrd="0" destOrd="0" presId="urn:microsoft.com/office/officeart/2005/8/layout/orgChart1"/>
    <dgm:cxn modelId="{1D53C068-37B7-4AF0-9F2E-ACCD2120E504}" type="presParOf" srcId="{302D865D-0810-4A74-89B6-86361F4DB75A}" destId="{CAE015F7-D059-4B6C-B731-58D006F59578}" srcOrd="1" destOrd="0" presId="urn:microsoft.com/office/officeart/2005/8/layout/orgChart1"/>
    <dgm:cxn modelId="{F546D846-1211-474C-8569-21DF3D1C7EA6}" type="presParOf" srcId="{CFA4AAB9-C41F-46AC-8C5F-1A10FDCAE71F}" destId="{9C58DE06-B334-41AD-9A5F-AEFC0E5FBAB0}" srcOrd="1" destOrd="0" presId="urn:microsoft.com/office/officeart/2005/8/layout/orgChart1"/>
    <dgm:cxn modelId="{0B3CF450-AEF0-48A0-8664-733A5D6DB07C}" type="presParOf" srcId="{CFA4AAB9-C41F-46AC-8C5F-1A10FDCAE71F}" destId="{990AB6A1-2954-4BA8-AF6D-B9013D50ED44}" srcOrd="2" destOrd="0" presId="urn:microsoft.com/office/officeart/2005/8/layout/orgChart1"/>
    <dgm:cxn modelId="{05CA2243-BC10-47DE-B0AE-908AC54963BE}" type="presParOf" srcId="{44EB3B75-DAFB-4125-87ED-9259010B353D}" destId="{FFB6870B-1682-44A3-AE94-28EB924B80B0}" srcOrd="2" destOrd="0" presId="urn:microsoft.com/office/officeart/2005/8/layout/orgChart1"/>
    <dgm:cxn modelId="{20A24FA5-7DED-4C1F-AA5D-4EE0E4487045}" type="presParOf" srcId="{870C86F7-79DF-42FF-A1BD-A35F047BB723}" destId="{1355BA39-7565-4288-B659-D3B3EC88FC6A}" srcOrd="4" destOrd="0" presId="urn:microsoft.com/office/officeart/2005/8/layout/orgChart1"/>
    <dgm:cxn modelId="{71A27140-1BA8-422F-929A-BC5D908D833A}" type="presParOf" srcId="{870C86F7-79DF-42FF-A1BD-A35F047BB723}" destId="{7F1D99C5-DAF3-41CA-8FEE-D64605BFA45F}" srcOrd="5" destOrd="0" presId="urn:microsoft.com/office/officeart/2005/8/layout/orgChart1"/>
    <dgm:cxn modelId="{4DDDCEB7-BA86-4919-B541-E233E0F273E6}" type="presParOf" srcId="{7F1D99C5-DAF3-41CA-8FEE-D64605BFA45F}" destId="{719A5684-C1AE-4D57-A5C9-55C0694082A8}" srcOrd="0" destOrd="0" presId="urn:microsoft.com/office/officeart/2005/8/layout/orgChart1"/>
    <dgm:cxn modelId="{DDA65E3B-AC9B-479D-9C2E-AF09CD15C59C}" type="presParOf" srcId="{719A5684-C1AE-4D57-A5C9-55C0694082A8}" destId="{576A40CE-2B08-4FB5-90A5-1F36875D6D68}" srcOrd="0" destOrd="0" presId="urn:microsoft.com/office/officeart/2005/8/layout/orgChart1"/>
    <dgm:cxn modelId="{F124B2A5-C00A-4283-9DF0-572DAC680646}" type="presParOf" srcId="{719A5684-C1AE-4D57-A5C9-55C0694082A8}" destId="{895E4581-6B4E-4885-A8D4-FE6CDCEBBCF8}" srcOrd="1" destOrd="0" presId="urn:microsoft.com/office/officeart/2005/8/layout/orgChart1"/>
    <dgm:cxn modelId="{CF0F3842-BDC6-44FF-92D4-A5FB8E417205}" type="presParOf" srcId="{7F1D99C5-DAF3-41CA-8FEE-D64605BFA45F}" destId="{9BAF458E-B054-4C6D-B0E9-FB16BDDB2CDF}" srcOrd="1" destOrd="0" presId="urn:microsoft.com/office/officeart/2005/8/layout/orgChart1"/>
    <dgm:cxn modelId="{1B493A9B-5C90-43A6-AC8D-9F1C478824EB}" type="presParOf" srcId="{7F1D99C5-DAF3-41CA-8FEE-D64605BFA45F}" destId="{447C5FBD-EC1D-41E5-A049-A072EB16AB32}" srcOrd="2" destOrd="0" presId="urn:microsoft.com/office/officeart/2005/8/layout/orgChart1"/>
    <dgm:cxn modelId="{BCE6A1B2-D7D8-4FD1-8F50-02504E81E035}" type="presParOf" srcId="{8DC425E7-96C7-4B64-90AB-38F296D6EE80}" destId="{C20C11FA-9E02-4CB5-823B-56E0948AFFC2}" srcOrd="2" destOrd="0" presId="urn:microsoft.com/office/officeart/2005/8/layout/orgChart1"/>
    <dgm:cxn modelId="{04551ACA-8AFB-447B-9F78-590E1106D2E3}" type="presParOf" srcId="{B1E24F33-3CC5-4C47-8A4A-202A5D7A7669}" destId="{99CC5FAC-79EB-402F-AFDA-245598EFDF04}" srcOrd="1" destOrd="0" presId="urn:microsoft.com/office/officeart/2005/8/layout/orgChart1"/>
    <dgm:cxn modelId="{354C7260-DAEB-43B4-A53F-81AF220276DE}" type="presParOf" srcId="{99CC5FAC-79EB-402F-AFDA-245598EFDF04}" destId="{6CDDCB2A-77C3-4BDC-B2BB-0AFA857BE636}" srcOrd="0" destOrd="0" presId="urn:microsoft.com/office/officeart/2005/8/layout/orgChart1"/>
    <dgm:cxn modelId="{915A83F9-0099-4090-BF3E-F910E991AB14}" type="presParOf" srcId="{6CDDCB2A-77C3-4BDC-B2BB-0AFA857BE636}" destId="{C4DA4902-1D31-406C-A129-8B6EFCBDD39F}" srcOrd="0" destOrd="0" presId="urn:microsoft.com/office/officeart/2005/8/layout/orgChart1"/>
    <dgm:cxn modelId="{920E3908-A99F-4E01-BE7A-9D5E1A19E7F8}" type="presParOf" srcId="{6CDDCB2A-77C3-4BDC-B2BB-0AFA857BE636}" destId="{0F4C3A8E-BCC5-4FF6-BB17-32EF5D09BBE4}" srcOrd="1" destOrd="0" presId="urn:microsoft.com/office/officeart/2005/8/layout/orgChart1"/>
    <dgm:cxn modelId="{4DA15DA9-8E16-4FF4-8693-6A2F61958114}" type="presParOf" srcId="{99CC5FAC-79EB-402F-AFDA-245598EFDF04}" destId="{49CDACA5-9ABF-4079-8BFF-2637EAE06D8D}" srcOrd="1" destOrd="0" presId="urn:microsoft.com/office/officeart/2005/8/layout/orgChart1"/>
    <dgm:cxn modelId="{A657411D-2939-4CF0-9E6E-3CC820CEDCDE}" type="presParOf" srcId="{99CC5FAC-79EB-402F-AFDA-245598EFDF04}" destId="{B62D4049-505A-4F47-B80F-ADBBBDF3AADC}"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1FA57-B997-405D-A77E-C8ADEF092B2D}" type="datetimeFigureOut">
              <a:rPr lang="en-US" smtClean="0"/>
              <a:pPr/>
              <a:t>4/25/2012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5E5D2C-7BC3-45B8-BD13-535B1DB29E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B1FE2D-CC02-428C-941B-DDBA485B43C2}"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30FC356-38AB-4A8A-BBA5-44AA1EBB8D0D}" type="slidenum">
              <a:rPr lang="en-US"/>
              <a:pPr/>
              <a:t>34</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smtClean="0"/>
              <a:t>Partners In Care is an initiative of the Illinois National Guard Joint Force Headquarters (ILNG-JFHQ) Chaplain’s office. The purpose of this initiative is to coordinate support for Illinois National Guard (ILNG) members and families through partnerships with local faith communities.</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0848142-827C-4849-ABC2-BE28596212C6}" type="slidenum">
              <a:rPr lang="en-US"/>
              <a:pPr/>
              <a:t>35</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t>All faith communities are welcome to participate as “Partners in Care” congregations. </a:t>
            </a:r>
          </a:p>
          <a:p>
            <a:pPr eaLnBrk="1" hangingPunct="1"/>
            <a:endParaRPr lang="en-US" smtClean="0"/>
          </a:p>
          <a:p>
            <a:pPr eaLnBrk="1" hangingPunct="1"/>
            <a:r>
              <a:rPr lang="en-US" smtClean="0"/>
              <a:t>A Memorandum of Understanding (MOU) signed by the ILNG-JFHQ Chaplain and a representative of the participating congregation formalizes the relationship. The MOU defines the purpose, scope and nature of the partnership. Support is offered by the participating congregation to all referred warriors and families within the limits of congregational resources and abilities, and free of charge without regard to the recipient’s religious affiliation.</a:t>
            </a:r>
          </a:p>
          <a:p>
            <a:pPr eaLnBrk="1" hangingPunct="1"/>
            <a:endParaRPr lang="en-US" smtClean="0"/>
          </a:p>
          <a:p>
            <a:pPr eaLnBrk="1" hangingPunct="1"/>
            <a:r>
              <a:rPr lang="en-US" smtClean="0"/>
              <a:t>Referrals of ILNG members and families to “Partners in Care” congregations are made through the coordinated effort of the ILNG Family Readiness Office and the ILNG-JFHQ Chaplain Office. Guardsmen and families are encouraged to participate in and access their own faith community, if affiliated. Referral to a “Partners in Care” congregation by the ILNG in no way implies endorsement of a particular religion by the ILNG.</a:t>
            </a:r>
          </a:p>
          <a:p>
            <a:pPr eaLnBrk="1" hangingPunct="1"/>
            <a:endParaRPr lang="en-US" smtClean="0"/>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C717941-C7C3-4316-9D9F-9F740B0C974C}" type="slidenum">
              <a:rPr lang="en-US"/>
              <a:pPr/>
              <a:t>36</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smtClean="0"/>
              <a:t>It is recognized and understood that ILNG citizen-soldiers and their families are integral parts of local communities across the State. These citizen-soldiers and their families endure the stress incumbent upon those who sacrifice in service to the defense of liberty and the safety and security of both State and Nation. It is further recognized and understood that within the communities are congregations uniquely equipped and able to provide faith-based support to Illinois National Guard members and families in times of crisis, stress and need. To that end “Partners in Care” exists.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8FA191C-0FBA-49AA-9EC9-1A9E4A13F621}" type="slidenum">
              <a:rPr lang="en-US"/>
              <a:pPr/>
              <a:t>37</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As neighbors, the individuals who make up a community, you are an integral part in bringing our service members all the way home. So, What can you do? Ask how are you…get into their lives.</a:t>
            </a:r>
          </a:p>
          <a:p>
            <a:pPr eaLnBrk="1" hangingPunct="1"/>
            <a:endParaRPr lang="en-US" smtClean="0"/>
          </a:p>
          <a:p>
            <a:pPr eaLnBrk="1" hangingPunct="1"/>
            <a:r>
              <a:rPr lang="en-US" b="1" smtClean="0"/>
              <a:t>It’s A Dry Heat </a:t>
            </a:r>
          </a:p>
          <a:p>
            <a:pPr eaLnBrk="1" hangingPunct="1"/>
            <a:r>
              <a:rPr lang="en-US" smtClean="0"/>
              <a:t>Your in a helmet, body armor, neck protector, T-shirt, long sleeve shirt, shoulder protection, under arm protection, side plates, hearing protection, eye protection, groin protector, Cloth over your mouth to keep sand from blowing in. Now take a hair blower and turn it on full blast and point it at your face. That is what a 130 degree heat feels like. It does not matter if it is a dry heat or not. It is hot.</a:t>
            </a:r>
          </a:p>
          <a:p>
            <a:pPr eaLnBrk="1" hangingPunct="1"/>
            <a:endParaRPr lang="en-US" smtClean="0"/>
          </a:p>
          <a:p>
            <a:pPr eaLnBrk="1" hangingPunct="1"/>
            <a:r>
              <a:rPr lang="en-US" smtClean="0"/>
              <a:t>It starts with you!</a:t>
            </a:r>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7D75B71-5495-44A9-89FA-694F76ACB008}" type="slidenum">
              <a:rPr lang="en-US"/>
              <a:pPr/>
              <a:t>39</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228600" indent="-228600" eaLnBrk="1" hangingPunct="1">
              <a:lnSpc>
                <a:spcPct val="90000"/>
              </a:lnSpc>
            </a:pPr>
            <a:r>
              <a:rPr lang="en-US" sz="1000" b="1" smtClean="0"/>
              <a:t>The Partners in Care through their respective congregations and the Illinois National Guard recognize a need for a coordinated effort to provide faith based support to members of the Illinois National Guard (ILNG). </a:t>
            </a:r>
          </a:p>
          <a:p>
            <a:pPr marL="228600" indent="-228600" eaLnBrk="1" hangingPunct="1">
              <a:lnSpc>
                <a:spcPct val="90000"/>
              </a:lnSpc>
            </a:pPr>
            <a:r>
              <a:rPr lang="en-US" sz="1000" b="1" smtClean="0"/>
              <a:t>The State of Illinois and the Partners in Care realize that this initiative in no way endorses the establishment or requirement to participate in any religion;</a:t>
            </a:r>
          </a:p>
          <a:p>
            <a:pPr marL="228600" indent="-228600" eaLnBrk="1" hangingPunct="1">
              <a:lnSpc>
                <a:spcPct val="90000"/>
              </a:lnSpc>
            </a:pPr>
            <a:r>
              <a:rPr lang="en-US" sz="1000" b="1" smtClean="0"/>
              <a:t>NOW THEREFORE, the parties enter into the following agreement and understanding:</a:t>
            </a:r>
            <a:endParaRPr lang="en-US" sz="1000" smtClean="0"/>
          </a:p>
          <a:p>
            <a:pPr marL="228600" indent="-228600" eaLnBrk="1" hangingPunct="1">
              <a:lnSpc>
                <a:spcPct val="90000"/>
              </a:lnSpc>
            </a:pPr>
            <a:r>
              <a:rPr lang="en-US" sz="1000" smtClean="0"/>
              <a:t>1.   Facts:  Partners in Care is a voluntary relationship between faith communities and the Illinois National Guard.  The purpose of this agreement is to provide faith-based support to those members of the Illinois National Guard and their families upon request.</a:t>
            </a:r>
          </a:p>
          <a:p>
            <a:pPr marL="228600" indent="-228600" eaLnBrk="1" hangingPunct="1">
              <a:lnSpc>
                <a:spcPct val="90000"/>
              </a:lnSpc>
            </a:pPr>
            <a:r>
              <a:rPr lang="en-US" sz="1000" smtClean="0"/>
              <a:t>2.  The understanding between the parties follows:</a:t>
            </a:r>
          </a:p>
          <a:p>
            <a:pPr marL="228600" indent="-228600" eaLnBrk="1" hangingPunct="1">
              <a:lnSpc>
                <a:spcPct val="90000"/>
              </a:lnSpc>
            </a:pPr>
            <a:r>
              <a:rPr lang="en-US" sz="1000" smtClean="0"/>
              <a:t>     a.   The congregations agree that support will be afforded to all ILNG members and families equally and without discrimination or regard to their religious beliefs. </a:t>
            </a:r>
          </a:p>
          <a:p>
            <a:pPr marL="228600" indent="-228600" eaLnBrk="1" hangingPunct="1">
              <a:lnSpc>
                <a:spcPct val="90000"/>
              </a:lnSpc>
            </a:pPr>
            <a:r>
              <a:rPr lang="en-US" sz="1000" smtClean="0"/>
              <a:t> </a:t>
            </a:r>
          </a:p>
          <a:p>
            <a:pPr marL="228600" indent="-228600" eaLnBrk="1" hangingPunct="1">
              <a:lnSpc>
                <a:spcPct val="90000"/>
              </a:lnSpc>
            </a:pPr>
            <a:r>
              <a:rPr lang="en-US" sz="1000" smtClean="0"/>
              <a:t>All religious and faith-based communities are welcome to participate in this initiative provided they consent to this agreement.</a:t>
            </a:r>
          </a:p>
          <a:p>
            <a:pPr marL="228600" indent="-228600" eaLnBrk="1" hangingPunct="1">
              <a:lnSpc>
                <a:spcPct val="90000"/>
              </a:lnSpc>
            </a:pPr>
            <a:r>
              <a:rPr lang="en-US" sz="1000" smtClean="0"/>
              <a:t>Partners in Care congregations and the ILNG shall designate points of contact and a list of supportive services available for ILNG members and their families.</a:t>
            </a:r>
          </a:p>
          <a:p>
            <a:pPr marL="228600" indent="-228600" eaLnBrk="1" hangingPunct="1">
              <a:lnSpc>
                <a:spcPct val="90000"/>
              </a:lnSpc>
            </a:pPr>
            <a:r>
              <a:rPr lang="en-US" sz="1000" smtClean="0"/>
              <a:t>The services provided to ILNG members and families shall be free of charge and at no obligation to the participants and neither party assumes any liability on behalf of the other.</a:t>
            </a:r>
          </a:p>
          <a:p>
            <a:pPr marL="228600" indent="-228600" eaLnBrk="1" hangingPunct="1">
              <a:lnSpc>
                <a:spcPct val="90000"/>
              </a:lnSpc>
            </a:pPr>
            <a:r>
              <a:rPr lang="en-US" sz="1000" smtClean="0"/>
              <a:t>Partners in Care congregations will provide an agent of their respective congregation to act as a signatory to this agreement.</a:t>
            </a:r>
          </a:p>
          <a:p>
            <a:pPr marL="228600" indent="-228600" eaLnBrk="1" hangingPunct="1">
              <a:lnSpc>
                <a:spcPct val="90000"/>
              </a:lnSpc>
            </a:pPr>
            <a:r>
              <a:rPr lang="en-US" sz="1000" smtClean="0"/>
              <a:t>The ILNG shall provide periodic training seminars related to the initiative.</a:t>
            </a:r>
          </a:p>
          <a:p>
            <a:pPr marL="228600" indent="-228600" eaLnBrk="1" hangingPunct="1">
              <a:lnSpc>
                <a:spcPct val="90000"/>
              </a:lnSpc>
            </a:pPr>
            <a:r>
              <a:rPr lang="en-US" sz="1000" smtClean="0"/>
              <a:t>4.  Finally the parties agree to provide support to the extent that resources are available.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B1FE2D-CC02-428C-941B-DDBA485B43C2}"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21C328-F77B-4E31-B1E3-C93280A9C660}"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1C328-F77B-4E31-B1E3-C93280A9C660}"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1C328-F77B-4E31-B1E3-C93280A9C660}"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21C328-F77B-4E31-B1E3-C93280A9C660}"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21C328-F77B-4E31-B1E3-C93280A9C660}"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21C328-F77B-4E31-B1E3-C93280A9C660}"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21C328-F77B-4E31-B1E3-C93280A9C660}" type="datetimeFigureOut">
              <a:rPr lang="en-US" smtClean="0"/>
              <a:pPr/>
              <a:t>4/25/2012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21C328-F77B-4E31-B1E3-C93280A9C660}" type="datetimeFigureOut">
              <a:rPr lang="en-US" smtClean="0"/>
              <a:pPr/>
              <a:t>4/25/2012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1C328-F77B-4E31-B1E3-C93280A9C660}" type="datetimeFigureOut">
              <a:rPr lang="en-US" smtClean="0"/>
              <a:pPr/>
              <a:t>4/25/2012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1C328-F77B-4E31-B1E3-C93280A9C660}"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1C328-F77B-4E31-B1E3-C93280A9C660}"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1390DF-5F39-47C1-8BB8-EF39C4188C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1C328-F77B-4E31-B1E3-C93280A9C660}"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390DF-5F39-47C1-8BB8-EF39C4188C2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moguard/"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457200" y="3733800"/>
            <a:ext cx="8229600" cy="1752600"/>
          </a:xfrm>
        </p:spPr>
        <p:txBody>
          <a:bodyPr>
            <a:normAutofit/>
          </a:bodyPr>
          <a:lstStyle/>
          <a:p>
            <a:r>
              <a:rPr lang="en-US" dirty="0" smtClean="0"/>
              <a:t>CH (COL) Gary D. Gilmore</a:t>
            </a:r>
          </a:p>
          <a:p>
            <a:r>
              <a:rPr lang="en-US" dirty="0" smtClean="0"/>
              <a:t>Joint Force Chaplain</a:t>
            </a:r>
          </a:p>
          <a:p>
            <a:r>
              <a:rPr lang="en-US" dirty="0" smtClean="0"/>
              <a:t>Missouri National Guard</a:t>
            </a:r>
          </a:p>
        </p:txBody>
      </p:sp>
      <p:pic>
        <p:nvPicPr>
          <p:cNvPr id="4" name="Picture 3" descr="moguard_3.png"/>
          <p:cNvPicPr>
            <a:picLocks noChangeAspect="1"/>
          </p:cNvPicPr>
          <p:nvPr/>
        </p:nvPicPr>
        <p:blipFill>
          <a:blip r:embed="rId2" cstate="print"/>
          <a:srcRect b="24736"/>
          <a:stretch>
            <a:fillRect/>
          </a:stretch>
        </p:blipFill>
        <p:spPr>
          <a:xfrm>
            <a:off x="609600" y="304800"/>
            <a:ext cx="8001000" cy="3276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28600" y="742950"/>
            <a:ext cx="8686800" cy="5372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209550" y="695325"/>
            <a:ext cx="8724900" cy="546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PierceCity\May1103\DCP_0035.JPG"/>
          <p:cNvPicPr>
            <a:picLocks noChangeAspect="1" noChangeArrowheads="1"/>
          </p:cNvPicPr>
          <p:nvPr/>
        </p:nvPicPr>
        <p:blipFill>
          <a:blip r:embed="rId2" cstate="print"/>
          <a:srcRect/>
          <a:stretch>
            <a:fillRect/>
          </a:stretch>
        </p:blipFill>
        <p:spPr bwMode="auto">
          <a:xfrm>
            <a:off x="228600" y="171450"/>
            <a:ext cx="8686800" cy="65151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erceCity\May1103\DCP_0034.JPG"/>
          <p:cNvPicPr>
            <a:picLocks noChangeAspect="1" noChangeArrowheads="1"/>
          </p:cNvPicPr>
          <p:nvPr/>
        </p:nvPicPr>
        <p:blipFill>
          <a:blip r:embed="rId2" cstate="print"/>
          <a:srcRect/>
          <a:stretch>
            <a:fillRect/>
          </a:stretch>
        </p:blipFill>
        <p:spPr bwMode="auto">
          <a:xfrm>
            <a:off x="152400" y="114300"/>
            <a:ext cx="8839200" cy="6629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PierceCity\May1103\DCP_0039.JPG"/>
          <p:cNvPicPr>
            <a:picLocks noChangeAspect="1" noChangeArrowheads="1"/>
          </p:cNvPicPr>
          <p:nvPr/>
        </p:nvPicPr>
        <p:blipFill>
          <a:blip r:embed="rId2" cstate="print"/>
          <a:srcRect/>
          <a:stretch>
            <a:fillRect/>
          </a:stretch>
        </p:blipFill>
        <p:spPr bwMode="auto">
          <a:xfrm>
            <a:off x="152400" y="114300"/>
            <a:ext cx="8839200" cy="6629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PierceCity\May1103\DCP_0037.JPG"/>
          <p:cNvPicPr>
            <a:picLocks noChangeAspect="1" noChangeArrowheads="1"/>
          </p:cNvPicPr>
          <p:nvPr/>
        </p:nvPicPr>
        <p:blipFill>
          <a:blip r:embed="rId2" cstate="print"/>
          <a:srcRect/>
          <a:stretch>
            <a:fillRect/>
          </a:stretch>
        </p:blipFill>
        <p:spPr bwMode="auto">
          <a:xfrm>
            <a:off x="152400" y="114300"/>
            <a:ext cx="8839200" cy="6629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ocuments and Settings\Gary Gilmore\My Documents\My Pictures\Pierce City Tornado\DCP_0031.JPG"/>
          <p:cNvPicPr>
            <a:picLocks noChangeAspect="1" noChangeArrowheads="1"/>
          </p:cNvPicPr>
          <p:nvPr/>
        </p:nvPicPr>
        <p:blipFill>
          <a:blip r:embed="rId2" cstate="print"/>
          <a:srcRect b="27777"/>
          <a:stretch>
            <a:fillRect/>
          </a:stretch>
        </p:blipFill>
        <p:spPr bwMode="auto">
          <a:xfrm>
            <a:off x="1219200" y="0"/>
            <a:ext cx="6991350" cy="673258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Gary Gilmore\My Documents\My Pictures\Pierce City Tornado\DCP_0066.JPG"/>
          <p:cNvPicPr>
            <a:picLocks noChangeAspect="1" noChangeArrowheads="1"/>
          </p:cNvPicPr>
          <p:nvPr/>
        </p:nvPicPr>
        <p:blipFill>
          <a:blip r:embed="rId2" cstate="email"/>
          <a:srcRect/>
          <a:stretch>
            <a:fillRect/>
          </a:stretch>
        </p:blipFill>
        <p:spPr bwMode="auto">
          <a:xfrm>
            <a:off x="228600" y="171450"/>
            <a:ext cx="8686800" cy="65151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Documents and Settings\gary\My Documents\MOARNG\20th AVN BDE Pics\Sep12\SEPT 12 027.jpg"/>
          <p:cNvPicPr>
            <a:picLocks noChangeAspect="1" noChangeArrowheads="1"/>
          </p:cNvPicPr>
          <p:nvPr/>
        </p:nvPicPr>
        <p:blipFill>
          <a:blip r:embed="rId2" cstate="email"/>
          <a:srcRect/>
          <a:stretch>
            <a:fillRect/>
          </a:stretch>
        </p:blipFill>
        <p:spPr bwMode="auto">
          <a:xfrm>
            <a:off x="381000" y="285750"/>
            <a:ext cx="8382000" cy="6286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Documents and Settings\gary\My Documents\MOARNG\20th AVN BDE Pics\Sep12\SEPT 12 027.jpg"/>
          <p:cNvPicPr>
            <a:picLocks noChangeAspect="1" noChangeArrowheads="1"/>
          </p:cNvPicPr>
          <p:nvPr/>
        </p:nvPicPr>
        <p:blipFill>
          <a:blip r:embed="rId2" cstate="email"/>
          <a:srcRect/>
          <a:stretch>
            <a:fillRect/>
          </a:stretch>
        </p:blipFill>
        <p:spPr bwMode="auto">
          <a:xfrm>
            <a:off x="381000" y="285750"/>
            <a:ext cx="8382000" cy="6286500"/>
          </a:xfrm>
          <a:prstGeom prst="rect">
            <a:avLst/>
          </a:prstGeom>
          <a:noFill/>
        </p:spPr>
      </p:pic>
      <p:sp>
        <p:nvSpPr>
          <p:cNvPr id="129028" name="Rectangle 4"/>
          <p:cNvSpPr>
            <a:spLocks noChangeArrowheads="1"/>
          </p:cNvSpPr>
          <p:nvPr/>
        </p:nvSpPr>
        <p:spPr bwMode="auto">
          <a:xfrm>
            <a:off x="914400" y="3276600"/>
            <a:ext cx="1295400" cy="990600"/>
          </a:xfrm>
          <a:prstGeom prst="rect">
            <a:avLst/>
          </a:prstGeom>
          <a:noFill/>
          <a:ln w="28575">
            <a:solidFill>
              <a:schemeClr val="tx1"/>
            </a:solidFill>
            <a:miter lim="800000"/>
            <a:headEnd/>
            <a:tailEnd/>
          </a:ln>
          <a:effectLst/>
        </p:spPr>
        <p:txBody>
          <a:bodyPr wrap="none" anchor="ctr"/>
          <a:lstStyle/>
          <a:p>
            <a:endParaRPr lang="en-US"/>
          </a:p>
        </p:txBody>
      </p:sp>
      <p:sp>
        <p:nvSpPr>
          <p:cNvPr id="129029" name="Text Box 5"/>
          <p:cNvSpPr txBox="1">
            <a:spLocks noChangeArrowheads="1"/>
          </p:cNvSpPr>
          <p:nvPr/>
        </p:nvSpPr>
        <p:spPr bwMode="auto">
          <a:xfrm>
            <a:off x="914400" y="3505200"/>
            <a:ext cx="1676400" cy="366713"/>
          </a:xfrm>
          <a:prstGeom prst="rect">
            <a:avLst/>
          </a:prstGeom>
          <a:noFill/>
          <a:ln w="9525">
            <a:noFill/>
            <a:miter lim="800000"/>
            <a:headEnd/>
            <a:tailEnd/>
          </a:ln>
          <a:effectLst/>
        </p:spPr>
        <p:txBody>
          <a:bodyPr>
            <a:spAutoFit/>
          </a:bodyPr>
          <a:lstStyle/>
          <a:p>
            <a:pPr>
              <a:spcBef>
                <a:spcPct val="50000"/>
              </a:spcBef>
            </a:pPr>
            <a:r>
              <a:rPr lang="en-US" sz="1800"/>
              <a:t>Generators</a:t>
            </a:r>
          </a:p>
        </p:txBody>
      </p:sp>
      <p:sp>
        <p:nvSpPr>
          <p:cNvPr id="129030" name="Oval 6"/>
          <p:cNvSpPr>
            <a:spLocks noChangeArrowheads="1"/>
          </p:cNvSpPr>
          <p:nvPr/>
        </p:nvSpPr>
        <p:spPr bwMode="auto">
          <a:xfrm>
            <a:off x="1143000" y="1676400"/>
            <a:ext cx="2819400" cy="1676400"/>
          </a:xfrm>
          <a:prstGeom prst="ellipse">
            <a:avLst/>
          </a:prstGeom>
          <a:noFill/>
          <a:ln w="9525">
            <a:solidFill>
              <a:schemeClr val="tx1"/>
            </a:solidFill>
            <a:round/>
            <a:headEnd/>
            <a:tailEnd/>
          </a:ln>
          <a:effectLst/>
        </p:spPr>
        <p:txBody>
          <a:bodyPr wrap="none" anchor="ctr"/>
          <a:lstStyle/>
          <a:p>
            <a:endParaRPr lang="en-US"/>
          </a:p>
        </p:txBody>
      </p:sp>
      <p:sp>
        <p:nvSpPr>
          <p:cNvPr id="129031" name="Text Box 7"/>
          <p:cNvSpPr txBox="1">
            <a:spLocks noChangeArrowheads="1"/>
          </p:cNvSpPr>
          <p:nvPr/>
        </p:nvSpPr>
        <p:spPr bwMode="auto">
          <a:xfrm>
            <a:off x="1447800" y="2057400"/>
            <a:ext cx="2057400" cy="822325"/>
          </a:xfrm>
          <a:prstGeom prst="rect">
            <a:avLst/>
          </a:prstGeom>
          <a:noFill/>
          <a:ln w="9525">
            <a:noFill/>
            <a:miter lim="800000"/>
            <a:headEnd/>
            <a:tailEnd/>
          </a:ln>
          <a:effectLst/>
        </p:spPr>
        <p:txBody>
          <a:bodyPr>
            <a:spAutoFit/>
          </a:bodyPr>
          <a:lstStyle/>
          <a:p>
            <a:pPr>
              <a:spcBef>
                <a:spcPct val="50000"/>
              </a:spcBef>
            </a:pPr>
            <a:r>
              <a:rPr lang="en-US"/>
              <a:t>Red Cross Shelter in Gym</a:t>
            </a:r>
          </a:p>
        </p:txBody>
      </p:sp>
      <p:sp>
        <p:nvSpPr>
          <p:cNvPr id="129032" name="Rectangle 8"/>
          <p:cNvSpPr>
            <a:spLocks noChangeArrowheads="1"/>
          </p:cNvSpPr>
          <p:nvPr/>
        </p:nvSpPr>
        <p:spPr bwMode="auto">
          <a:xfrm>
            <a:off x="6477000" y="5715000"/>
            <a:ext cx="2209800" cy="762000"/>
          </a:xfrm>
          <a:prstGeom prst="rect">
            <a:avLst/>
          </a:prstGeom>
          <a:noFill/>
          <a:ln w="28575">
            <a:solidFill>
              <a:schemeClr val="tx1"/>
            </a:solidFill>
            <a:miter lim="800000"/>
            <a:headEnd/>
            <a:tailEnd/>
          </a:ln>
          <a:effectLst/>
        </p:spPr>
        <p:txBody>
          <a:bodyPr wrap="none" anchor="ctr"/>
          <a:lstStyle/>
          <a:p>
            <a:endParaRPr lang="en-US"/>
          </a:p>
        </p:txBody>
      </p:sp>
      <p:sp>
        <p:nvSpPr>
          <p:cNvPr id="129033" name="Text Box 9"/>
          <p:cNvSpPr txBox="1">
            <a:spLocks noChangeArrowheads="1"/>
          </p:cNvSpPr>
          <p:nvPr/>
        </p:nvSpPr>
        <p:spPr bwMode="auto">
          <a:xfrm>
            <a:off x="6553200" y="5791200"/>
            <a:ext cx="2286000" cy="457200"/>
          </a:xfrm>
          <a:prstGeom prst="rect">
            <a:avLst/>
          </a:prstGeom>
          <a:noFill/>
          <a:ln w="9525">
            <a:noFill/>
            <a:miter lim="800000"/>
            <a:headEnd/>
            <a:tailEnd/>
          </a:ln>
          <a:effectLst/>
        </p:spPr>
        <p:txBody>
          <a:bodyPr>
            <a:spAutoFit/>
          </a:bodyPr>
          <a:lstStyle/>
          <a:p>
            <a:pPr>
              <a:spcBef>
                <a:spcPct val="50000"/>
              </a:spcBef>
            </a:pPr>
            <a:r>
              <a:rPr lang="en-US"/>
              <a:t>MCI SatPhones</a:t>
            </a:r>
          </a:p>
        </p:txBody>
      </p:sp>
      <p:sp>
        <p:nvSpPr>
          <p:cNvPr id="129034" name="Rectangle 10"/>
          <p:cNvSpPr>
            <a:spLocks noChangeArrowheads="1"/>
          </p:cNvSpPr>
          <p:nvPr/>
        </p:nvSpPr>
        <p:spPr bwMode="auto">
          <a:xfrm>
            <a:off x="3581400" y="5562600"/>
            <a:ext cx="1676400" cy="533400"/>
          </a:xfrm>
          <a:prstGeom prst="rect">
            <a:avLst/>
          </a:prstGeom>
          <a:noFill/>
          <a:ln w="28575">
            <a:solidFill>
              <a:schemeClr val="tx1"/>
            </a:solidFill>
            <a:miter lim="800000"/>
            <a:headEnd/>
            <a:tailEnd/>
          </a:ln>
          <a:effectLst/>
        </p:spPr>
        <p:txBody>
          <a:bodyPr wrap="none" anchor="ctr"/>
          <a:lstStyle/>
          <a:p>
            <a:endParaRPr lang="en-US"/>
          </a:p>
        </p:txBody>
      </p:sp>
      <p:sp>
        <p:nvSpPr>
          <p:cNvPr id="129035" name="Text Box 11"/>
          <p:cNvSpPr txBox="1">
            <a:spLocks noChangeArrowheads="1"/>
          </p:cNvSpPr>
          <p:nvPr/>
        </p:nvSpPr>
        <p:spPr bwMode="auto">
          <a:xfrm>
            <a:off x="3657600" y="5562600"/>
            <a:ext cx="1524000" cy="366713"/>
          </a:xfrm>
          <a:prstGeom prst="rect">
            <a:avLst/>
          </a:prstGeom>
          <a:noFill/>
          <a:ln w="9525">
            <a:noFill/>
            <a:miter lim="800000"/>
            <a:headEnd/>
            <a:tailEnd/>
          </a:ln>
          <a:effectLst/>
        </p:spPr>
        <p:txBody>
          <a:bodyPr>
            <a:spAutoFit/>
          </a:bodyPr>
          <a:lstStyle/>
          <a:p>
            <a:pPr>
              <a:spcBef>
                <a:spcPct val="50000"/>
              </a:spcBef>
            </a:pPr>
            <a:r>
              <a:rPr lang="en-US" sz="1800"/>
              <a:t>Fridge Trucks</a:t>
            </a:r>
          </a:p>
        </p:txBody>
      </p:sp>
      <p:sp>
        <p:nvSpPr>
          <p:cNvPr id="129036" name="AutoShape 12"/>
          <p:cNvSpPr>
            <a:spLocks noChangeArrowheads="1"/>
          </p:cNvSpPr>
          <p:nvPr/>
        </p:nvSpPr>
        <p:spPr bwMode="auto">
          <a:xfrm>
            <a:off x="6934200" y="4267200"/>
            <a:ext cx="1905000" cy="838200"/>
          </a:xfrm>
          <a:prstGeom prst="leftArrow">
            <a:avLst>
              <a:gd name="adj1" fmla="val 50000"/>
              <a:gd name="adj2" fmla="val 56818"/>
            </a:avLst>
          </a:prstGeom>
          <a:solidFill>
            <a:schemeClr val="accent1"/>
          </a:solidFill>
          <a:ln w="9525">
            <a:solidFill>
              <a:schemeClr val="tx1"/>
            </a:solidFill>
            <a:miter lim="800000"/>
            <a:headEnd/>
            <a:tailEnd/>
          </a:ln>
          <a:effectLst/>
        </p:spPr>
        <p:txBody>
          <a:bodyPr wrap="none" anchor="ctr"/>
          <a:lstStyle/>
          <a:p>
            <a:endParaRPr lang="en-US"/>
          </a:p>
        </p:txBody>
      </p:sp>
      <p:sp>
        <p:nvSpPr>
          <p:cNvPr id="129037" name="Text Box 13"/>
          <p:cNvSpPr txBox="1">
            <a:spLocks noChangeArrowheads="1"/>
          </p:cNvSpPr>
          <p:nvPr/>
        </p:nvSpPr>
        <p:spPr bwMode="auto">
          <a:xfrm>
            <a:off x="7239000" y="4572000"/>
            <a:ext cx="1447800" cy="396875"/>
          </a:xfrm>
          <a:prstGeom prst="rect">
            <a:avLst/>
          </a:prstGeom>
          <a:noFill/>
          <a:ln w="9525">
            <a:noFill/>
            <a:miter lim="800000"/>
            <a:headEnd/>
            <a:tailEnd/>
          </a:ln>
          <a:effectLst/>
        </p:spPr>
        <p:txBody>
          <a:bodyPr>
            <a:spAutoFit/>
          </a:bodyPr>
          <a:lstStyle/>
          <a:p>
            <a:pPr>
              <a:spcBef>
                <a:spcPct val="50000"/>
              </a:spcBef>
            </a:pPr>
            <a:r>
              <a:rPr lang="en-US" sz="2000"/>
              <a:t>New Shelter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6103" y="0"/>
            <a:ext cx="9299272" cy="685799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Gary Gilmore\My Documents\My Pictures\Pierce City Tornado\DCP_006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47650" y="1514475"/>
            <a:ext cx="8648700" cy="3829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238125" y="1028700"/>
            <a:ext cx="866775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Lessons Learned</a:t>
            </a:r>
          </a:p>
        </p:txBody>
      </p:sp>
      <p:sp>
        <p:nvSpPr>
          <p:cNvPr id="17411" name="Rectangle 3"/>
          <p:cNvSpPr>
            <a:spLocks noGrp="1" noChangeArrowheads="1"/>
          </p:cNvSpPr>
          <p:nvPr>
            <p:ph type="body" idx="1"/>
          </p:nvPr>
        </p:nvSpPr>
        <p:spPr/>
        <p:txBody>
          <a:bodyPr/>
          <a:lstStyle/>
          <a:p>
            <a:r>
              <a:rPr lang="en-US" sz="2800"/>
              <a:t>Prepare your own home/family for crisis</a:t>
            </a:r>
          </a:p>
          <a:p>
            <a:pPr lvl="1"/>
            <a:r>
              <a:rPr lang="en-US" sz="2400"/>
              <a:t>Have a Plan: a checklist, a packed bag, MRE, field-ready notebook, adverse weather gear, etc. </a:t>
            </a:r>
          </a:p>
          <a:p>
            <a:pPr lvl="1"/>
            <a:r>
              <a:rPr lang="en-US" sz="2400"/>
              <a:t>Make a Kit– water, batteries, radio, fuel</a:t>
            </a:r>
          </a:p>
          <a:p>
            <a:pPr lvl="1"/>
            <a:r>
              <a:rPr lang="en-US" sz="2400"/>
              <a:t>Line up Neighborhood support</a:t>
            </a:r>
          </a:p>
          <a:p>
            <a:r>
              <a:rPr lang="en-US" sz="2800"/>
              <a:t>Be Prepared to Minister in advance!  This is not the time to start thinking about what you will say and do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Ready?</a:t>
            </a:r>
            <a:endParaRPr lang="en-US" dirty="0"/>
          </a:p>
        </p:txBody>
      </p:sp>
      <p:sp>
        <p:nvSpPr>
          <p:cNvPr id="4" name="Text Placeholder 3"/>
          <p:cNvSpPr>
            <a:spLocks noGrp="1"/>
          </p:cNvSpPr>
          <p:nvPr>
            <p:ph type="body" idx="1"/>
          </p:nvPr>
        </p:nvSpPr>
        <p:spPr/>
        <p:txBody>
          <a:bodyPr/>
          <a:lstStyle/>
          <a:p>
            <a:r>
              <a:rPr lang="en-US" dirty="0" smtClean="0"/>
              <a:t>To Care for those you love?</a:t>
            </a:r>
            <a:endParaRPr lang="en-US" dirty="0"/>
          </a:p>
        </p:txBody>
      </p:sp>
      <p:sp>
        <p:nvSpPr>
          <p:cNvPr id="3" name="Content Placeholder 2"/>
          <p:cNvSpPr>
            <a:spLocks noGrp="1"/>
          </p:cNvSpPr>
          <p:nvPr>
            <p:ph sz="half" idx="2"/>
          </p:nvPr>
        </p:nvSpPr>
        <p:spPr>
          <a:xfrm>
            <a:off x="457200" y="2174874"/>
            <a:ext cx="4040188" cy="4302125"/>
          </a:xfrm>
        </p:spPr>
        <p:txBody>
          <a:bodyPr>
            <a:normAutofit lnSpcReduction="10000"/>
          </a:bodyPr>
          <a:lstStyle/>
          <a:p>
            <a:r>
              <a:rPr lang="en-US" dirty="0" smtClean="0"/>
              <a:t>A checklist</a:t>
            </a:r>
          </a:p>
          <a:p>
            <a:r>
              <a:rPr lang="en-US" dirty="0" smtClean="0"/>
              <a:t>A packed bag</a:t>
            </a:r>
          </a:p>
          <a:p>
            <a:r>
              <a:rPr lang="en-US" dirty="0" smtClean="0"/>
              <a:t>Food and Water</a:t>
            </a:r>
          </a:p>
          <a:p>
            <a:r>
              <a:rPr lang="en-US" dirty="0" smtClean="0"/>
              <a:t>Communication Plan</a:t>
            </a:r>
          </a:p>
          <a:p>
            <a:r>
              <a:rPr lang="en-US" dirty="0" smtClean="0"/>
              <a:t>Shelter- alternate site</a:t>
            </a:r>
          </a:p>
          <a:p>
            <a:r>
              <a:rPr lang="en-US" dirty="0" smtClean="0"/>
              <a:t>Weather radio</a:t>
            </a:r>
          </a:p>
          <a:p>
            <a:r>
              <a:rPr lang="en-US" dirty="0" smtClean="0"/>
              <a:t>Batteries</a:t>
            </a:r>
          </a:p>
          <a:p>
            <a:r>
              <a:rPr lang="en-US" dirty="0" smtClean="0"/>
              <a:t>Rain-winter clothes</a:t>
            </a:r>
          </a:p>
          <a:p>
            <a:r>
              <a:rPr lang="en-US" dirty="0" smtClean="0"/>
              <a:t>Money</a:t>
            </a:r>
          </a:p>
          <a:p>
            <a:r>
              <a:rPr lang="en-US" dirty="0" smtClean="0"/>
              <a:t>Portable phone charger</a:t>
            </a:r>
          </a:p>
          <a:p>
            <a:endParaRPr lang="en-US" dirty="0"/>
          </a:p>
        </p:txBody>
      </p:sp>
      <p:sp>
        <p:nvSpPr>
          <p:cNvPr id="5" name="Text Placeholder 4"/>
          <p:cNvSpPr>
            <a:spLocks noGrp="1"/>
          </p:cNvSpPr>
          <p:nvPr>
            <p:ph type="body" sz="quarter" idx="3"/>
          </p:nvPr>
        </p:nvSpPr>
        <p:spPr/>
        <p:txBody>
          <a:bodyPr/>
          <a:lstStyle/>
          <a:p>
            <a:r>
              <a:rPr lang="en-US" dirty="0" smtClean="0"/>
              <a:t>To Give to those in Need?</a:t>
            </a:r>
            <a:endParaRPr lang="en-US" dirty="0"/>
          </a:p>
        </p:txBody>
      </p:sp>
      <p:sp>
        <p:nvSpPr>
          <p:cNvPr id="6" name="Content Placeholder 5"/>
          <p:cNvSpPr>
            <a:spLocks noGrp="1"/>
          </p:cNvSpPr>
          <p:nvPr>
            <p:ph sz="quarter" idx="4"/>
          </p:nvPr>
        </p:nvSpPr>
        <p:spPr/>
        <p:txBody>
          <a:bodyPr/>
          <a:lstStyle/>
          <a:p>
            <a:r>
              <a:rPr lang="en-US" dirty="0" smtClean="0"/>
              <a:t>Neighborhood care plan</a:t>
            </a:r>
          </a:p>
          <a:p>
            <a:r>
              <a:rPr lang="en-US" dirty="0" smtClean="0"/>
              <a:t>Pets</a:t>
            </a:r>
          </a:p>
          <a:p>
            <a:r>
              <a:rPr lang="en-US" dirty="0" smtClean="0"/>
              <a:t>Church as shelter</a:t>
            </a:r>
          </a:p>
          <a:p>
            <a:pPr lvl="1"/>
            <a:r>
              <a:rPr lang="en-US" dirty="0" smtClean="0"/>
              <a:t>Food</a:t>
            </a:r>
          </a:p>
          <a:p>
            <a:pPr lvl="1"/>
            <a:r>
              <a:rPr lang="en-US" dirty="0" smtClean="0"/>
              <a:t>Cots and blankets</a:t>
            </a:r>
          </a:p>
          <a:p>
            <a:pPr lvl="1"/>
            <a:r>
              <a:rPr lang="en-US" dirty="0" smtClean="0"/>
              <a:t>Volunteers</a:t>
            </a:r>
          </a:p>
          <a:p>
            <a:pPr lvl="1"/>
            <a:r>
              <a:rPr lang="en-US" dirty="0" smtClean="0"/>
              <a:t>Chaplains/ medical personnel</a:t>
            </a:r>
          </a:p>
          <a:p>
            <a:r>
              <a:rPr lang="en-US" dirty="0" smtClean="0"/>
              <a:t>Haiti Response--  Buckets of Hope</a:t>
            </a:r>
          </a:p>
          <a:p>
            <a:pPr lvl="1"/>
            <a:endParaRPr lang="en-US" dirty="0" smtClean="0"/>
          </a:p>
          <a:p>
            <a:pPr lvl="1"/>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545638" cy="720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15949" y="227013"/>
            <a:ext cx="8512102" cy="6402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ry\Documents\MOARNG\NMSZ Conf\Mercalli Map.png"/>
          <p:cNvPicPr>
            <a:picLocks noChangeAspect="1" noChangeArrowheads="1"/>
          </p:cNvPicPr>
          <p:nvPr/>
        </p:nvPicPr>
        <p:blipFill>
          <a:blip r:embed="rId2" cstate="email"/>
          <a:srcRect/>
          <a:stretch>
            <a:fillRect/>
          </a:stretch>
        </p:blipFill>
        <p:spPr bwMode="auto">
          <a:xfrm>
            <a:off x="328613" y="374650"/>
            <a:ext cx="8485187" cy="610711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State of Missouri Assessment Overview [FEMA]</a:t>
            </a:r>
          </a:p>
        </p:txBody>
      </p:sp>
      <p:sp>
        <p:nvSpPr>
          <p:cNvPr id="6" name="Content Placeholder 5"/>
          <p:cNvSpPr>
            <a:spLocks noGrp="1"/>
          </p:cNvSpPr>
          <p:nvPr>
            <p:ph idx="1"/>
          </p:nvPr>
        </p:nvSpPr>
        <p:spPr>
          <a:xfrm>
            <a:off x="609600" y="1752600"/>
            <a:ext cx="8077200" cy="4800600"/>
          </a:xfrm>
        </p:spPr>
        <p:txBody>
          <a:bodyPr>
            <a:normAutofit fontScale="25000" lnSpcReduction="20000"/>
          </a:bodyPr>
          <a:lstStyle/>
          <a:p>
            <a:r>
              <a:rPr lang="en-US" sz="11200" dirty="0" smtClean="0"/>
              <a:t>By Day 3, approximately 205,000 people will seek shelter and 4001 truckloads* of commodities water, ice, MREs) will be required to support the at risk population</a:t>
            </a:r>
          </a:p>
          <a:p>
            <a:r>
              <a:rPr lang="en-US" sz="11200" dirty="0" smtClean="0"/>
              <a:t>Over 125,000 households are without potable water service, and nearly 310,000 households. are without electric power (Day 1)</a:t>
            </a:r>
          </a:p>
          <a:p>
            <a:r>
              <a:rPr lang="en-US" sz="11200" dirty="0" smtClean="0"/>
              <a:t>There are approximately 13,500 injuries and 680 deaths</a:t>
            </a:r>
          </a:p>
          <a:p>
            <a:r>
              <a:rPr lang="en-US" sz="11200" dirty="0" smtClean="0"/>
              <a:t>Approximately 87,000 buildings are damaged</a:t>
            </a:r>
          </a:p>
          <a:p>
            <a:r>
              <a:rPr lang="en-US" sz="11200" dirty="0" smtClean="0"/>
              <a:t>Nearly 1,000 bridges are damaged</a:t>
            </a:r>
          </a:p>
          <a:p>
            <a:endParaRPr lang="en-US" dirty="0"/>
          </a:p>
          <a:p>
            <a:endParaRPr lang="en-US" dirty="0" smtClean="0"/>
          </a:p>
          <a:p>
            <a:pPr algn="r">
              <a:buNone/>
            </a:pPr>
            <a:endParaRPr lang="en-US" dirty="0" smtClean="0"/>
          </a:p>
          <a:p>
            <a:pPr algn="r">
              <a:buNone/>
            </a:pPr>
            <a:endParaRPr lang="en-US" dirty="0"/>
          </a:p>
          <a:p>
            <a:pPr algn="r">
              <a:buNone/>
            </a:pPr>
            <a:endParaRPr lang="en-US" dirty="0" smtClean="0"/>
          </a:p>
          <a:p>
            <a:pPr algn="r">
              <a:buNone/>
            </a:pPr>
            <a:r>
              <a:rPr lang="en-US" dirty="0" smtClean="0"/>
              <a:t>*[25-ton capacity truckloads]</a:t>
            </a:r>
          </a:p>
          <a:p>
            <a:pPr>
              <a:buNone/>
            </a:pP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580563" cy="7278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Documents and Settings\gary.gilmore\My Documents\Memorial Ceremony\Eckhoff Photos\1-eckhoff_attn2orders.JPG"/>
          <p:cNvPicPr>
            <a:picLocks noChangeAspect="1" noChangeArrowheads="1"/>
          </p:cNvPicPr>
          <p:nvPr/>
        </p:nvPicPr>
        <p:blipFill>
          <a:blip r:embed="rId2" cstate="print"/>
          <a:srcRect l="23055" t="30175" r="27700"/>
          <a:stretch>
            <a:fillRect/>
          </a:stretch>
        </p:blipFill>
        <p:spPr bwMode="auto">
          <a:xfrm>
            <a:off x="152400" y="76200"/>
            <a:ext cx="4038600" cy="4294188"/>
          </a:xfrm>
          <a:prstGeom prst="rect">
            <a:avLst/>
          </a:prstGeom>
          <a:noFill/>
        </p:spPr>
      </p:pic>
      <p:pic>
        <p:nvPicPr>
          <p:cNvPr id="1027" name="Picture 3" descr="C:\Documents and Settings\gary.gilmore\My Documents\Memorial Ceremony\Eckhoff Photos\2-SSG_Eckhoff.JPG"/>
          <p:cNvPicPr>
            <a:picLocks noChangeAspect="1" noChangeArrowheads="1"/>
          </p:cNvPicPr>
          <p:nvPr/>
        </p:nvPicPr>
        <p:blipFill>
          <a:blip r:embed="rId3" cstate="print"/>
          <a:srcRect l="20267" t="28936" r="25842"/>
          <a:stretch>
            <a:fillRect/>
          </a:stretch>
        </p:blipFill>
        <p:spPr bwMode="auto">
          <a:xfrm>
            <a:off x="4191000" y="2209800"/>
            <a:ext cx="4419600" cy="4370388"/>
          </a:xfrm>
          <a:prstGeom prst="rect">
            <a:avLst/>
          </a:prstGeom>
          <a:noFill/>
        </p:spPr>
      </p:pic>
      <p:pic>
        <p:nvPicPr>
          <p:cNvPr id="1028" name="Picture 4" descr="C:\Documents and Settings\gary.gilmore\My Documents\Memorial Ceremony\Eckhoff Photos\4-chapneckhoff.JPG"/>
          <p:cNvPicPr>
            <a:picLocks noChangeAspect="1" noChangeArrowheads="1"/>
          </p:cNvPicPr>
          <p:nvPr/>
        </p:nvPicPr>
        <p:blipFill>
          <a:blip r:embed="rId4" cstate="print"/>
          <a:srcRect/>
          <a:stretch>
            <a:fillRect/>
          </a:stretch>
        </p:blipFill>
        <p:spPr bwMode="auto">
          <a:xfrm>
            <a:off x="-588" y="0"/>
            <a:ext cx="914518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2000" fill="hold"/>
                                        <p:tgtEl>
                                          <p:spTgt spid="1028"/>
                                        </p:tgtEl>
                                        <p:attrNameLst>
                                          <p:attrName>ppt_w</p:attrName>
                                        </p:attrNameLst>
                                      </p:cBhvr>
                                      <p:tavLst>
                                        <p:tav tm="0">
                                          <p:val>
                                            <p:fltVal val="0"/>
                                          </p:val>
                                        </p:tav>
                                        <p:tav tm="100000">
                                          <p:val>
                                            <p:strVal val="#ppt_w"/>
                                          </p:val>
                                        </p:tav>
                                      </p:tavLst>
                                    </p:anim>
                                    <p:anim calcmode="lin" valueType="num">
                                      <p:cBhvr>
                                        <p:cTn id="8" dur="2000" fill="hold"/>
                                        <p:tgtEl>
                                          <p:spTgt spid="10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MO Map.JPG"/>
          <p:cNvPicPr>
            <a:picLocks noGrp="1" noChangeAspect="1"/>
          </p:cNvPicPr>
          <p:nvPr isPhoto="1"/>
        </p:nvPicPr>
        <p:blipFill>
          <a:blip r:embed="rId3" cstate="print"/>
          <a:srcRect l="8527" t="2000" r="2325" b="2000"/>
          <a:stretch>
            <a:fillRect/>
          </a:stretch>
        </p:blipFill>
        <p:spPr bwMode="auto">
          <a:xfrm>
            <a:off x="228600" y="228600"/>
            <a:ext cx="8534400" cy="6400800"/>
          </a:xfrm>
          <a:prstGeom prst="rect">
            <a:avLst/>
          </a:prstGeom>
          <a:noFill/>
          <a:ln w="76200">
            <a:solidFill>
              <a:schemeClr val="tx1"/>
            </a:solidFill>
            <a:miter lim="800000"/>
            <a:headEnd/>
            <a:tailEnd/>
          </a:ln>
        </p:spPr>
      </p:pic>
      <p:sp>
        <p:nvSpPr>
          <p:cNvPr id="11" name="Rectangle 10"/>
          <p:cNvSpPr/>
          <p:nvPr/>
        </p:nvSpPr>
        <p:spPr>
          <a:xfrm>
            <a:off x="5029200" y="304800"/>
            <a:ext cx="3943248" cy="707886"/>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2000" b="1" dirty="0">
                <a:ln/>
                <a:solidFill>
                  <a:srgbClr val="002060"/>
                </a:solidFill>
              </a:rPr>
              <a:t>Missouri National </a:t>
            </a:r>
            <a:r>
              <a:rPr lang="en-US" sz="2000" b="1" dirty="0" smtClean="0">
                <a:ln/>
                <a:solidFill>
                  <a:srgbClr val="002060"/>
                </a:solidFill>
              </a:rPr>
              <a:t>Guard</a:t>
            </a:r>
          </a:p>
          <a:p>
            <a:pPr algn="ctr">
              <a:defRPr/>
            </a:pPr>
            <a:r>
              <a:rPr lang="en-US" sz="2000" b="1" dirty="0" smtClean="0">
                <a:ln/>
                <a:solidFill>
                  <a:srgbClr val="002060"/>
                </a:solidFill>
              </a:rPr>
              <a:t>Armory Locations </a:t>
            </a:r>
            <a:endParaRPr lang="en-US" sz="2000" b="1" dirty="0">
              <a:ln/>
              <a:solidFill>
                <a:srgbClr val="00206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MissouriFamilyAssistanceCentersFY11.jpg"/>
          <p:cNvPicPr/>
          <p:nvPr/>
        </p:nvPicPr>
        <p:blipFill>
          <a:blip r:embed="rId2" cstate="print"/>
          <a:stretch>
            <a:fillRect/>
          </a:stretch>
        </p:blipFill>
        <p:spPr>
          <a:xfrm>
            <a:off x="0" y="228599"/>
            <a:ext cx="9144000" cy="640080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04800"/>
          <a:ext cx="8229600" cy="582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p:cNvCxnSpPr/>
          <p:nvPr/>
        </p:nvCxnSpPr>
        <p:spPr>
          <a:xfrm>
            <a:off x="2057400" y="1905000"/>
            <a:ext cx="0" cy="304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34200" y="1981200"/>
            <a:ext cx="0" cy="29718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57400" y="4953000"/>
            <a:ext cx="1600200" cy="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10200" y="4953000"/>
            <a:ext cx="1524000" cy="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05400" y="3048000"/>
            <a:ext cx="914400" cy="584775"/>
          </a:xfrm>
          <a:prstGeom prst="rect">
            <a:avLst/>
          </a:prstGeom>
          <a:noFill/>
          <a:ln w="9525">
            <a:solidFill>
              <a:schemeClr val="tx1"/>
            </a:solidFill>
          </a:ln>
        </p:spPr>
        <p:txBody>
          <a:bodyPr wrap="square" rtlCol="0">
            <a:spAutoFit/>
          </a:bodyPr>
          <a:lstStyle/>
          <a:p>
            <a:r>
              <a:rPr lang="en-US" sz="1600" dirty="0" smtClean="0"/>
              <a:t>Enlist &amp; Train</a:t>
            </a:r>
            <a:endParaRPr lang="en-US" sz="1600" dirty="0"/>
          </a:p>
        </p:txBody>
      </p:sp>
      <p:sp>
        <p:nvSpPr>
          <p:cNvPr id="19" name="TextBox 18"/>
          <p:cNvSpPr txBox="1"/>
          <p:nvPr/>
        </p:nvSpPr>
        <p:spPr>
          <a:xfrm>
            <a:off x="533400" y="2057400"/>
            <a:ext cx="1447800" cy="769441"/>
          </a:xfrm>
          <a:prstGeom prst="rect">
            <a:avLst/>
          </a:prstGeom>
          <a:noFill/>
          <a:ln w="9525">
            <a:solidFill>
              <a:schemeClr val="tx1"/>
            </a:solidFill>
          </a:ln>
        </p:spPr>
        <p:txBody>
          <a:bodyPr wrap="square" rtlCol="0">
            <a:spAutoFit/>
          </a:bodyPr>
          <a:lstStyle/>
          <a:p>
            <a:r>
              <a:rPr lang="en-US" sz="1100" dirty="0" smtClean="0"/>
              <a:t>1. Deploy</a:t>
            </a:r>
          </a:p>
          <a:p>
            <a:r>
              <a:rPr lang="en-US" sz="1100" dirty="0" smtClean="0"/>
              <a:t>2. Establish C-SEC TOC</a:t>
            </a:r>
          </a:p>
          <a:p>
            <a:r>
              <a:rPr lang="en-US" sz="1100" dirty="0" smtClean="0"/>
              <a:t>3. Support with  Services</a:t>
            </a:r>
            <a:endParaRPr lang="en-US" sz="1100" dirty="0"/>
          </a:p>
        </p:txBody>
      </p:sp>
      <p:sp>
        <p:nvSpPr>
          <p:cNvPr id="20" name="TextBox 19"/>
          <p:cNvSpPr txBox="1"/>
          <p:nvPr/>
        </p:nvSpPr>
        <p:spPr>
          <a:xfrm>
            <a:off x="7086600" y="2057400"/>
            <a:ext cx="1752600" cy="600164"/>
          </a:xfrm>
          <a:prstGeom prst="rect">
            <a:avLst/>
          </a:prstGeom>
          <a:noFill/>
          <a:ln w="9525">
            <a:solidFill>
              <a:schemeClr val="tx1"/>
            </a:solidFill>
          </a:ln>
        </p:spPr>
        <p:txBody>
          <a:bodyPr wrap="square" rtlCol="0">
            <a:spAutoFit/>
          </a:bodyPr>
          <a:lstStyle/>
          <a:p>
            <a:pPr marL="342900" indent="-342900"/>
            <a:r>
              <a:rPr lang="en-US" sz="1100" dirty="0" smtClean="0"/>
              <a:t>1. Deploy</a:t>
            </a:r>
          </a:p>
          <a:p>
            <a:pPr marL="342900" indent="-342900"/>
            <a:r>
              <a:rPr lang="en-US" sz="1100" dirty="0" smtClean="0"/>
              <a:t>2. Support with Services</a:t>
            </a:r>
          </a:p>
          <a:p>
            <a:pPr marL="342900" indent="-342900"/>
            <a:r>
              <a:rPr lang="en-US" sz="1100" dirty="0" smtClean="0"/>
              <a:t>3. Sustain Services</a:t>
            </a:r>
          </a:p>
        </p:txBody>
      </p:sp>
      <p:cxnSp>
        <p:nvCxnSpPr>
          <p:cNvPr id="43" name="Straight Arrow Connector 42"/>
          <p:cNvCxnSpPr/>
          <p:nvPr/>
        </p:nvCxnSpPr>
        <p:spPr>
          <a:xfrm flipV="1">
            <a:off x="8001000" y="3733800"/>
            <a:ext cx="0" cy="2133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7467600" y="586740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324600" y="3352800"/>
            <a:ext cx="9144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0" y="4495800"/>
            <a:ext cx="9144000" cy="0"/>
          </a:xfrm>
          <a:prstGeom prst="line">
            <a:avLst/>
          </a:prstGeom>
          <a:ln cmpd="thinThick">
            <a:prstDash val="sysDash"/>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81000" y="533400"/>
            <a:ext cx="0" cy="3733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81000" y="4648200"/>
            <a:ext cx="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7200" y="4114800"/>
            <a:ext cx="1524000" cy="369332"/>
          </a:xfrm>
          <a:prstGeom prst="rect">
            <a:avLst/>
          </a:prstGeom>
          <a:noFill/>
        </p:spPr>
        <p:txBody>
          <a:bodyPr wrap="square" rtlCol="0">
            <a:spAutoFit/>
          </a:bodyPr>
          <a:lstStyle/>
          <a:p>
            <a:r>
              <a:rPr lang="en-US" dirty="0" smtClean="0"/>
              <a:t>Pre-Activation</a:t>
            </a:r>
            <a:endParaRPr lang="en-US" dirty="0"/>
          </a:p>
        </p:txBody>
      </p:sp>
      <p:cxnSp>
        <p:nvCxnSpPr>
          <p:cNvPr id="68" name="Elbow Connector 67"/>
          <p:cNvCxnSpPr/>
          <p:nvPr/>
        </p:nvCxnSpPr>
        <p:spPr>
          <a:xfrm rot="5400000">
            <a:off x="876300" y="1485900"/>
            <a:ext cx="533400" cy="457200"/>
          </a:xfrm>
          <a:prstGeom prst="bentConnector3">
            <a:avLst>
              <a:gd name="adj1" fmla="val -274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rot="16200000" flipH="1">
            <a:off x="7505700" y="1485900"/>
            <a:ext cx="533400" cy="457200"/>
          </a:xfrm>
          <a:prstGeom prst="bentConnector3">
            <a:avLst>
              <a:gd name="adj1" fmla="val -110"/>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Footer Placeholder 20"/>
          <p:cNvSpPr>
            <a:spLocks noGrp="1"/>
          </p:cNvSpPr>
          <p:nvPr>
            <p:ph type="ftr" sz="quarter" idx="11"/>
          </p:nvPr>
        </p:nvSpPr>
        <p:spPr/>
        <p:txBody>
          <a:bodyPr/>
          <a:lstStyle/>
          <a:p>
            <a:r>
              <a:rPr lang="en-US" smtClean="0"/>
              <a:t>C-SEC 20120217</a:t>
            </a:r>
            <a:endParaRPr lang="en-US"/>
          </a:p>
        </p:txBody>
      </p:sp>
      <p:sp>
        <p:nvSpPr>
          <p:cNvPr id="22" name="TextBox 21"/>
          <p:cNvSpPr txBox="1"/>
          <p:nvPr/>
        </p:nvSpPr>
        <p:spPr>
          <a:xfrm>
            <a:off x="533400" y="4572000"/>
            <a:ext cx="1219200" cy="369332"/>
          </a:xfrm>
          <a:prstGeom prst="rect">
            <a:avLst/>
          </a:prstGeom>
          <a:noFill/>
        </p:spPr>
        <p:txBody>
          <a:bodyPr wrap="square" rtlCol="0">
            <a:spAutoFit/>
          </a:bodyPr>
          <a:lstStyle/>
          <a:p>
            <a:r>
              <a:rPr lang="en-US" dirty="0" smtClean="0"/>
              <a:t>Activation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Network of Networks</a:t>
            </a:r>
            <a:endParaRPr lang="en-US" dirty="0"/>
          </a:p>
        </p:txBody>
      </p:sp>
      <p:sp>
        <p:nvSpPr>
          <p:cNvPr id="5" name="Text Placeholder 4"/>
          <p:cNvSpPr>
            <a:spLocks noGrp="1"/>
          </p:cNvSpPr>
          <p:nvPr>
            <p:ph type="body" idx="1"/>
          </p:nvPr>
        </p:nvSpPr>
        <p:spPr/>
        <p:txBody>
          <a:bodyPr/>
          <a:lstStyle/>
          <a:p>
            <a:r>
              <a:rPr lang="en-US" dirty="0" smtClean="0"/>
              <a:t>MONG  Patriot Center</a:t>
            </a:r>
            <a:endParaRPr lang="en-US" dirty="0"/>
          </a:p>
        </p:txBody>
      </p:sp>
      <p:sp>
        <p:nvSpPr>
          <p:cNvPr id="6" name="Content Placeholder 5"/>
          <p:cNvSpPr>
            <a:spLocks noGrp="1"/>
          </p:cNvSpPr>
          <p:nvPr>
            <p:ph sz="half" idx="2"/>
          </p:nvPr>
        </p:nvSpPr>
        <p:spPr/>
        <p:txBody>
          <a:bodyPr>
            <a:normAutofit fontScale="70000" lnSpcReduction="20000"/>
          </a:bodyPr>
          <a:lstStyle/>
          <a:p>
            <a:r>
              <a:rPr lang="en-US" dirty="0" smtClean="0"/>
              <a:t>Unit Ministry Teams</a:t>
            </a:r>
          </a:p>
          <a:p>
            <a:r>
              <a:rPr lang="en-US" dirty="0" smtClean="0"/>
              <a:t>Family Assistance Centers</a:t>
            </a:r>
          </a:p>
          <a:p>
            <a:r>
              <a:rPr lang="en-US" dirty="0" smtClean="0"/>
              <a:t>Family Readiness Groups</a:t>
            </a:r>
          </a:p>
          <a:p>
            <a:r>
              <a:rPr lang="en-US" dirty="0" smtClean="0"/>
              <a:t>Family Readiness Council</a:t>
            </a:r>
          </a:p>
          <a:p>
            <a:r>
              <a:rPr lang="en-US" dirty="0" smtClean="0"/>
              <a:t>Family Readiness Support Assistants</a:t>
            </a:r>
          </a:p>
          <a:p>
            <a:r>
              <a:rPr lang="en-US" dirty="0" smtClean="0"/>
              <a:t>Master Resiliency Trainers</a:t>
            </a:r>
          </a:p>
          <a:p>
            <a:r>
              <a:rPr lang="en-US" dirty="0" smtClean="0"/>
              <a:t>Military Family Life Consultants</a:t>
            </a:r>
          </a:p>
          <a:p>
            <a:r>
              <a:rPr lang="en-US" dirty="0" smtClean="0"/>
              <a:t>Youth Program Leadership</a:t>
            </a:r>
          </a:p>
          <a:p>
            <a:r>
              <a:rPr lang="en-US" dirty="0" smtClean="0"/>
              <a:t>SARC/SPPM</a:t>
            </a:r>
          </a:p>
          <a:p>
            <a:r>
              <a:rPr lang="en-US" dirty="0" err="1" smtClean="0"/>
              <a:t>RetireeServices</a:t>
            </a:r>
            <a:endParaRPr lang="en-US" dirty="0" smtClean="0"/>
          </a:p>
          <a:p>
            <a:r>
              <a:rPr lang="en-US" dirty="0" smtClean="0"/>
              <a:t>Retiree Council</a:t>
            </a:r>
          </a:p>
          <a:p>
            <a:r>
              <a:rPr lang="en-US" dirty="0" smtClean="0"/>
              <a:t>Missouri Military Reserve</a:t>
            </a:r>
          </a:p>
          <a:p>
            <a:r>
              <a:rPr lang="en-US" dirty="0" smtClean="0"/>
              <a:t>Partners in Care </a:t>
            </a:r>
          </a:p>
          <a:p>
            <a:endParaRPr lang="en-US" dirty="0"/>
          </a:p>
        </p:txBody>
      </p:sp>
      <p:sp>
        <p:nvSpPr>
          <p:cNvPr id="7" name="Text Placeholder 6"/>
          <p:cNvSpPr>
            <a:spLocks noGrp="1"/>
          </p:cNvSpPr>
          <p:nvPr>
            <p:ph type="body" sz="quarter" idx="3"/>
          </p:nvPr>
        </p:nvSpPr>
        <p:spPr/>
        <p:txBody>
          <a:bodyPr/>
          <a:lstStyle/>
          <a:p>
            <a:r>
              <a:rPr lang="en-US" dirty="0" smtClean="0"/>
              <a:t>Department of Mental Health</a:t>
            </a:r>
            <a:endParaRPr lang="en-US" dirty="0"/>
          </a:p>
        </p:txBody>
      </p:sp>
      <p:sp>
        <p:nvSpPr>
          <p:cNvPr id="8" name="Content Placeholder 7"/>
          <p:cNvSpPr>
            <a:spLocks noGrp="1"/>
          </p:cNvSpPr>
          <p:nvPr>
            <p:ph sz="quarter" idx="4"/>
          </p:nvPr>
        </p:nvSpPr>
        <p:spPr/>
        <p:txBody>
          <a:bodyPr/>
          <a:lstStyle/>
          <a:p>
            <a:r>
              <a:rPr lang="en-US" dirty="0" smtClean="0"/>
              <a:t>Training</a:t>
            </a:r>
          </a:p>
          <a:p>
            <a:r>
              <a:rPr lang="en-US" dirty="0" smtClean="0"/>
              <a:t>Special Needs Expertise</a:t>
            </a:r>
          </a:p>
          <a:p>
            <a:r>
              <a:rPr lang="en-US" dirty="0" smtClean="0"/>
              <a:t>Website Network</a:t>
            </a:r>
          </a:p>
          <a:p>
            <a:r>
              <a:rPr lang="en-US" dirty="0" smtClean="0"/>
              <a:t>Community Health Care Clinics</a:t>
            </a:r>
          </a:p>
          <a:p>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sz="4800" smtClean="0"/>
              <a:t>Partners In Care</a:t>
            </a:r>
          </a:p>
        </p:txBody>
      </p:sp>
      <p:sp>
        <p:nvSpPr>
          <p:cNvPr id="4099" name="Rectangle 3"/>
          <p:cNvSpPr>
            <a:spLocks noGrp="1" noChangeArrowheads="1"/>
          </p:cNvSpPr>
          <p:nvPr>
            <p:ph type="body" idx="1"/>
          </p:nvPr>
        </p:nvSpPr>
        <p:spPr/>
        <p:txBody>
          <a:bodyPr/>
          <a:lstStyle/>
          <a:p>
            <a:pPr eaLnBrk="1" hangingPunct="1">
              <a:buFontTx/>
              <a:buNone/>
            </a:pPr>
            <a:r>
              <a:rPr lang="en-US" dirty="0" smtClean="0"/>
              <a:t>  The purpose is to coordinate support for Missouri National Guard (MONG</a:t>
            </a:r>
            <a:r>
              <a:rPr lang="en-US" smtClean="0"/>
              <a:t>) service members </a:t>
            </a:r>
            <a:r>
              <a:rPr lang="en-US" dirty="0" smtClean="0"/>
              <a:t>and families through partnerships with local faith communities.</a:t>
            </a:r>
          </a:p>
          <a:p>
            <a:pPr eaLnBrk="1" hangingPunct="1">
              <a:buFontTx/>
              <a:buNone/>
            </a:pPr>
            <a:endParaRPr lang="en-US" dirty="0" smtClean="0"/>
          </a:p>
          <a:p>
            <a:pPr eaLnBrk="1" hangingPunct="1">
              <a:buFontTx/>
              <a:buNone/>
            </a:pPr>
            <a:endParaRPr lang="en-US" dirty="0" smtClean="0"/>
          </a:p>
        </p:txBody>
      </p:sp>
    </p:spTree>
  </p:cSld>
  <p:clrMapOvr>
    <a:masterClrMapping/>
  </p:clrMapOvr>
  <p:transition spd="med">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US" sz="4800" smtClean="0"/>
              <a:t>Partners In Care</a:t>
            </a:r>
          </a:p>
        </p:txBody>
      </p:sp>
      <p:sp>
        <p:nvSpPr>
          <p:cNvPr id="6147" name="Rectangle 3"/>
          <p:cNvSpPr>
            <a:spLocks noGrp="1" noChangeArrowheads="1"/>
          </p:cNvSpPr>
          <p:nvPr>
            <p:ph type="body" idx="1"/>
          </p:nvPr>
        </p:nvSpPr>
        <p:spPr>
          <a:xfrm>
            <a:off x="250825" y="1447800"/>
            <a:ext cx="8642350" cy="5221288"/>
          </a:xfrm>
        </p:spPr>
        <p:txBody>
          <a:bodyPr/>
          <a:lstStyle/>
          <a:p>
            <a:pPr eaLnBrk="1" hangingPunct="1"/>
            <a:r>
              <a:rPr lang="en-US" sz="2800" smtClean="0"/>
              <a:t>All faith communities are welcome to participate as “Partners in Care” congregations. </a:t>
            </a:r>
          </a:p>
          <a:p>
            <a:pPr eaLnBrk="1" hangingPunct="1">
              <a:buFontTx/>
              <a:buNone/>
            </a:pPr>
            <a:endParaRPr lang="en-US" sz="2800" smtClean="0"/>
          </a:p>
          <a:p>
            <a:pPr eaLnBrk="1" hangingPunct="1"/>
            <a:r>
              <a:rPr lang="en-US" sz="2800" smtClean="0"/>
              <a:t>A Memorandum of Understanding (MOU) insures respect for all parties and perspectives.</a:t>
            </a:r>
          </a:p>
          <a:p>
            <a:pPr eaLnBrk="1" hangingPunct="1">
              <a:buFontTx/>
              <a:buNone/>
            </a:pPr>
            <a:endParaRPr lang="en-US" sz="2800" smtClean="0"/>
          </a:p>
          <a:p>
            <a:pPr eaLnBrk="1" hangingPunct="1"/>
            <a:r>
              <a:rPr lang="en-US" sz="2800" smtClean="0"/>
              <a:t>Referrals of MONG members and families to “Partners in Care” congregations are made through the coordinated effort.</a:t>
            </a:r>
          </a:p>
        </p:txBody>
      </p:sp>
    </p:spTree>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en-US" sz="4800" smtClean="0"/>
              <a:t>Partners In Care</a:t>
            </a:r>
          </a:p>
        </p:txBody>
      </p:sp>
      <p:sp>
        <p:nvSpPr>
          <p:cNvPr id="8195" name="Rectangle 3"/>
          <p:cNvSpPr>
            <a:spLocks noGrp="1" noChangeArrowheads="1"/>
          </p:cNvSpPr>
          <p:nvPr>
            <p:ph type="body" idx="1"/>
          </p:nvPr>
        </p:nvSpPr>
        <p:spPr/>
        <p:txBody>
          <a:bodyPr/>
          <a:lstStyle/>
          <a:p>
            <a:pPr eaLnBrk="1" hangingPunct="1">
              <a:lnSpc>
                <a:spcPct val="90000"/>
              </a:lnSpc>
            </a:pPr>
            <a:r>
              <a:rPr lang="en-US" sz="2800" smtClean="0"/>
              <a:t>Citizen-soldiers and their families are integral parts of local communities across the State. </a:t>
            </a:r>
          </a:p>
          <a:p>
            <a:pPr eaLnBrk="1" hangingPunct="1">
              <a:lnSpc>
                <a:spcPct val="90000"/>
              </a:lnSpc>
              <a:buFontTx/>
              <a:buNone/>
            </a:pPr>
            <a:endParaRPr lang="en-US" sz="2800" smtClean="0"/>
          </a:p>
          <a:p>
            <a:pPr eaLnBrk="1" hangingPunct="1">
              <a:lnSpc>
                <a:spcPct val="90000"/>
              </a:lnSpc>
            </a:pPr>
            <a:r>
              <a:rPr lang="en-US" sz="2800" smtClean="0"/>
              <a:t>They endure the stress incumbent upon those who sacrifice in service.</a:t>
            </a:r>
          </a:p>
          <a:p>
            <a:pPr eaLnBrk="1" hangingPunct="1">
              <a:lnSpc>
                <a:spcPct val="90000"/>
              </a:lnSpc>
              <a:buFontTx/>
              <a:buNone/>
            </a:pPr>
            <a:r>
              <a:rPr lang="en-US" sz="2800" smtClean="0"/>
              <a:t> </a:t>
            </a:r>
          </a:p>
          <a:p>
            <a:pPr eaLnBrk="1" hangingPunct="1">
              <a:lnSpc>
                <a:spcPct val="90000"/>
              </a:lnSpc>
            </a:pPr>
            <a:r>
              <a:rPr lang="en-US" sz="2800" smtClean="0"/>
              <a:t>It is further recognized and understood that within the communities are congregations uniquely equipped and able to provide faith-based support.</a:t>
            </a:r>
          </a:p>
        </p:txBody>
      </p:sp>
    </p:spTree>
  </p:cSld>
  <p:clrMapOvr>
    <a:masterClrMapping/>
  </p:clrMapOvr>
  <p:transition spd="med">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b="1" smtClean="0"/>
              <a:t>Churches Provide Community</a:t>
            </a:r>
          </a:p>
        </p:txBody>
      </p:sp>
      <p:sp>
        <p:nvSpPr>
          <p:cNvPr id="21507" name="Rectangle 3"/>
          <p:cNvSpPr>
            <a:spLocks noGrp="1" noChangeArrowheads="1"/>
          </p:cNvSpPr>
          <p:nvPr>
            <p:ph type="body" idx="1"/>
          </p:nvPr>
        </p:nvSpPr>
        <p:spPr/>
        <p:txBody>
          <a:bodyPr/>
          <a:lstStyle/>
          <a:p>
            <a:pPr eaLnBrk="1" hangingPunct="1"/>
            <a:r>
              <a:rPr lang="en-US" smtClean="0"/>
              <a:t>Small Groups</a:t>
            </a:r>
          </a:p>
          <a:p>
            <a:pPr eaLnBrk="1" hangingPunct="1"/>
            <a:endParaRPr lang="en-US" smtClean="0"/>
          </a:p>
          <a:p>
            <a:pPr eaLnBrk="1" hangingPunct="1"/>
            <a:r>
              <a:rPr lang="en-US" smtClean="0"/>
              <a:t>Inter-generational support</a:t>
            </a:r>
          </a:p>
          <a:p>
            <a:pPr eaLnBrk="1" hangingPunct="1"/>
            <a:endParaRPr lang="en-US" smtClean="0"/>
          </a:p>
          <a:p>
            <a:pPr eaLnBrk="1" hangingPunct="1"/>
            <a:r>
              <a:rPr lang="en-US" smtClean="0"/>
              <a:t>Community Service</a:t>
            </a:r>
          </a:p>
          <a:p>
            <a:pPr eaLnBrk="1" hangingPunct="1"/>
            <a:endParaRPr lang="en-US" smtClean="0"/>
          </a:p>
          <a:p>
            <a:pPr eaLnBrk="1" hangingPunct="1"/>
            <a:r>
              <a:rPr lang="en-US" smtClean="0"/>
              <a:t>Meaning and Purpose</a:t>
            </a:r>
          </a:p>
          <a:p>
            <a:pPr eaLnBrk="1" hangingPunct="1"/>
            <a:endParaRPr lang="en-US" smtClean="0"/>
          </a:p>
          <a:p>
            <a:pPr eaLnBrk="1" hangingPunct="1"/>
            <a:endParaRPr lang="en-US" smtClean="0"/>
          </a:p>
        </p:txBody>
      </p:sp>
      <p:pic>
        <p:nvPicPr>
          <p:cNvPr id="28677" name="Picture 5" descr="MCj04347240000[1]"/>
          <p:cNvPicPr>
            <a:picLocks noChangeAspect="1" noChangeArrowheads="1"/>
          </p:cNvPicPr>
          <p:nvPr/>
        </p:nvPicPr>
        <p:blipFill>
          <a:blip r:embed="rId3" cstate="print"/>
          <a:srcRect/>
          <a:stretch>
            <a:fillRect/>
          </a:stretch>
        </p:blipFill>
        <p:spPr bwMode="auto">
          <a:xfrm>
            <a:off x="5257800" y="1600200"/>
            <a:ext cx="3352800" cy="33528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2000" fill="hold"/>
                                        <p:tgtEl>
                                          <p:spTgt spid="28677"/>
                                        </p:tgtEl>
                                        <p:attrNameLst>
                                          <p:attrName>ppt_w</p:attrName>
                                        </p:attrNameLst>
                                      </p:cBhvr>
                                      <p:tavLst>
                                        <p:tav tm="0">
                                          <p:val>
                                            <p:fltVal val="0"/>
                                          </p:val>
                                        </p:tav>
                                        <p:tav tm="100000">
                                          <p:val>
                                            <p:strVal val="#ppt_w"/>
                                          </p:val>
                                        </p:tav>
                                      </p:tavLst>
                                    </p:anim>
                                    <p:anim calcmode="lin" valueType="num">
                                      <p:cBhvr>
                                        <p:cTn id="8" dur="2000" fill="hold"/>
                                        <p:tgtEl>
                                          <p:spTgt spid="28677"/>
                                        </p:tgtEl>
                                        <p:attrNameLst>
                                          <p:attrName>ppt_h</p:attrName>
                                        </p:attrNameLst>
                                      </p:cBhvr>
                                      <p:tavLst>
                                        <p:tav tm="0">
                                          <p:val>
                                            <p:fltVal val="0"/>
                                          </p:val>
                                        </p:tav>
                                        <p:tav tm="100000">
                                          <p:val>
                                            <p:strVal val="#ppt_h"/>
                                          </p:val>
                                        </p:tav>
                                      </p:tavLst>
                                    </p:anim>
                                    <p:animEffect transition="in" filter="fade">
                                      <p:cBhvr>
                                        <p:cTn id="9"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t>Sample Congregational Ministries</a:t>
            </a:r>
          </a:p>
        </p:txBody>
      </p:sp>
      <p:sp>
        <p:nvSpPr>
          <p:cNvPr id="23555" name="Content Placeholder 4"/>
          <p:cNvSpPr>
            <a:spLocks noGrp="1"/>
          </p:cNvSpPr>
          <p:nvPr>
            <p:ph idx="1"/>
          </p:nvPr>
        </p:nvSpPr>
        <p:spPr/>
        <p:txBody>
          <a:bodyPr>
            <a:normAutofit lnSpcReduction="10000"/>
          </a:bodyPr>
          <a:lstStyle/>
          <a:p>
            <a:pPr eaLnBrk="1" hangingPunct="1"/>
            <a:r>
              <a:rPr lang="en-US" smtClean="0"/>
              <a:t>Marriage Counseling</a:t>
            </a:r>
          </a:p>
          <a:p>
            <a:pPr eaLnBrk="1" hangingPunct="1"/>
            <a:r>
              <a:rPr lang="en-US" smtClean="0"/>
              <a:t>Child-Care &amp; Sickness Support</a:t>
            </a:r>
          </a:p>
          <a:p>
            <a:pPr eaLnBrk="1" hangingPunct="1"/>
            <a:r>
              <a:rPr lang="en-US" smtClean="0"/>
              <a:t>Basic Household &amp; Automotive Repairs</a:t>
            </a:r>
          </a:p>
          <a:p>
            <a:pPr eaLnBrk="1" hangingPunct="1"/>
            <a:r>
              <a:rPr lang="en-US" smtClean="0"/>
              <a:t>Financial Management Classes</a:t>
            </a:r>
          </a:p>
          <a:p>
            <a:pPr eaLnBrk="1" hangingPunct="1"/>
            <a:r>
              <a:rPr lang="en-US" smtClean="0"/>
              <a:t>Crisis and Grief counseling</a:t>
            </a:r>
          </a:p>
          <a:p>
            <a:pPr eaLnBrk="1" hangingPunct="1"/>
            <a:r>
              <a:rPr lang="en-US" smtClean="0"/>
              <a:t>Age focused Group support</a:t>
            </a:r>
          </a:p>
          <a:p>
            <a:pPr eaLnBrk="1" hangingPunct="1"/>
            <a:r>
              <a:rPr lang="en-US" smtClean="0"/>
              <a:t>Fellowship opportunities</a:t>
            </a:r>
          </a:p>
          <a:p>
            <a:pPr eaLnBrk="1" hangingPunct="1"/>
            <a:r>
              <a:rPr lang="en-US" smtClean="0"/>
              <a:t>Transportation Assistance</a:t>
            </a:r>
          </a:p>
        </p:txBody>
      </p:sp>
    </p:spTree>
  </p:cSld>
  <p:clrMapOvr>
    <a:masterClrMapping/>
  </p:clrMapOvr>
  <p:transition spd="med">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r>
              <a:rPr lang="en-US" smtClean="0"/>
              <a:t>Memorandum of Understanding</a:t>
            </a:r>
          </a:p>
        </p:txBody>
      </p:sp>
      <p:sp>
        <p:nvSpPr>
          <p:cNvPr id="27651" name="Rectangle 3"/>
          <p:cNvSpPr>
            <a:spLocks noGrp="1" noChangeArrowheads="1"/>
          </p:cNvSpPr>
          <p:nvPr>
            <p:ph type="body" idx="1"/>
          </p:nvPr>
        </p:nvSpPr>
        <p:spPr/>
        <p:txBody>
          <a:bodyPr/>
          <a:lstStyle/>
          <a:p>
            <a:pPr eaLnBrk="1" hangingPunct="1"/>
            <a:r>
              <a:rPr lang="en-US" smtClean="0"/>
              <a:t>Voluntary</a:t>
            </a:r>
          </a:p>
          <a:p>
            <a:pPr eaLnBrk="1" hangingPunct="1"/>
            <a:r>
              <a:rPr lang="en-US" smtClean="0"/>
              <a:t>Support Equally</a:t>
            </a:r>
          </a:p>
          <a:p>
            <a:pPr eaLnBrk="1" hangingPunct="1"/>
            <a:r>
              <a:rPr lang="en-US" smtClean="0"/>
              <a:t>Services are free</a:t>
            </a:r>
          </a:p>
          <a:p>
            <a:pPr eaLnBrk="1" hangingPunct="1"/>
            <a:r>
              <a:rPr lang="en-US" smtClean="0"/>
              <a:t>Neither assumes liability on behalf of the other</a:t>
            </a:r>
          </a:p>
          <a:p>
            <a:pPr eaLnBrk="1" hangingPunct="1"/>
            <a:r>
              <a:rPr lang="en-US" smtClean="0"/>
              <a:t>Provide support to the extent that resources are available</a:t>
            </a:r>
          </a:p>
        </p:txBody>
      </p:sp>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Troops_Return_Live_s640x500.jpg"/>
          <p:cNvPicPr>
            <a:picLocks noChangeAspect="1"/>
          </p:cNvPicPr>
          <p:nvPr/>
        </p:nvPicPr>
        <p:blipFill>
          <a:blip r:embed="rId2" cstate="print"/>
          <a:stretch>
            <a:fillRect/>
          </a:stretch>
        </p:blipFill>
        <p:spPr>
          <a:xfrm>
            <a:off x="228600" y="0"/>
            <a:ext cx="8778240" cy="68580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en-US" sz="4400" b="1" smtClean="0"/>
              <a:t>More Information</a:t>
            </a:r>
          </a:p>
        </p:txBody>
      </p:sp>
      <p:sp>
        <p:nvSpPr>
          <p:cNvPr id="31747" name="Rectangle 3"/>
          <p:cNvSpPr>
            <a:spLocks noGrp="1" noChangeArrowheads="1"/>
          </p:cNvSpPr>
          <p:nvPr>
            <p:ph type="body" idx="1"/>
          </p:nvPr>
        </p:nvSpPr>
        <p:spPr/>
        <p:txBody>
          <a:bodyPr/>
          <a:lstStyle/>
          <a:p>
            <a:pPr eaLnBrk="1" hangingPunct="1">
              <a:lnSpc>
                <a:spcPct val="90000"/>
              </a:lnSpc>
            </a:pPr>
            <a:r>
              <a:rPr lang="en-US" dirty="0" smtClean="0"/>
              <a:t>Missouri Soldiers and Airmen need the strength of our Faith Communities.</a:t>
            </a:r>
          </a:p>
          <a:p>
            <a:pPr eaLnBrk="1" hangingPunct="1">
              <a:lnSpc>
                <a:spcPct val="90000"/>
              </a:lnSpc>
            </a:pPr>
            <a:endParaRPr lang="en-US" dirty="0" smtClean="0"/>
          </a:p>
          <a:p>
            <a:pPr eaLnBrk="1" hangingPunct="1">
              <a:lnSpc>
                <a:spcPct val="90000"/>
              </a:lnSpc>
            </a:pPr>
            <a:r>
              <a:rPr lang="en-US" dirty="0" smtClean="0"/>
              <a:t>Partners in Care asks churches, temples, synagogues, and mosques to share their strengths with Guardsmen.</a:t>
            </a:r>
          </a:p>
          <a:p>
            <a:pPr eaLnBrk="1" hangingPunct="1">
              <a:lnSpc>
                <a:spcPct val="90000"/>
              </a:lnSpc>
            </a:pPr>
            <a:endParaRPr lang="en-US" dirty="0" smtClean="0"/>
          </a:p>
          <a:p>
            <a:pPr eaLnBrk="1" hangingPunct="1">
              <a:lnSpc>
                <a:spcPct val="90000"/>
              </a:lnSpc>
            </a:pPr>
            <a:r>
              <a:rPr lang="en-US" dirty="0" smtClean="0"/>
              <a:t>Together, our churches and communities are stronger!</a:t>
            </a:r>
          </a:p>
        </p:txBody>
      </p:sp>
      <p:pic>
        <p:nvPicPr>
          <p:cNvPr id="34820" name="Picture 4" descr="MCj04347240000[1]"/>
          <p:cNvPicPr>
            <a:picLocks noChangeAspect="1" noChangeArrowheads="1"/>
          </p:cNvPicPr>
          <p:nvPr/>
        </p:nvPicPr>
        <p:blipFill>
          <a:blip r:embed="rId2" cstate="print"/>
          <a:srcRect/>
          <a:stretch>
            <a:fillRect/>
          </a:stretch>
        </p:blipFill>
        <p:spPr bwMode="auto">
          <a:xfrm>
            <a:off x="7696200" y="228600"/>
            <a:ext cx="1143000" cy="1143000"/>
          </a:xfrm>
          <a:prstGeom prst="rect">
            <a:avLst/>
          </a:prstGeom>
          <a:noFill/>
          <a:ln w="9525">
            <a:noFill/>
            <a:miter lim="800000"/>
            <a:headEnd/>
            <a:tailEnd/>
          </a:ln>
        </p:spPr>
      </p:pic>
      <p:pic>
        <p:nvPicPr>
          <p:cNvPr id="34821" name="Picture 5" descr="MCj04347240000[1]"/>
          <p:cNvPicPr>
            <a:picLocks noChangeAspect="1" noChangeArrowheads="1"/>
          </p:cNvPicPr>
          <p:nvPr/>
        </p:nvPicPr>
        <p:blipFill>
          <a:blip r:embed="rId2" cstate="print"/>
          <a:srcRect/>
          <a:stretch>
            <a:fillRect/>
          </a:stretch>
        </p:blipFill>
        <p:spPr bwMode="auto">
          <a:xfrm>
            <a:off x="381000" y="228600"/>
            <a:ext cx="1143000" cy="11430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p:cTn id="7" dur="2000" fill="hold"/>
                                        <p:tgtEl>
                                          <p:spTgt spid="34820"/>
                                        </p:tgtEl>
                                        <p:attrNameLst>
                                          <p:attrName>ppt_w</p:attrName>
                                        </p:attrNameLst>
                                      </p:cBhvr>
                                      <p:tavLst>
                                        <p:tav tm="0">
                                          <p:val>
                                            <p:fltVal val="0"/>
                                          </p:val>
                                        </p:tav>
                                        <p:tav tm="100000">
                                          <p:val>
                                            <p:strVal val="#ppt_w"/>
                                          </p:val>
                                        </p:tav>
                                      </p:tavLst>
                                    </p:anim>
                                    <p:anim calcmode="lin" valueType="num">
                                      <p:cBhvr>
                                        <p:cTn id="8" dur="2000" fill="hold"/>
                                        <p:tgtEl>
                                          <p:spTgt spid="34820"/>
                                        </p:tgtEl>
                                        <p:attrNameLst>
                                          <p:attrName>ppt_h</p:attrName>
                                        </p:attrNameLst>
                                      </p:cBhvr>
                                      <p:tavLst>
                                        <p:tav tm="0">
                                          <p:val>
                                            <p:fltVal val="0"/>
                                          </p:val>
                                        </p:tav>
                                        <p:tav tm="100000">
                                          <p:val>
                                            <p:strVal val="#ppt_h"/>
                                          </p:val>
                                        </p:tav>
                                      </p:tavLst>
                                    </p:anim>
                                    <p:animEffect transition="in" filter="fade">
                                      <p:cBhvr>
                                        <p:cTn id="9" dur="2000"/>
                                        <p:tgtEl>
                                          <p:spTgt spid="34820"/>
                                        </p:tgtEl>
                                      </p:cBhvr>
                                    </p:animEffect>
                                  </p:childTnLst>
                                </p:cTn>
                              </p:par>
                              <p:par>
                                <p:cTn id="10" presetID="53" presetClass="entr" presetSubtype="0" fill="hold" nodeType="withEffect">
                                  <p:stCondLst>
                                    <p:cond delay="0"/>
                                  </p:stCondLst>
                                  <p:childTnLst>
                                    <p:set>
                                      <p:cBhvr>
                                        <p:cTn id="11" dur="1" fill="hold">
                                          <p:stCondLst>
                                            <p:cond delay="0"/>
                                          </p:stCondLst>
                                        </p:cTn>
                                        <p:tgtEl>
                                          <p:spTgt spid="34821"/>
                                        </p:tgtEl>
                                        <p:attrNameLst>
                                          <p:attrName>style.visibility</p:attrName>
                                        </p:attrNameLst>
                                      </p:cBhvr>
                                      <p:to>
                                        <p:strVal val="visible"/>
                                      </p:to>
                                    </p:set>
                                    <p:anim calcmode="lin" valueType="num">
                                      <p:cBhvr>
                                        <p:cTn id="12" dur="2000" fill="hold"/>
                                        <p:tgtEl>
                                          <p:spTgt spid="34821"/>
                                        </p:tgtEl>
                                        <p:attrNameLst>
                                          <p:attrName>ppt_w</p:attrName>
                                        </p:attrNameLst>
                                      </p:cBhvr>
                                      <p:tavLst>
                                        <p:tav tm="0">
                                          <p:val>
                                            <p:fltVal val="0"/>
                                          </p:val>
                                        </p:tav>
                                        <p:tav tm="100000">
                                          <p:val>
                                            <p:strVal val="#ppt_w"/>
                                          </p:val>
                                        </p:tav>
                                      </p:tavLst>
                                    </p:anim>
                                    <p:anim calcmode="lin" valueType="num">
                                      <p:cBhvr>
                                        <p:cTn id="13" dur="2000" fill="hold"/>
                                        <p:tgtEl>
                                          <p:spTgt spid="34821"/>
                                        </p:tgtEl>
                                        <p:attrNameLst>
                                          <p:attrName>ppt_h</p:attrName>
                                        </p:attrNameLst>
                                      </p:cBhvr>
                                      <p:tavLst>
                                        <p:tav tm="0">
                                          <p:val>
                                            <p:fltVal val="0"/>
                                          </p:val>
                                        </p:tav>
                                        <p:tav tm="100000">
                                          <p:val>
                                            <p:strVal val="#ppt_h"/>
                                          </p:val>
                                        </p:tav>
                                      </p:tavLst>
                                    </p:anim>
                                    <p:animEffect transition="in" filter="fade">
                                      <p:cBhvr>
                                        <p:cTn id="14" dur="20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MO Map.JPG"/>
          <p:cNvPicPr>
            <a:picLocks noGrp="1" noChangeAspect="1"/>
          </p:cNvPicPr>
          <p:nvPr isPhoto="1"/>
        </p:nvPicPr>
        <p:blipFill>
          <a:blip r:embed="rId2" cstate="print"/>
          <a:srcRect l="8527" t="2000" r="2325" b="2000"/>
          <a:stretch>
            <a:fillRect/>
          </a:stretch>
        </p:blipFill>
        <p:spPr bwMode="auto">
          <a:xfrm>
            <a:off x="304800" y="228600"/>
            <a:ext cx="8534400" cy="6400800"/>
          </a:xfrm>
          <a:prstGeom prst="rect">
            <a:avLst/>
          </a:prstGeom>
          <a:noFill/>
          <a:ln w="76200">
            <a:solidFill>
              <a:srgbClr val="FF0000"/>
            </a:solidFill>
            <a:miter lim="800000"/>
            <a:headEnd/>
            <a:tailEnd/>
          </a:ln>
        </p:spPr>
      </p:pic>
      <p:sp>
        <p:nvSpPr>
          <p:cNvPr id="2066" name="TextBox 7"/>
          <p:cNvSpPr txBox="1">
            <a:spLocks noChangeArrowheads="1"/>
          </p:cNvSpPr>
          <p:nvPr/>
        </p:nvSpPr>
        <p:spPr bwMode="auto">
          <a:xfrm>
            <a:off x="7620000" y="6391275"/>
            <a:ext cx="1228725" cy="246221"/>
          </a:xfrm>
          <a:prstGeom prst="rect">
            <a:avLst/>
          </a:prstGeom>
          <a:noFill/>
          <a:ln w="9525">
            <a:noFill/>
            <a:miter lim="800000"/>
            <a:headEnd/>
            <a:tailEnd/>
          </a:ln>
        </p:spPr>
        <p:txBody>
          <a:bodyPr wrap="square">
            <a:spAutoFit/>
          </a:bodyPr>
          <a:lstStyle/>
          <a:p>
            <a:pPr algn="ctr"/>
            <a:r>
              <a:rPr lang="en-US" sz="1000" b="1" dirty="0">
                <a:solidFill>
                  <a:srgbClr val="002060"/>
                </a:solidFill>
              </a:rPr>
              <a:t>As of </a:t>
            </a:r>
            <a:r>
              <a:rPr lang="en-US" sz="1000" b="1" dirty="0" smtClean="0">
                <a:solidFill>
                  <a:srgbClr val="002060"/>
                </a:solidFill>
              </a:rPr>
              <a:t>20120201</a:t>
            </a:r>
          </a:p>
        </p:txBody>
      </p:sp>
      <p:sp>
        <p:nvSpPr>
          <p:cNvPr id="11" name="Rectangle 10"/>
          <p:cNvSpPr/>
          <p:nvPr/>
        </p:nvSpPr>
        <p:spPr>
          <a:xfrm>
            <a:off x="5635477" y="381000"/>
            <a:ext cx="3215944" cy="1015663"/>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2000" b="1" dirty="0">
                <a:ln/>
                <a:solidFill>
                  <a:srgbClr val="002060"/>
                </a:solidFill>
              </a:rPr>
              <a:t>Missouri National Guard </a:t>
            </a:r>
          </a:p>
          <a:p>
            <a:pPr algn="ctr">
              <a:defRPr/>
            </a:pPr>
            <a:r>
              <a:rPr lang="en-US" sz="2000" b="1" dirty="0" smtClean="0">
                <a:ln/>
                <a:solidFill>
                  <a:srgbClr val="002060"/>
                </a:solidFill>
              </a:rPr>
              <a:t>Partners in Care</a:t>
            </a:r>
          </a:p>
          <a:p>
            <a:pPr algn="ctr">
              <a:defRPr/>
            </a:pPr>
            <a:r>
              <a:rPr lang="en-US" sz="2000" b="1" dirty="0" smtClean="0">
                <a:ln/>
                <a:solidFill>
                  <a:srgbClr val="002060"/>
                </a:solidFill>
              </a:rPr>
              <a:t>Organizations</a:t>
            </a:r>
            <a:endParaRPr lang="en-US" sz="2000" b="1" dirty="0">
              <a:ln/>
              <a:solidFill>
                <a:srgbClr val="002060"/>
              </a:solidFill>
            </a:endParaRPr>
          </a:p>
        </p:txBody>
      </p:sp>
      <p:sp>
        <p:nvSpPr>
          <p:cNvPr id="15" name="5-Point Star 14"/>
          <p:cNvSpPr/>
          <p:nvPr/>
        </p:nvSpPr>
        <p:spPr>
          <a:xfrm>
            <a:off x="4191000" y="27432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3505200" y="34290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400800" y="38862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114800" y="21336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2895600" y="52578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2286000" y="30480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3733800" y="5334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1981200" y="14478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819400" y="44196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3810000" y="30480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962400" y="15240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5181600" y="52578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1371600" y="23622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6172200" y="2895600"/>
            <a:ext cx="6096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MO Map.JPG"/>
          <p:cNvPicPr>
            <a:picLocks noGrp="1" noChangeAspect="1"/>
          </p:cNvPicPr>
          <p:nvPr isPhoto="1"/>
        </p:nvPicPr>
        <p:blipFill>
          <a:blip r:embed="rId3" cstate="print"/>
          <a:srcRect l="8527" t="2000" r="2325" b="2000"/>
          <a:stretch>
            <a:fillRect/>
          </a:stretch>
        </p:blipFill>
        <p:spPr bwMode="auto">
          <a:xfrm>
            <a:off x="228600" y="228600"/>
            <a:ext cx="8534400" cy="6400800"/>
          </a:xfrm>
          <a:prstGeom prst="rect">
            <a:avLst/>
          </a:prstGeom>
          <a:noFill/>
          <a:ln w="76200">
            <a:solidFill>
              <a:srgbClr val="FF0000"/>
            </a:solidFill>
            <a:miter lim="800000"/>
            <a:headEnd/>
            <a:tailEnd/>
          </a:ln>
        </p:spPr>
      </p:pic>
      <p:sp>
        <p:nvSpPr>
          <p:cNvPr id="3" name="TextBox 2"/>
          <p:cNvSpPr txBox="1"/>
          <p:nvPr/>
        </p:nvSpPr>
        <p:spPr>
          <a:xfrm>
            <a:off x="533400" y="3886200"/>
            <a:ext cx="1524000" cy="1600438"/>
          </a:xfrm>
          <a:prstGeom prst="rect">
            <a:avLst/>
          </a:prstGeom>
          <a:solidFill>
            <a:schemeClr val="accent3">
              <a:lumMod val="20000"/>
              <a:lumOff val="80000"/>
            </a:schemeClr>
          </a:solidFill>
          <a:ln>
            <a:solidFill>
              <a:srgbClr val="0070C0"/>
            </a:solidFill>
          </a:ln>
          <a:effectLst>
            <a:glow rad="228600">
              <a:schemeClr val="accent3">
                <a:lumMod val="60000"/>
                <a:lumOff val="40000"/>
                <a:alpha val="40000"/>
              </a:schemeClr>
            </a:glow>
            <a:softEdge rad="12700"/>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a:latin typeface="Agency FB" pitchFamily="34" charset="0"/>
              </a:rPr>
              <a:t>SPRINGFIELD</a:t>
            </a:r>
          </a:p>
          <a:p>
            <a:pPr fontAlgn="auto">
              <a:spcBef>
                <a:spcPts val="0"/>
              </a:spcBef>
              <a:spcAft>
                <a:spcPts val="0"/>
              </a:spcAft>
              <a:defRPr/>
            </a:pPr>
            <a:endParaRPr lang="en-US" sz="300" b="1" i="1" dirty="0">
              <a:latin typeface="Agency FB" pitchFamily="34" charset="0"/>
            </a:endParaRPr>
          </a:p>
          <a:p>
            <a:pPr fontAlgn="auto">
              <a:spcBef>
                <a:spcPts val="0"/>
              </a:spcBef>
              <a:spcAft>
                <a:spcPts val="0"/>
              </a:spcAft>
              <a:defRPr/>
            </a:pPr>
            <a:r>
              <a:rPr lang="en-US" sz="1000" u="sng" dirty="0" smtClean="0">
                <a:latin typeface="Agency FB" pitchFamily="34" charset="0"/>
              </a:rPr>
              <a:t>Survivor Outreach Services</a:t>
            </a:r>
          </a:p>
          <a:p>
            <a:pPr fontAlgn="auto">
              <a:spcBef>
                <a:spcPts val="0"/>
              </a:spcBef>
              <a:spcAft>
                <a:spcPts val="0"/>
              </a:spcAft>
              <a:defRPr/>
            </a:pPr>
            <a:r>
              <a:rPr lang="en-US" sz="1000" b="1" dirty="0" smtClean="0">
                <a:solidFill>
                  <a:srgbClr val="002060"/>
                </a:solidFill>
                <a:latin typeface="Agency FB" pitchFamily="34" charset="0"/>
              </a:rPr>
              <a:t>Regina Turner</a:t>
            </a:r>
          </a:p>
          <a:p>
            <a:pPr fontAlgn="auto">
              <a:spcBef>
                <a:spcPts val="0"/>
              </a:spcBef>
              <a:spcAft>
                <a:spcPts val="0"/>
              </a:spcAft>
              <a:defRPr/>
            </a:pPr>
            <a:r>
              <a:rPr lang="en-US" sz="1000" dirty="0" smtClean="0">
                <a:latin typeface="Agency FB" pitchFamily="34" charset="0"/>
              </a:rPr>
              <a:t>W: (417) 868-6006</a:t>
            </a:r>
          </a:p>
          <a:p>
            <a:pPr fontAlgn="auto">
              <a:spcBef>
                <a:spcPts val="0"/>
              </a:spcBef>
              <a:spcAft>
                <a:spcPts val="0"/>
              </a:spcAft>
              <a:defRPr/>
            </a:pPr>
            <a:r>
              <a:rPr lang="en-US" sz="1000" dirty="0" smtClean="0">
                <a:latin typeface="Agency FB" pitchFamily="34" charset="0"/>
              </a:rPr>
              <a:t>C: (417) 496-7940</a:t>
            </a: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r>
              <a:rPr lang="en-US" sz="1000" u="sng" dirty="0" smtClean="0">
                <a:latin typeface="Agency FB" pitchFamily="34" charset="0"/>
              </a:rPr>
              <a:t>Chaplain Support</a:t>
            </a:r>
          </a:p>
          <a:p>
            <a:pPr fontAlgn="auto">
              <a:spcBef>
                <a:spcPts val="0"/>
              </a:spcBef>
              <a:spcAft>
                <a:spcPts val="0"/>
              </a:spcAft>
              <a:defRPr/>
            </a:pPr>
            <a:r>
              <a:rPr lang="en-US" sz="1000" b="1" dirty="0" smtClean="0">
                <a:solidFill>
                  <a:srgbClr val="002060"/>
                </a:solidFill>
                <a:latin typeface="Agency FB" pitchFamily="34" charset="0"/>
              </a:rPr>
              <a:t>CH (MAJ) Dustin Kennedy</a:t>
            </a:r>
          </a:p>
          <a:p>
            <a:pPr fontAlgn="auto">
              <a:spcBef>
                <a:spcPts val="0"/>
              </a:spcBef>
              <a:spcAft>
                <a:spcPts val="0"/>
              </a:spcAft>
              <a:defRPr/>
            </a:pPr>
            <a:r>
              <a:rPr lang="en-US" sz="1000" dirty="0" smtClean="0">
                <a:latin typeface="Agency FB" pitchFamily="34" charset="0"/>
              </a:rPr>
              <a:t>W: (417) 868-6069</a:t>
            </a:r>
          </a:p>
          <a:p>
            <a:pPr fontAlgn="auto">
              <a:spcBef>
                <a:spcPts val="0"/>
              </a:spcBef>
              <a:spcAft>
                <a:spcPts val="0"/>
              </a:spcAft>
              <a:defRPr/>
            </a:pPr>
            <a:r>
              <a:rPr lang="en-US" sz="1000" dirty="0" smtClean="0">
                <a:latin typeface="Agency FB" pitchFamily="34" charset="0"/>
              </a:rPr>
              <a:t>C: (417) 425-1488</a:t>
            </a:r>
          </a:p>
        </p:txBody>
      </p:sp>
      <p:sp>
        <p:nvSpPr>
          <p:cNvPr id="4" name="TextBox 3"/>
          <p:cNvSpPr txBox="1"/>
          <p:nvPr/>
        </p:nvSpPr>
        <p:spPr>
          <a:xfrm>
            <a:off x="457200" y="533400"/>
            <a:ext cx="1447800" cy="969496"/>
          </a:xfrm>
          <a:prstGeom prst="rect">
            <a:avLst/>
          </a:prstGeom>
          <a:solidFill>
            <a:schemeClr val="accent3">
              <a:lumMod val="20000"/>
              <a:lumOff val="80000"/>
            </a:schemeClr>
          </a:solidFill>
          <a:ln>
            <a:solidFill>
              <a:srgbClr val="0070C0"/>
            </a:solidFill>
          </a:ln>
          <a:effectLst>
            <a:glow rad="228600">
              <a:schemeClr val="accent3">
                <a:lumMod val="60000"/>
                <a:lumOff val="40000"/>
                <a:alpha val="40000"/>
              </a:schemeClr>
            </a:glow>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smtClean="0">
                <a:latin typeface="Agency FB" pitchFamily="34" charset="0"/>
              </a:rPr>
              <a:t>ST JOSEPH</a:t>
            </a:r>
            <a:endParaRPr lang="en-US" sz="1200" b="1" i="1" dirty="0">
              <a:latin typeface="Agency FB" pitchFamily="34" charset="0"/>
            </a:endParaRPr>
          </a:p>
          <a:p>
            <a:pPr fontAlgn="auto">
              <a:spcBef>
                <a:spcPts val="0"/>
              </a:spcBef>
              <a:spcAft>
                <a:spcPts val="0"/>
              </a:spcAft>
              <a:defRPr/>
            </a:pPr>
            <a:endParaRPr lang="en-US" sz="300" u="sng" dirty="0">
              <a:latin typeface="Agency FB" pitchFamily="34" charset="0"/>
            </a:endParaRPr>
          </a:p>
          <a:p>
            <a:pPr fontAlgn="auto">
              <a:spcBef>
                <a:spcPts val="0"/>
              </a:spcBef>
              <a:spcAft>
                <a:spcPts val="0"/>
              </a:spcAft>
              <a:defRPr/>
            </a:pPr>
            <a:r>
              <a:rPr lang="en-US" sz="1000" u="sng" dirty="0" smtClean="0">
                <a:latin typeface="Agency FB" pitchFamily="34" charset="0"/>
              </a:rPr>
              <a:t>Director of  Psychological</a:t>
            </a:r>
          </a:p>
          <a:p>
            <a:pPr fontAlgn="auto">
              <a:spcBef>
                <a:spcPts val="0"/>
              </a:spcBef>
              <a:spcAft>
                <a:spcPts val="0"/>
              </a:spcAft>
              <a:defRPr/>
            </a:pPr>
            <a:r>
              <a:rPr lang="en-US" sz="1000" u="sng" dirty="0" smtClean="0">
                <a:latin typeface="Agency FB" pitchFamily="34" charset="0"/>
              </a:rPr>
              <a:t>Health- 139</a:t>
            </a:r>
            <a:r>
              <a:rPr lang="en-US" sz="1000" u="sng" baseline="30000" dirty="0" smtClean="0">
                <a:latin typeface="Agency FB" pitchFamily="34" charset="0"/>
              </a:rPr>
              <a:t>th</a:t>
            </a:r>
            <a:r>
              <a:rPr lang="en-US" sz="1000" u="sng" dirty="0" smtClean="0">
                <a:latin typeface="Agency FB" pitchFamily="34" charset="0"/>
              </a:rPr>
              <a:t> AW</a:t>
            </a:r>
            <a:endParaRPr lang="en-US" sz="1000" u="sng" dirty="0">
              <a:latin typeface="Agency FB" pitchFamily="34" charset="0"/>
            </a:endParaRPr>
          </a:p>
          <a:p>
            <a:pPr fontAlgn="auto">
              <a:spcBef>
                <a:spcPts val="0"/>
              </a:spcBef>
              <a:spcAft>
                <a:spcPts val="0"/>
              </a:spcAft>
              <a:defRPr/>
            </a:pPr>
            <a:r>
              <a:rPr lang="en-US" sz="1000" b="1" dirty="0">
                <a:solidFill>
                  <a:srgbClr val="002060"/>
                </a:solidFill>
                <a:latin typeface="Agency FB" pitchFamily="34" charset="0"/>
              </a:rPr>
              <a:t>Phil Pringle</a:t>
            </a:r>
          </a:p>
          <a:p>
            <a:pPr fontAlgn="auto">
              <a:spcBef>
                <a:spcPts val="0"/>
              </a:spcBef>
              <a:spcAft>
                <a:spcPts val="0"/>
              </a:spcAft>
              <a:defRPr/>
            </a:pPr>
            <a:r>
              <a:rPr lang="en-US" sz="1000" dirty="0" smtClean="0">
                <a:latin typeface="Agency FB" pitchFamily="34" charset="0"/>
              </a:rPr>
              <a:t>Dedicated to local air wing </a:t>
            </a:r>
            <a:endParaRPr lang="en-US" sz="1000" dirty="0">
              <a:latin typeface="Agency FB" pitchFamily="34" charset="0"/>
            </a:endParaRPr>
          </a:p>
        </p:txBody>
      </p:sp>
      <p:sp>
        <p:nvSpPr>
          <p:cNvPr id="2066" name="TextBox 7"/>
          <p:cNvSpPr txBox="1">
            <a:spLocks noChangeArrowheads="1"/>
          </p:cNvSpPr>
          <p:nvPr/>
        </p:nvSpPr>
        <p:spPr bwMode="auto">
          <a:xfrm>
            <a:off x="7781925" y="6391275"/>
            <a:ext cx="1066800" cy="246221"/>
          </a:xfrm>
          <a:prstGeom prst="rect">
            <a:avLst/>
          </a:prstGeom>
          <a:noFill/>
          <a:ln w="9525">
            <a:noFill/>
            <a:miter lim="800000"/>
            <a:headEnd/>
            <a:tailEnd/>
          </a:ln>
        </p:spPr>
        <p:txBody>
          <a:bodyPr>
            <a:spAutoFit/>
          </a:bodyPr>
          <a:lstStyle/>
          <a:p>
            <a:pPr algn="ctr"/>
            <a:r>
              <a:rPr lang="en-US" sz="1000" b="1" dirty="0">
                <a:solidFill>
                  <a:srgbClr val="002060"/>
                </a:solidFill>
              </a:rPr>
              <a:t>As of </a:t>
            </a:r>
            <a:r>
              <a:rPr lang="en-US" sz="1000" b="1" dirty="0" smtClean="0">
                <a:solidFill>
                  <a:srgbClr val="002060"/>
                </a:solidFill>
              </a:rPr>
              <a:t>04/12/12</a:t>
            </a:r>
          </a:p>
        </p:txBody>
      </p:sp>
      <p:sp>
        <p:nvSpPr>
          <p:cNvPr id="10" name="Rectangle 9"/>
          <p:cNvSpPr/>
          <p:nvPr/>
        </p:nvSpPr>
        <p:spPr>
          <a:xfrm>
            <a:off x="304800" y="6019800"/>
            <a:ext cx="6172200" cy="584775"/>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sz="1600" b="1" dirty="0">
                <a:ln/>
                <a:solidFill>
                  <a:srgbClr val="FF0000"/>
                </a:solidFill>
              </a:rPr>
              <a:t>National Suicide </a:t>
            </a:r>
            <a:r>
              <a:rPr lang="en-US" sz="1600" b="1" dirty="0" smtClean="0">
                <a:ln/>
                <a:solidFill>
                  <a:srgbClr val="FF0000"/>
                </a:solidFill>
              </a:rPr>
              <a:t>Prevention Lifeline</a:t>
            </a:r>
            <a:r>
              <a:rPr lang="en-US" sz="1600" b="1" dirty="0">
                <a:ln/>
                <a:solidFill>
                  <a:srgbClr val="FF0000"/>
                </a:solidFill>
              </a:rPr>
              <a:t>:  1-800-273-TALK (</a:t>
            </a:r>
            <a:r>
              <a:rPr lang="en-US" sz="1600" b="1" dirty="0" smtClean="0">
                <a:ln/>
                <a:solidFill>
                  <a:srgbClr val="FF0000"/>
                </a:solidFill>
              </a:rPr>
              <a:t>8255)</a:t>
            </a:r>
          </a:p>
          <a:p>
            <a:pPr>
              <a:defRPr/>
            </a:pPr>
            <a:r>
              <a:rPr lang="en-US" sz="1600" b="1" dirty="0" smtClean="0">
                <a:ln/>
                <a:solidFill>
                  <a:srgbClr val="FF0000"/>
                </a:solidFill>
              </a:rPr>
              <a:t>24/7 Sexual Assault Helpline:  1-877-995-5247 </a:t>
            </a:r>
            <a:endParaRPr lang="en-US" sz="1600" b="1" dirty="0">
              <a:ln/>
              <a:solidFill>
                <a:srgbClr val="FF0000"/>
              </a:solidFill>
            </a:endParaRPr>
          </a:p>
        </p:txBody>
      </p:sp>
      <p:sp>
        <p:nvSpPr>
          <p:cNvPr id="11" name="Rectangle 10"/>
          <p:cNvSpPr/>
          <p:nvPr/>
        </p:nvSpPr>
        <p:spPr>
          <a:xfrm>
            <a:off x="4419600" y="304800"/>
            <a:ext cx="4552848" cy="846386"/>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2000" b="1" dirty="0">
                <a:ln/>
                <a:solidFill>
                  <a:srgbClr val="002060"/>
                </a:solidFill>
              </a:rPr>
              <a:t>Missouri National Guard </a:t>
            </a:r>
          </a:p>
          <a:p>
            <a:pPr algn="ctr">
              <a:defRPr/>
            </a:pPr>
            <a:r>
              <a:rPr lang="en-US" sz="2000" b="1" dirty="0" smtClean="0">
                <a:ln/>
                <a:solidFill>
                  <a:srgbClr val="002060"/>
                </a:solidFill>
              </a:rPr>
              <a:t>“Care </a:t>
            </a:r>
            <a:r>
              <a:rPr lang="en-US" sz="2000" b="1" dirty="0" err="1" smtClean="0">
                <a:ln/>
                <a:solidFill>
                  <a:srgbClr val="002060"/>
                </a:solidFill>
              </a:rPr>
              <a:t>Team”</a:t>
            </a:r>
            <a:r>
              <a:rPr lang="en-US" sz="900" b="1" u="sng" dirty="0" err="1" smtClean="0">
                <a:ln/>
                <a:solidFill>
                  <a:srgbClr val="002060"/>
                </a:solidFill>
              </a:rPr>
              <a:t>For</a:t>
            </a:r>
            <a:r>
              <a:rPr lang="en-US" sz="900" b="1" u="sng" dirty="0" smtClean="0">
                <a:ln/>
                <a:solidFill>
                  <a:srgbClr val="002060"/>
                </a:solidFill>
              </a:rPr>
              <a:t> a current version go to: </a:t>
            </a:r>
            <a:r>
              <a:rPr lang="en-US" sz="900" b="1" u="sng" dirty="0" smtClean="0">
                <a:ln/>
                <a:solidFill>
                  <a:srgbClr val="002060"/>
                </a:solidFill>
                <a:hlinkClick r:id="rId4"/>
              </a:rPr>
              <a:t>www.moguard</a:t>
            </a:r>
            <a:r>
              <a:rPr lang="en-US" sz="900" b="1" u="sng" dirty="0" smtClean="0">
                <a:ln/>
                <a:solidFill>
                  <a:srgbClr val="002060"/>
                </a:solidFill>
              </a:rPr>
              <a:t> </a:t>
            </a:r>
          </a:p>
          <a:p>
            <a:pPr algn="ctr">
              <a:defRPr/>
            </a:pPr>
            <a:r>
              <a:rPr lang="en-US" sz="900" b="1" u="sng" dirty="0" smtClean="0">
                <a:ln/>
                <a:solidFill>
                  <a:srgbClr val="002060"/>
                </a:solidFill>
              </a:rPr>
              <a:t>                                     click member/employee tab-select “Care Team Map”</a:t>
            </a:r>
            <a:endParaRPr lang="en-US" sz="900" b="1" u="sng" dirty="0">
              <a:ln/>
              <a:solidFill>
                <a:srgbClr val="002060"/>
              </a:solidFill>
            </a:endParaRPr>
          </a:p>
        </p:txBody>
      </p:sp>
      <p:sp>
        <p:nvSpPr>
          <p:cNvPr id="12" name="TextBox 11"/>
          <p:cNvSpPr txBox="1"/>
          <p:nvPr/>
        </p:nvSpPr>
        <p:spPr>
          <a:xfrm>
            <a:off x="4876800" y="1219200"/>
            <a:ext cx="1600200" cy="2000548"/>
          </a:xfrm>
          <a:prstGeom prst="rect">
            <a:avLst/>
          </a:prstGeom>
          <a:solidFill>
            <a:schemeClr val="accent3">
              <a:lumMod val="20000"/>
              <a:lumOff val="80000"/>
            </a:schemeClr>
          </a:solidFill>
          <a:ln>
            <a:solidFill>
              <a:srgbClr val="0070C0"/>
            </a:solidFill>
          </a:ln>
          <a:effectLst>
            <a:glow rad="228600">
              <a:schemeClr val="bg2">
                <a:lumMod val="50000"/>
                <a:alpha val="40000"/>
              </a:schemeClr>
            </a:glow>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a:latin typeface="Agency FB" pitchFamily="34" charset="0"/>
              </a:rPr>
              <a:t>JEFFERSON CITY</a:t>
            </a:r>
          </a:p>
          <a:p>
            <a:pPr fontAlgn="auto">
              <a:spcBef>
                <a:spcPts val="0"/>
              </a:spcBef>
              <a:spcAft>
                <a:spcPts val="0"/>
              </a:spcAft>
              <a:defRPr/>
            </a:pPr>
            <a:endParaRPr lang="en-US" sz="300" u="sng" dirty="0">
              <a:latin typeface="Agency FB" pitchFamily="34" charset="0"/>
            </a:endParaRPr>
          </a:p>
          <a:p>
            <a:pPr fontAlgn="auto">
              <a:spcBef>
                <a:spcPts val="0"/>
              </a:spcBef>
              <a:spcAft>
                <a:spcPts val="0"/>
              </a:spcAft>
              <a:defRPr/>
            </a:pPr>
            <a:r>
              <a:rPr lang="en-US" sz="1000" u="sng" dirty="0" smtClean="0">
                <a:latin typeface="Agency FB" pitchFamily="34" charset="0"/>
              </a:rPr>
              <a:t>Chief, Family, Warrior Support</a:t>
            </a:r>
          </a:p>
          <a:p>
            <a:pPr fontAlgn="auto">
              <a:spcBef>
                <a:spcPts val="0"/>
              </a:spcBef>
              <a:spcAft>
                <a:spcPts val="0"/>
              </a:spcAft>
              <a:defRPr/>
            </a:pPr>
            <a:r>
              <a:rPr lang="en-US" sz="1000" u="sng" dirty="0" smtClean="0">
                <a:latin typeface="Agency FB" pitchFamily="34" charset="0"/>
              </a:rPr>
              <a:t>Division</a:t>
            </a:r>
          </a:p>
          <a:p>
            <a:pPr fontAlgn="auto">
              <a:spcBef>
                <a:spcPts val="0"/>
              </a:spcBef>
              <a:spcAft>
                <a:spcPts val="0"/>
              </a:spcAft>
              <a:defRPr/>
            </a:pPr>
            <a:r>
              <a:rPr lang="en-US" sz="1000" b="1" dirty="0" smtClean="0">
                <a:solidFill>
                  <a:srgbClr val="002060"/>
                </a:solidFill>
                <a:latin typeface="Agency FB" pitchFamily="34" charset="0"/>
              </a:rPr>
              <a:t>CH (COL) Gary Gilmore</a:t>
            </a:r>
          </a:p>
          <a:p>
            <a:pPr fontAlgn="auto">
              <a:spcBef>
                <a:spcPts val="0"/>
              </a:spcBef>
              <a:spcAft>
                <a:spcPts val="0"/>
              </a:spcAft>
              <a:defRPr/>
            </a:pPr>
            <a:r>
              <a:rPr lang="en-US" sz="1000" dirty="0" smtClean="0">
                <a:latin typeface="Agency FB" pitchFamily="34" charset="0"/>
              </a:rPr>
              <a:t>W: (573) 638-9613</a:t>
            </a:r>
          </a:p>
          <a:p>
            <a:pPr fontAlgn="auto">
              <a:spcBef>
                <a:spcPts val="0"/>
              </a:spcBef>
              <a:spcAft>
                <a:spcPts val="0"/>
              </a:spcAft>
              <a:defRPr/>
            </a:pPr>
            <a:r>
              <a:rPr lang="en-US" sz="1000" dirty="0" smtClean="0">
                <a:latin typeface="Agency FB" pitchFamily="34" charset="0"/>
              </a:rPr>
              <a:t>C: (573) 301-6964</a:t>
            </a: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r>
              <a:rPr lang="en-US" sz="1000" u="sng" dirty="0" smtClean="0">
                <a:latin typeface="Agency FB" pitchFamily="34" charset="0"/>
              </a:rPr>
              <a:t>Director of Psychological Health</a:t>
            </a:r>
          </a:p>
          <a:p>
            <a:pPr fontAlgn="auto">
              <a:spcBef>
                <a:spcPts val="0"/>
              </a:spcBef>
              <a:spcAft>
                <a:spcPts val="0"/>
              </a:spcAft>
              <a:defRPr/>
            </a:pPr>
            <a:r>
              <a:rPr lang="en-US" sz="1000" b="1" dirty="0" smtClean="0">
                <a:solidFill>
                  <a:srgbClr val="002060"/>
                </a:solidFill>
                <a:latin typeface="Agency FB" pitchFamily="34" charset="0"/>
              </a:rPr>
              <a:t>Michelle Brown</a:t>
            </a:r>
          </a:p>
          <a:p>
            <a:pPr>
              <a:defRPr/>
            </a:pPr>
            <a:r>
              <a:rPr lang="en-US" sz="1000" dirty="0" smtClean="0">
                <a:latin typeface="Agency FB" pitchFamily="34" charset="0"/>
              </a:rPr>
              <a:t>W: (573) 638-9500, ext. 7489</a:t>
            </a:r>
          </a:p>
          <a:p>
            <a:pPr fontAlgn="auto">
              <a:spcBef>
                <a:spcPts val="0"/>
              </a:spcBef>
              <a:spcAft>
                <a:spcPts val="0"/>
              </a:spcAft>
              <a:defRPr/>
            </a:pPr>
            <a:r>
              <a:rPr lang="en-US" sz="1000" dirty="0" smtClean="0">
                <a:latin typeface="Agency FB" pitchFamily="34" charset="0"/>
              </a:rPr>
              <a:t> C: (573) 355-0212</a:t>
            </a: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endParaRPr lang="en-US" sz="1000" dirty="0" smtClean="0">
              <a:latin typeface="Agency FB" pitchFamily="34" charset="0"/>
            </a:endParaRPr>
          </a:p>
        </p:txBody>
      </p:sp>
      <p:sp>
        <p:nvSpPr>
          <p:cNvPr id="13" name="TextBox 12"/>
          <p:cNvSpPr txBox="1"/>
          <p:nvPr/>
        </p:nvSpPr>
        <p:spPr>
          <a:xfrm>
            <a:off x="2514600" y="533400"/>
            <a:ext cx="1828800" cy="5370701"/>
          </a:xfrm>
          <a:prstGeom prst="rect">
            <a:avLst/>
          </a:prstGeom>
          <a:solidFill>
            <a:schemeClr val="accent3">
              <a:lumMod val="20000"/>
              <a:lumOff val="80000"/>
            </a:schemeClr>
          </a:solidFill>
          <a:ln>
            <a:solidFill>
              <a:srgbClr val="0070C0"/>
            </a:solidFill>
          </a:ln>
          <a:effectLst>
            <a:glow rad="228600">
              <a:schemeClr val="bg2">
                <a:lumMod val="25000"/>
                <a:alpha val="40000"/>
              </a:schemeClr>
            </a:glow>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a:latin typeface="Agency FB" pitchFamily="34" charset="0"/>
              </a:rPr>
              <a:t>STATEWIDE</a:t>
            </a:r>
          </a:p>
          <a:p>
            <a:pPr fontAlgn="auto">
              <a:spcBef>
                <a:spcPts val="0"/>
              </a:spcBef>
              <a:spcAft>
                <a:spcPts val="0"/>
              </a:spcAft>
              <a:defRPr/>
            </a:pPr>
            <a:endParaRPr lang="en-US" sz="300" dirty="0">
              <a:latin typeface="Agency FB" pitchFamily="34" charset="0"/>
            </a:endParaRP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r>
              <a:rPr lang="en-US" sz="1000" u="sng" dirty="0" smtClean="0">
                <a:latin typeface="Agency FB" pitchFamily="34" charset="0"/>
              </a:rPr>
              <a:t>Sexual Assault/Suicide Prevention</a:t>
            </a:r>
          </a:p>
          <a:p>
            <a:pPr fontAlgn="auto">
              <a:spcBef>
                <a:spcPts val="0"/>
              </a:spcBef>
              <a:spcAft>
                <a:spcPts val="0"/>
              </a:spcAft>
              <a:defRPr/>
            </a:pPr>
            <a:r>
              <a:rPr lang="en-US" sz="1000" b="1" dirty="0" smtClean="0">
                <a:solidFill>
                  <a:srgbClr val="002060"/>
                </a:solidFill>
                <a:latin typeface="Agency FB" pitchFamily="34" charset="0"/>
              </a:rPr>
              <a:t>CPT  Robin Markham</a:t>
            </a:r>
          </a:p>
          <a:p>
            <a:pPr fontAlgn="auto">
              <a:spcBef>
                <a:spcPts val="0"/>
              </a:spcBef>
              <a:spcAft>
                <a:spcPts val="0"/>
              </a:spcAft>
              <a:defRPr/>
            </a:pPr>
            <a:r>
              <a:rPr lang="en-US" sz="1000" dirty="0" smtClean="0">
                <a:latin typeface="Agency FB" pitchFamily="34" charset="0"/>
              </a:rPr>
              <a:t>W: (573) 638-9602</a:t>
            </a:r>
          </a:p>
          <a:p>
            <a:pPr fontAlgn="auto">
              <a:spcBef>
                <a:spcPts val="0"/>
              </a:spcBef>
              <a:spcAft>
                <a:spcPts val="0"/>
              </a:spcAft>
              <a:defRPr/>
            </a:pPr>
            <a:r>
              <a:rPr lang="en-US" sz="1000" dirty="0" smtClean="0">
                <a:latin typeface="Agency FB" pitchFamily="34" charset="0"/>
              </a:rPr>
              <a:t>C: (573) 694-4124</a:t>
            </a:r>
          </a:p>
          <a:p>
            <a:pPr fontAlgn="auto">
              <a:spcBef>
                <a:spcPts val="0"/>
              </a:spcBef>
              <a:spcAft>
                <a:spcPts val="0"/>
              </a:spcAft>
              <a:defRPr/>
            </a:pPr>
            <a:r>
              <a:rPr lang="en-US" sz="1000" dirty="0" smtClean="0">
                <a:latin typeface="Agency FB" pitchFamily="34" charset="0"/>
              </a:rPr>
              <a:t>BB: (573) 645-9418</a:t>
            </a:r>
            <a:r>
              <a:rPr lang="en-US" sz="1000" u="sng" dirty="0" smtClean="0">
                <a:latin typeface="Agency FB" pitchFamily="34" charset="0"/>
              </a:rPr>
              <a:t> </a:t>
            </a:r>
          </a:p>
          <a:p>
            <a:pPr fontAlgn="auto">
              <a:spcBef>
                <a:spcPts val="0"/>
              </a:spcBef>
              <a:spcAft>
                <a:spcPts val="0"/>
              </a:spcAft>
              <a:defRPr/>
            </a:pPr>
            <a:endParaRPr lang="en-US" sz="300" u="sng" dirty="0" smtClean="0">
              <a:latin typeface="Agency FB" pitchFamily="34" charset="0"/>
            </a:endParaRPr>
          </a:p>
          <a:p>
            <a:pPr fontAlgn="auto">
              <a:spcBef>
                <a:spcPts val="0"/>
              </a:spcBef>
              <a:spcAft>
                <a:spcPts val="0"/>
              </a:spcAft>
              <a:defRPr/>
            </a:pPr>
            <a:r>
              <a:rPr lang="en-US" sz="1000" u="sng" dirty="0" smtClean="0">
                <a:latin typeface="Agency FB" pitchFamily="34" charset="0"/>
              </a:rPr>
              <a:t>Alternate Sexual Assault Response Coordinator</a:t>
            </a:r>
          </a:p>
          <a:p>
            <a:pPr fontAlgn="auto">
              <a:spcBef>
                <a:spcPts val="0"/>
              </a:spcBef>
              <a:spcAft>
                <a:spcPts val="0"/>
              </a:spcAft>
              <a:defRPr/>
            </a:pPr>
            <a:r>
              <a:rPr lang="en-US" sz="1000" b="1" dirty="0" smtClean="0">
                <a:solidFill>
                  <a:srgbClr val="002060"/>
                </a:solidFill>
                <a:latin typeface="Agency FB" pitchFamily="34" charset="0"/>
              </a:rPr>
              <a:t>Ms. Harrington</a:t>
            </a:r>
          </a:p>
          <a:p>
            <a:pPr fontAlgn="auto">
              <a:spcBef>
                <a:spcPts val="0"/>
              </a:spcBef>
              <a:spcAft>
                <a:spcPts val="0"/>
              </a:spcAft>
              <a:defRPr/>
            </a:pPr>
            <a:r>
              <a:rPr lang="en-US" sz="1000" dirty="0" smtClean="0">
                <a:latin typeface="Agency FB" pitchFamily="34" charset="0"/>
              </a:rPr>
              <a:t>W:  (573) 638-9602</a:t>
            </a:r>
          </a:p>
          <a:p>
            <a:pPr fontAlgn="auto">
              <a:spcBef>
                <a:spcPts val="0"/>
              </a:spcBef>
              <a:spcAft>
                <a:spcPts val="0"/>
              </a:spcAft>
              <a:defRPr/>
            </a:pPr>
            <a:r>
              <a:rPr lang="en-US" sz="1000" dirty="0" smtClean="0">
                <a:latin typeface="Agency FB" pitchFamily="34" charset="0"/>
              </a:rPr>
              <a:t>BB: (573) 407-0307</a:t>
            </a: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r>
              <a:rPr lang="en-US" sz="1000" u="sng" dirty="0" smtClean="0">
                <a:latin typeface="Agency FB" pitchFamily="34" charset="0"/>
              </a:rPr>
              <a:t>Substance Abuse Prevention Training and Outreach</a:t>
            </a:r>
          </a:p>
          <a:p>
            <a:pPr fontAlgn="auto">
              <a:spcBef>
                <a:spcPts val="0"/>
              </a:spcBef>
              <a:spcAft>
                <a:spcPts val="0"/>
              </a:spcAft>
              <a:defRPr/>
            </a:pPr>
            <a:r>
              <a:rPr lang="en-US" sz="1000" b="1" dirty="0" smtClean="0">
                <a:solidFill>
                  <a:srgbClr val="002060"/>
                </a:solidFill>
                <a:latin typeface="Agency FB" pitchFamily="34" charset="0"/>
              </a:rPr>
              <a:t>SSgt Ryan Fisher</a:t>
            </a:r>
          </a:p>
          <a:p>
            <a:pPr fontAlgn="auto">
              <a:spcBef>
                <a:spcPts val="0"/>
              </a:spcBef>
              <a:spcAft>
                <a:spcPts val="0"/>
              </a:spcAft>
              <a:defRPr/>
            </a:pPr>
            <a:r>
              <a:rPr lang="en-US" sz="1000" dirty="0" smtClean="0">
                <a:latin typeface="Agency FB" pitchFamily="34" charset="0"/>
              </a:rPr>
              <a:t>W: (573) 638-9779</a:t>
            </a:r>
          </a:p>
          <a:p>
            <a:pPr fontAlgn="auto">
              <a:spcBef>
                <a:spcPts val="0"/>
              </a:spcBef>
              <a:spcAft>
                <a:spcPts val="0"/>
              </a:spcAft>
              <a:defRPr/>
            </a:pPr>
            <a:r>
              <a:rPr lang="en-US" sz="1000" dirty="0" smtClean="0">
                <a:latin typeface="Agency FB" pitchFamily="34" charset="0"/>
              </a:rPr>
              <a:t>BB: (573) 418-6709</a:t>
            </a:r>
          </a:p>
          <a:p>
            <a:pPr fontAlgn="auto">
              <a:spcBef>
                <a:spcPts val="0"/>
              </a:spcBef>
              <a:spcAft>
                <a:spcPts val="0"/>
              </a:spcAft>
              <a:defRPr/>
            </a:pPr>
            <a:endParaRPr lang="en-US" sz="300" u="sng" dirty="0" smtClean="0">
              <a:solidFill>
                <a:srgbClr val="FF0000"/>
              </a:solidFill>
              <a:latin typeface="Agency FB" pitchFamily="34" charset="0"/>
            </a:endParaRPr>
          </a:p>
          <a:p>
            <a:pPr fontAlgn="auto">
              <a:spcBef>
                <a:spcPts val="0"/>
              </a:spcBef>
              <a:spcAft>
                <a:spcPts val="0"/>
              </a:spcAft>
              <a:defRPr/>
            </a:pPr>
            <a:r>
              <a:rPr lang="en-US" sz="1000" b="1" u="sng" dirty="0" smtClean="0">
                <a:solidFill>
                  <a:schemeClr val="tx2">
                    <a:lumMod val="75000"/>
                  </a:schemeClr>
                </a:solidFill>
                <a:latin typeface="Agency FB" pitchFamily="34" charset="0"/>
              </a:rPr>
              <a:t>Military </a:t>
            </a:r>
            <a:r>
              <a:rPr lang="en-US" sz="1000" b="1" u="sng" dirty="0">
                <a:solidFill>
                  <a:schemeClr val="tx2">
                    <a:lumMod val="75000"/>
                  </a:schemeClr>
                </a:solidFill>
                <a:latin typeface="Agency FB" pitchFamily="34" charset="0"/>
              </a:rPr>
              <a:t>One </a:t>
            </a:r>
            <a:r>
              <a:rPr lang="en-US" sz="1000" b="1" u="sng" dirty="0" smtClean="0">
                <a:solidFill>
                  <a:schemeClr val="tx2">
                    <a:lumMod val="75000"/>
                  </a:schemeClr>
                </a:solidFill>
                <a:latin typeface="Agency FB" pitchFamily="34" charset="0"/>
              </a:rPr>
              <a:t>Source</a:t>
            </a:r>
          </a:p>
          <a:p>
            <a:pPr fontAlgn="auto">
              <a:spcBef>
                <a:spcPts val="0"/>
              </a:spcBef>
              <a:spcAft>
                <a:spcPts val="0"/>
              </a:spcAft>
              <a:defRPr/>
            </a:pPr>
            <a:r>
              <a:rPr lang="en-US" sz="1000" dirty="0" smtClean="0">
                <a:latin typeface="Agency FB" pitchFamily="34" charset="0"/>
              </a:rPr>
              <a:t>1-800-342-9647</a:t>
            </a:r>
            <a:endParaRPr lang="en-US" sz="1000" dirty="0">
              <a:latin typeface="Agency FB" pitchFamily="34" charset="0"/>
            </a:endParaRPr>
          </a:p>
          <a:p>
            <a:pPr fontAlgn="auto">
              <a:spcBef>
                <a:spcPts val="0"/>
              </a:spcBef>
              <a:spcAft>
                <a:spcPts val="0"/>
              </a:spcAft>
              <a:defRPr/>
            </a:pPr>
            <a:endParaRPr lang="en-US" sz="300" dirty="0">
              <a:latin typeface="Agency FB" pitchFamily="34" charset="0"/>
            </a:endParaRPr>
          </a:p>
          <a:p>
            <a:pPr fontAlgn="auto">
              <a:spcBef>
                <a:spcPts val="0"/>
              </a:spcBef>
              <a:spcAft>
                <a:spcPts val="0"/>
              </a:spcAft>
              <a:defRPr/>
            </a:pPr>
            <a:r>
              <a:rPr lang="en-US" sz="1000" u="sng" dirty="0">
                <a:latin typeface="Agency FB" pitchFamily="34" charset="0"/>
              </a:rPr>
              <a:t>Survivor Outreach Services</a:t>
            </a:r>
          </a:p>
          <a:p>
            <a:pPr fontAlgn="auto">
              <a:spcBef>
                <a:spcPts val="0"/>
              </a:spcBef>
              <a:spcAft>
                <a:spcPts val="0"/>
              </a:spcAft>
              <a:defRPr/>
            </a:pPr>
            <a:r>
              <a:rPr lang="en-US" sz="1000" b="1" dirty="0">
                <a:solidFill>
                  <a:schemeClr val="tx2">
                    <a:lumMod val="75000"/>
                  </a:schemeClr>
                </a:solidFill>
                <a:latin typeface="Agency FB" pitchFamily="34" charset="0"/>
              </a:rPr>
              <a:t>Ray Wadley</a:t>
            </a:r>
          </a:p>
          <a:p>
            <a:pPr fontAlgn="auto">
              <a:spcBef>
                <a:spcPts val="0"/>
              </a:spcBef>
              <a:spcAft>
                <a:spcPts val="0"/>
              </a:spcAft>
              <a:defRPr/>
            </a:pPr>
            <a:r>
              <a:rPr lang="en-US" sz="1000" dirty="0" smtClean="0">
                <a:latin typeface="Agency FB" pitchFamily="34" charset="0"/>
              </a:rPr>
              <a:t>W: (573</a:t>
            </a:r>
            <a:r>
              <a:rPr lang="en-US" sz="1000" dirty="0">
                <a:latin typeface="Agency FB" pitchFamily="34" charset="0"/>
              </a:rPr>
              <a:t>) 638-9500, </a:t>
            </a:r>
            <a:r>
              <a:rPr lang="en-US" sz="1000" dirty="0" smtClean="0">
                <a:latin typeface="Agency FB" pitchFamily="34" charset="0"/>
              </a:rPr>
              <a:t>ext. 7784</a:t>
            </a:r>
            <a:endParaRPr lang="en-US" sz="1000" dirty="0">
              <a:latin typeface="Agency FB" pitchFamily="34" charset="0"/>
            </a:endParaRPr>
          </a:p>
          <a:p>
            <a:pPr fontAlgn="auto">
              <a:spcBef>
                <a:spcPts val="0"/>
              </a:spcBef>
              <a:spcAft>
                <a:spcPts val="0"/>
              </a:spcAft>
              <a:defRPr/>
            </a:pPr>
            <a:r>
              <a:rPr lang="en-US" sz="1000" dirty="0" smtClean="0">
                <a:latin typeface="Agency FB" pitchFamily="34" charset="0"/>
              </a:rPr>
              <a:t>C: (573</a:t>
            </a:r>
            <a:r>
              <a:rPr lang="en-US" sz="1000" dirty="0">
                <a:latin typeface="Agency FB" pitchFamily="34" charset="0"/>
              </a:rPr>
              <a:t>) </a:t>
            </a:r>
            <a:r>
              <a:rPr lang="en-US" sz="1000" dirty="0" smtClean="0">
                <a:latin typeface="Agency FB" pitchFamily="34" charset="0"/>
              </a:rPr>
              <a:t>931-3299</a:t>
            </a: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r>
              <a:rPr lang="en-US" sz="1000" u="sng" dirty="0" smtClean="0">
                <a:latin typeface="Agency FB" pitchFamily="34" charset="0"/>
              </a:rPr>
              <a:t>State Fitness Coordinator</a:t>
            </a:r>
          </a:p>
          <a:p>
            <a:pPr fontAlgn="auto">
              <a:spcBef>
                <a:spcPts val="0"/>
              </a:spcBef>
              <a:spcAft>
                <a:spcPts val="0"/>
              </a:spcAft>
              <a:defRPr/>
            </a:pPr>
            <a:r>
              <a:rPr lang="en-US" sz="1000" b="1" dirty="0" smtClean="0">
                <a:solidFill>
                  <a:schemeClr val="tx2">
                    <a:lumMod val="75000"/>
                  </a:schemeClr>
                </a:solidFill>
                <a:latin typeface="Agency FB" pitchFamily="34" charset="0"/>
              </a:rPr>
              <a:t>CPT  Kenneth Huenink</a:t>
            </a:r>
          </a:p>
          <a:p>
            <a:pPr fontAlgn="auto">
              <a:spcBef>
                <a:spcPts val="0"/>
              </a:spcBef>
              <a:spcAft>
                <a:spcPts val="0"/>
              </a:spcAft>
              <a:defRPr/>
            </a:pPr>
            <a:r>
              <a:rPr lang="en-US" sz="1000" dirty="0" smtClean="0">
                <a:latin typeface="Agency FB" pitchFamily="34" charset="0"/>
              </a:rPr>
              <a:t>W: (573) 638-9500, ext. 7686</a:t>
            </a:r>
          </a:p>
          <a:p>
            <a:pPr fontAlgn="auto">
              <a:spcBef>
                <a:spcPts val="0"/>
              </a:spcBef>
              <a:spcAft>
                <a:spcPts val="0"/>
              </a:spcAft>
              <a:defRPr/>
            </a:pPr>
            <a:endParaRPr lang="en-US" sz="1000" dirty="0" smtClean="0">
              <a:latin typeface="Agency FB" pitchFamily="34" charset="0"/>
            </a:endParaRPr>
          </a:p>
          <a:p>
            <a:pPr fontAlgn="auto">
              <a:spcBef>
                <a:spcPts val="0"/>
              </a:spcBef>
              <a:spcAft>
                <a:spcPts val="0"/>
              </a:spcAft>
              <a:defRPr/>
            </a:pPr>
            <a:r>
              <a:rPr lang="en-US" sz="1000" u="sng" dirty="0" smtClean="0">
                <a:latin typeface="Agency FB" pitchFamily="34" charset="0"/>
              </a:rPr>
              <a:t>Transition Assistance Advisor (Benefits)</a:t>
            </a:r>
          </a:p>
          <a:p>
            <a:pPr fontAlgn="auto">
              <a:spcBef>
                <a:spcPts val="0"/>
              </a:spcBef>
              <a:spcAft>
                <a:spcPts val="0"/>
              </a:spcAft>
              <a:defRPr/>
            </a:pPr>
            <a:r>
              <a:rPr lang="en-US" sz="1000" b="1" dirty="0" smtClean="0">
                <a:solidFill>
                  <a:schemeClr val="tx2">
                    <a:lumMod val="75000"/>
                  </a:schemeClr>
                </a:solidFill>
                <a:latin typeface="Agency FB" pitchFamily="34" charset="0"/>
              </a:rPr>
              <a:t>Kay Calton</a:t>
            </a:r>
          </a:p>
          <a:p>
            <a:pPr fontAlgn="auto">
              <a:spcBef>
                <a:spcPts val="0"/>
              </a:spcBef>
              <a:spcAft>
                <a:spcPts val="0"/>
              </a:spcAft>
              <a:defRPr/>
            </a:pPr>
            <a:r>
              <a:rPr lang="en-US" sz="1000" dirty="0" smtClean="0">
                <a:latin typeface="Agency FB" pitchFamily="34" charset="0"/>
              </a:rPr>
              <a:t>W: (573) 638-9500, ext. 7764</a:t>
            </a:r>
          </a:p>
          <a:p>
            <a:pPr fontAlgn="auto">
              <a:spcBef>
                <a:spcPts val="0"/>
              </a:spcBef>
              <a:spcAft>
                <a:spcPts val="0"/>
              </a:spcAft>
              <a:defRPr/>
            </a:pPr>
            <a:r>
              <a:rPr lang="en-US" sz="1000" dirty="0" smtClean="0">
                <a:latin typeface="Agency FB" pitchFamily="34" charset="0"/>
              </a:rPr>
              <a:t>F:  (573) 638-9548</a:t>
            </a:r>
          </a:p>
          <a:p>
            <a:pPr fontAlgn="auto">
              <a:spcBef>
                <a:spcPts val="0"/>
              </a:spcBef>
              <a:spcAft>
                <a:spcPts val="0"/>
              </a:spcAft>
              <a:defRPr/>
            </a:pPr>
            <a:r>
              <a:rPr lang="en-US" sz="1000" dirty="0" smtClean="0">
                <a:latin typeface="Agency FB" pitchFamily="34" charset="0"/>
              </a:rPr>
              <a:t>C:  (573) 291-8039</a:t>
            </a:r>
            <a:endParaRPr lang="en-US" sz="300" dirty="0" smtClean="0">
              <a:latin typeface="Agency FB" pitchFamily="34" charset="0"/>
            </a:endParaRPr>
          </a:p>
          <a:p>
            <a:pPr fontAlgn="auto">
              <a:spcBef>
                <a:spcPts val="0"/>
              </a:spcBef>
              <a:spcAft>
                <a:spcPts val="0"/>
              </a:spcAft>
              <a:defRPr/>
            </a:pPr>
            <a:endParaRPr lang="en-US" sz="1000" dirty="0">
              <a:latin typeface="Agency FB" pitchFamily="34" charset="0"/>
            </a:endParaRPr>
          </a:p>
        </p:txBody>
      </p:sp>
      <p:sp>
        <p:nvSpPr>
          <p:cNvPr id="14" name="TextBox 13"/>
          <p:cNvSpPr txBox="1"/>
          <p:nvPr/>
        </p:nvSpPr>
        <p:spPr>
          <a:xfrm>
            <a:off x="6934200" y="1752600"/>
            <a:ext cx="1600200" cy="2723823"/>
          </a:xfrm>
          <a:prstGeom prst="rect">
            <a:avLst/>
          </a:prstGeom>
          <a:solidFill>
            <a:schemeClr val="accent3">
              <a:lumMod val="20000"/>
              <a:lumOff val="80000"/>
            </a:schemeClr>
          </a:solidFill>
          <a:ln>
            <a:solidFill>
              <a:schemeClr val="accent1"/>
            </a:solidFill>
          </a:ln>
          <a:effectLst>
            <a:glow rad="228600">
              <a:schemeClr val="bg2">
                <a:lumMod val="50000"/>
                <a:alpha val="40000"/>
              </a:schemeClr>
            </a:glow>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a:latin typeface="Agency FB" pitchFamily="34" charset="0"/>
              </a:rPr>
              <a:t>ST. LOUIS</a:t>
            </a:r>
          </a:p>
          <a:p>
            <a:pPr fontAlgn="auto">
              <a:spcBef>
                <a:spcPts val="0"/>
              </a:spcBef>
              <a:spcAft>
                <a:spcPts val="0"/>
              </a:spcAft>
              <a:defRPr/>
            </a:pPr>
            <a:endParaRPr lang="en-US" sz="300" u="sng" dirty="0">
              <a:latin typeface="Agency FB" pitchFamily="34" charset="0"/>
            </a:endParaRPr>
          </a:p>
          <a:p>
            <a:pPr fontAlgn="auto">
              <a:spcBef>
                <a:spcPts val="0"/>
              </a:spcBef>
              <a:spcAft>
                <a:spcPts val="0"/>
              </a:spcAft>
              <a:defRPr/>
            </a:pPr>
            <a:r>
              <a:rPr lang="en-US" sz="1000" u="sng" dirty="0">
                <a:latin typeface="Agency FB" pitchFamily="34" charset="0"/>
              </a:rPr>
              <a:t>Military Family Life </a:t>
            </a:r>
            <a:r>
              <a:rPr lang="en-US" sz="1000" u="sng" dirty="0" smtClean="0">
                <a:latin typeface="Agency FB" pitchFamily="34" charset="0"/>
              </a:rPr>
              <a:t>Consultant- East </a:t>
            </a:r>
          </a:p>
          <a:p>
            <a:pPr fontAlgn="auto">
              <a:spcBef>
                <a:spcPts val="0"/>
              </a:spcBef>
              <a:spcAft>
                <a:spcPts val="0"/>
              </a:spcAft>
              <a:defRPr/>
            </a:pPr>
            <a:r>
              <a:rPr lang="en-US" sz="1000" b="1" dirty="0" smtClean="0">
                <a:solidFill>
                  <a:schemeClr val="tx2">
                    <a:lumMod val="75000"/>
                  </a:schemeClr>
                </a:solidFill>
                <a:latin typeface="Agency FB" pitchFamily="34" charset="0"/>
              </a:rPr>
              <a:t>Cheri </a:t>
            </a:r>
            <a:r>
              <a:rPr lang="en-US" sz="1000" b="1" dirty="0" err="1" smtClean="0">
                <a:solidFill>
                  <a:schemeClr val="tx2">
                    <a:lumMod val="75000"/>
                  </a:schemeClr>
                </a:solidFill>
                <a:latin typeface="Agency FB" pitchFamily="34" charset="0"/>
              </a:rPr>
              <a:t>Dueker</a:t>
            </a:r>
            <a:endParaRPr lang="en-US" sz="1000" b="1" dirty="0">
              <a:solidFill>
                <a:schemeClr val="tx2">
                  <a:lumMod val="75000"/>
                </a:schemeClr>
              </a:solidFill>
              <a:latin typeface="Agency FB" pitchFamily="34" charset="0"/>
            </a:endParaRPr>
          </a:p>
          <a:p>
            <a:pPr fontAlgn="auto">
              <a:spcBef>
                <a:spcPts val="0"/>
              </a:spcBef>
              <a:spcAft>
                <a:spcPts val="0"/>
              </a:spcAft>
              <a:defRPr/>
            </a:pPr>
            <a:r>
              <a:rPr lang="en-US" sz="1000" dirty="0" smtClean="0">
                <a:latin typeface="Agency FB" pitchFamily="34" charset="0"/>
              </a:rPr>
              <a:t>W: (314</a:t>
            </a:r>
            <a:r>
              <a:rPr lang="en-US" sz="1000" dirty="0">
                <a:latin typeface="Agency FB" pitchFamily="34" charset="0"/>
              </a:rPr>
              <a:t>) </a:t>
            </a:r>
            <a:r>
              <a:rPr lang="en-US" sz="1000" dirty="0" smtClean="0">
                <a:latin typeface="Agency FB" pitchFamily="34" charset="0"/>
              </a:rPr>
              <a:t>348-8846</a:t>
            </a:r>
            <a:endParaRPr lang="en-US" sz="1000" dirty="0">
              <a:latin typeface="Agency FB" pitchFamily="34" charset="0"/>
            </a:endParaRPr>
          </a:p>
          <a:p>
            <a:pPr fontAlgn="auto">
              <a:spcBef>
                <a:spcPts val="0"/>
              </a:spcBef>
              <a:spcAft>
                <a:spcPts val="0"/>
              </a:spcAft>
              <a:defRPr/>
            </a:pPr>
            <a:endParaRPr lang="en-US" sz="300" dirty="0">
              <a:latin typeface="Agency FB" pitchFamily="34" charset="0"/>
            </a:endParaRPr>
          </a:p>
          <a:p>
            <a:pPr fontAlgn="auto">
              <a:spcBef>
                <a:spcPts val="0"/>
              </a:spcBef>
              <a:spcAft>
                <a:spcPts val="0"/>
              </a:spcAft>
              <a:defRPr/>
            </a:pPr>
            <a:r>
              <a:rPr lang="en-US" sz="1000" u="sng" dirty="0">
                <a:latin typeface="Agency FB" pitchFamily="34" charset="0"/>
              </a:rPr>
              <a:t>Chaplain Support</a:t>
            </a:r>
          </a:p>
          <a:p>
            <a:pPr fontAlgn="auto">
              <a:spcBef>
                <a:spcPts val="0"/>
              </a:spcBef>
              <a:spcAft>
                <a:spcPts val="0"/>
              </a:spcAft>
              <a:defRPr/>
            </a:pPr>
            <a:r>
              <a:rPr lang="en-US" sz="1000" b="1" dirty="0" smtClean="0">
                <a:solidFill>
                  <a:schemeClr val="tx2">
                    <a:lumMod val="75000"/>
                  </a:schemeClr>
                </a:solidFill>
                <a:latin typeface="Agency FB" pitchFamily="34" charset="0"/>
              </a:rPr>
              <a:t>CH (LTC) K.L. “</a:t>
            </a:r>
            <a:r>
              <a:rPr lang="en-US" sz="1000" b="1" dirty="0" err="1" smtClean="0">
                <a:solidFill>
                  <a:schemeClr val="tx2">
                    <a:lumMod val="75000"/>
                  </a:schemeClr>
                </a:solidFill>
                <a:latin typeface="Agency FB" pitchFamily="34" charset="0"/>
              </a:rPr>
              <a:t>Chappy</a:t>
            </a:r>
            <a:r>
              <a:rPr lang="en-US" sz="1000" b="1" dirty="0" smtClean="0">
                <a:solidFill>
                  <a:schemeClr val="tx2">
                    <a:lumMod val="75000"/>
                  </a:schemeClr>
                </a:solidFill>
                <a:latin typeface="Agency FB" pitchFamily="34" charset="0"/>
              </a:rPr>
              <a:t>” McGhee</a:t>
            </a:r>
          </a:p>
          <a:p>
            <a:pPr fontAlgn="auto">
              <a:spcBef>
                <a:spcPts val="0"/>
              </a:spcBef>
              <a:spcAft>
                <a:spcPts val="0"/>
              </a:spcAft>
              <a:defRPr/>
            </a:pPr>
            <a:r>
              <a:rPr lang="en-US" sz="1000" dirty="0" smtClean="0">
                <a:latin typeface="Agency FB" pitchFamily="34" charset="0"/>
              </a:rPr>
              <a:t>W: (314) 832-3262</a:t>
            </a:r>
          </a:p>
          <a:p>
            <a:pPr fontAlgn="auto">
              <a:spcBef>
                <a:spcPts val="0"/>
              </a:spcBef>
              <a:spcAft>
                <a:spcPts val="0"/>
              </a:spcAft>
              <a:defRPr/>
            </a:pPr>
            <a:r>
              <a:rPr lang="en-US" sz="1000" dirty="0" smtClean="0">
                <a:latin typeface="Agency FB" pitchFamily="34" charset="0"/>
              </a:rPr>
              <a:t> C: (314) 223-9233</a:t>
            </a:r>
          </a:p>
          <a:p>
            <a:pPr fontAlgn="auto">
              <a:spcBef>
                <a:spcPts val="0"/>
              </a:spcBef>
              <a:spcAft>
                <a:spcPts val="0"/>
              </a:spcAft>
              <a:defRPr/>
            </a:pPr>
            <a:endParaRPr lang="en-US" sz="1000" b="1" dirty="0" smtClean="0">
              <a:solidFill>
                <a:schemeClr val="tx2">
                  <a:lumMod val="75000"/>
                </a:schemeClr>
              </a:solidFill>
              <a:latin typeface="Agency FB" pitchFamily="34" charset="0"/>
            </a:endParaRPr>
          </a:p>
          <a:p>
            <a:pPr fontAlgn="auto">
              <a:spcBef>
                <a:spcPts val="0"/>
              </a:spcBef>
              <a:spcAft>
                <a:spcPts val="0"/>
              </a:spcAft>
              <a:defRPr/>
            </a:pPr>
            <a:r>
              <a:rPr lang="en-US" sz="1000" b="1" dirty="0" smtClean="0">
                <a:solidFill>
                  <a:schemeClr val="tx2">
                    <a:lumMod val="75000"/>
                  </a:schemeClr>
                </a:solidFill>
                <a:latin typeface="Agency FB" pitchFamily="34" charset="0"/>
              </a:rPr>
              <a:t>CH </a:t>
            </a:r>
            <a:r>
              <a:rPr lang="en-US" sz="1000" b="1" dirty="0">
                <a:solidFill>
                  <a:schemeClr val="tx2">
                    <a:lumMod val="75000"/>
                  </a:schemeClr>
                </a:solidFill>
                <a:latin typeface="Agency FB" pitchFamily="34" charset="0"/>
              </a:rPr>
              <a:t>(CPT) David </a:t>
            </a:r>
            <a:r>
              <a:rPr lang="en-US" sz="1000" b="1" dirty="0" smtClean="0">
                <a:solidFill>
                  <a:schemeClr val="tx2">
                    <a:lumMod val="75000"/>
                  </a:schemeClr>
                </a:solidFill>
                <a:latin typeface="Agency FB" pitchFamily="34" charset="0"/>
              </a:rPr>
              <a:t>Spears</a:t>
            </a:r>
          </a:p>
          <a:p>
            <a:pPr fontAlgn="auto">
              <a:spcBef>
                <a:spcPts val="0"/>
              </a:spcBef>
              <a:spcAft>
                <a:spcPts val="0"/>
              </a:spcAft>
              <a:defRPr/>
            </a:pPr>
            <a:r>
              <a:rPr lang="en-US" sz="1000" b="1" dirty="0" smtClean="0">
                <a:latin typeface="Agency FB" pitchFamily="34" charset="0"/>
              </a:rPr>
              <a:t>W:  </a:t>
            </a:r>
            <a:r>
              <a:rPr lang="en-US" sz="1000" dirty="0" smtClean="0">
                <a:latin typeface="Agency FB" pitchFamily="34" charset="0"/>
              </a:rPr>
              <a:t>(314) 416-6660</a:t>
            </a:r>
          </a:p>
          <a:p>
            <a:pPr fontAlgn="auto">
              <a:spcBef>
                <a:spcPts val="0"/>
              </a:spcBef>
              <a:spcAft>
                <a:spcPts val="0"/>
              </a:spcAft>
              <a:defRPr/>
            </a:pPr>
            <a:endParaRPr lang="en-US" sz="300" dirty="0" smtClean="0">
              <a:latin typeface="Agency FB" pitchFamily="34" charset="0"/>
            </a:endParaRPr>
          </a:p>
          <a:p>
            <a:pPr fontAlgn="auto">
              <a:spcBef>
                <a:spcPts val="0"/>
              </a:spcBef>
              <a:spcAft>
                <a:spcPts val="0"/>
              </a:spcAft>
              <a:defRPr/>
            </a:pPr>
            <a:r>
              <a:rPr lang="en-US" sz="1000" u="sng" dirty="0" smtClean="0">
                <a:latin typeface="Agency FB" pitchFamily="34" charset="0"/>
              </a:rPr>
              <a:t>Regional Director of Psychological</a:t>
            </a:r>
          </a:p>
          <a:p>
            <a:pPr fontAlgn="auto">
              <a:spcBef>
                <a:spcPts val="0"/>
              </a:spcBef>
              <a:spcAft>
                <a:spcPts val="0"/>
              </a:spcAft>
              <a:defRPr/>
            </a:pPr>
            <a:r>
              <a:rPr lang="en-US" sz="1000" u="sng" dirty="0" smtClean="0">
                <a:latin typeface="Agency FB" pitchFamily="34" charset="0"/>
              </a:rPr>
              <a:t>Health- 131</a:t>
            </a:r>
            <a:r>
              <a:rPr lang="en-US" sz="1000" u="sng" baseline="30000" dirty="0" smtClean="0">
                <a:latin typeface="Agency FB" pitchFamily="34" charset="0"/>
              </a:rPr>
              <a:t>st</a:t>
            </a:r>
            <a:r>
              <a:rPr lang="en-US" sz="1000" u="sng" dirty="0" smtClean="0">
                <a:latin typeface="Agency FB" pitchFamily="34" charset="0"/>
              </a:rPr>
              <a:t> BW</a:t>
            </a:r>
          </a:p>
          <a:p>
            <a:pPr fontAlgn="auto">
              <a:spcBef>
                <a:spcPts val="0"/>
              </a:spcBef>
              <a:spcAft>
                <a:spcPts val="0"/>
              </a:spcAft>
              <a:defRPr/>
            </a:pPr>
            <a:r>
              <a:rPr lang="en-US" sz="1000" b="1" dirty="0" smtClean="0">
                <a:solidFill>
                  <a:schemeClr val="tx2">
                    <a:lumMod val="75000"/>
                  </a:schemeClr>
                </a:solidFill>
                <a:latin typeface="Agency FB" pitchFamily="34" charset="0"/>
              </a:rPr>
              <a:t>Cheryl Reed</a:t>
            </a:r>
          </a:p>
          <a:p>
            <a:pPr fontAlgn="auto">
              <a:spcBef>
                <a:spcPts val="0"/>
              </a:spcBef>
              <a:spcAft>
                <a:spcPts val="0"/>
              </a:spcAft>
              <a:defRPr/>
            </a:pPr>
            <a:r>
              <a:rPr lang="en-US" sz="1000" dirty="0" smtClean="0">
                <a:latin typeface="Agency FB" pitchFamily="34" charset="0"/>
              </a:rPr>
              <a:t>Dedicated to local air wing</a:t>
            </a:r>
          </a:p>
        </p:txBody>
      </p:sp>
      <p:sp>
        <p:nvSpPr>
          <p:cNvPr id="15" name="TextBox 14"/>
          <p:cNvSpPr txBox="1"/>
          <p:nvPr/>
        </p:nvSpPr>
        <p:spPr>
          <a:xfrm>
            <a:off x="457200" y="2368659"/>
            <a:ext cx="1676400" cy="815608"/>
          </a:xfrm>
          <a:prstGeom prst="rect">
            <a:avLst/>
          </a:prstGeom>
          <a:solidFill>
            <a:schemeClr val="accent3">
              <a:lumMod val="20000"/>
              <a:lumOff val="80000"/>
            </a:schemeClr>
          </a:solidFill>
          <a:ln>
            <a:solidFill>
              <a:srgbClr val="0070C0"/>
            </a:solidFill>
          </a:ln>
          <a:effectLst>
            <a:glow rad="228600">
              <a:schemeClr val="accent3">
                <a:lumMod val="60000"/>
                <a:lumOff val="40000"/>
                <a:alpha val="40000"/>
              </a:schemeClr>
            </a:glow>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smtClean="0">
                <a:latin typeface="Agency FB" pitchFamily="34" charset="0"/>
              </a:rPr>
              <a:t>KANSAS CITY</a:t>
            </a:r>
            <a:endParaRPr lang="en-US" sz="1200" b="1" i="1" dirty="0">
              <a:latin typeface="Agency FB" pitchFamily="34" charset="0"/>
            </a:endParaRPr>
          </a:p>
          <a:p>
            <a:pPr fontAlgn="auto">
              <a:spcBef>
                <a:spcPts val="0"/>
              </a:spcBef>
              <a:spcAft>
                <a:spcPts val="0"/>
              </a:spcAft>
              <a:defRPr/>
            </a:pPr>
            <a:endParaRPr lang="en-US" sz="300" u="sng" dirty="0">
              <a:latin typeface="Agency FB" pitchFamily="34" charset="0"/>
            </a:endParaRPr>
          </a:p>
          <a:p>
            <a:pPr fontAlgn="auto">
              <a:spcBef>
                <a:spcPts val="0"/>
              </a:spcBef>
              <a:spcAft>
                <a:spcPts val="0"/>
              </a:spcAft>
              <a:defRPr/>
            </a:pPr>
            <a:r>
              <a:rPr lang="en-US" sz="1000" u="sng" dirty="0" smtClean="0">
                <a:latin typeface="Agency FB" pitchFamily="34" charset="0"/>
              </a:rPr>
              <a:t>Military Family Life Consultant- West</a:t>
            </a:r>
          </a:p>
          <a:p>
            <a:pPr fontAlgn="auto">
              <a:spcBef>
                <a:spcPts val="0"/>
              </a:spcBef>
              <a:spcAft>
                <a:spcPts val="0"/>
              </a:spcAft>
              <a:defRPr/>
            </a:pPr>
            <a:r>
              <a:rPr lang="en-US" sz="1000" b="1" dirty="0" smtClean="0">
                <a:solidFill>
                  <a:srgbClr val="002060"/>
                </a:solidFill>
                <a:latin typeface="Agency FB" pitchFamily="34" charset="0"/>
              </a:rPr>
              <a:t>Peter </a:t>
            </a:r>
            <a:r>
              <a:rPr lang="en-US" sz="1000" b="1" dirty="0" err="1" smtClean="0">
                <a:solidFill>
                  <a:srgbClr val="002060"/>
                </a:solidFill>
                <a:latin typeface="Agency FB" pitchFamily="34" charset="0"/>
              </a:rPr>
              <a:t>Gusman</a:t>
            </a:r>
            <a:endParaRPr lang="en-US" sz="1000" b="1" dirty="0">
              <a:solidFill>
                <a:srgbClr val="002060"/>
              </a:solidFill>
              <a:latin typeface="Agency FB" pitchFamily="34" charset="0"/>
            </a:endParaRPr>
          </a:p>
          <a:p>
            <a:pPr fontAlgn="auto">
              <a:spcBef>
                <a:spcPts val="0"/>
              </a:spcBef>
              <a:spcAft>
                <a:spcPts val="0"/>
              </a:spcAft>
              <a:defRPr/>
            </a:pPr>
            <a:r>
              <a:rPr lang="en-US" sz="1000" dirty="0" smtClean="0">
                <a:latin typeface="Agency FB" pitchFamily="34" charset="0"/>
              </a:rPr>
              <a:t>BB: (573) 418-3588</a:t>
            </a:r>
            <a:endParaRPr lang="en-US" sz="1000" dirty="0">
              <a:latin typeface="Agency FB" pitchFamily="34" charset="0"/>
            </a:endParaRPr>
          </a:p>
        </p:txBody>
      </p:sp>
      <p:sp>
        <p:nvSpPr>
          <p:cNvPr id="16" name="Rectangle 15"/>
          <p:cNvSpPr/>
          <p:nvPr/>
        </p:nvSpPr>
        <p:spPr>
          <a:xfrm>
            <a:off x="6858000" y="1143000"/>
            <a:ext cx="1828800" cy="507831"/>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sz="900" b="1" i="1" dirty="0" smtClean="0">
                <a:ln/>
                <a:solidFill>
                  <a:srgbClr val="C00000"/>
                </a:solidFill>
              </a:rPr>
              <a:t>Provide updates to: </a:t>
            </a:r>
          </a:p>
          <a:p>
            <a:pPr>
              <a:defRPr/>
            </a:pPr>
            <a:r>
              <a:rPr lang="en-US" sz="900" b="1" i="1" dirty="0" smtClean="0">
                <a:ln/>
                <a:solidFill>
                  <a:srgbClr val="C00000"/>
                </a:solidFill>
              </a:rPr>
              <a:t>WO1 Gilbert </a:t>
            </a:r>
          </a:p>
          <a:p>
            <a:pPr>
              <a:defRPr/>
            </a:pPr>
            <a:r>
              <a:rPr lang="en-US" sz="900" b="1" i="1" dirty="0" smtClean="0">
                <a:ln/>
                <a:solidFill>
                  <a:srgbClr val="C00000"/>
                </a:solidFill>
              </a:rPr>
              <a:t>(573) 638-9500, x 7727</a:t>
            </a:r>
            <a:endParaRPr lang="en-US" sz="900" b="1" i="1" dirty="0">
              <a:ln/>
              <a:solidFill>
                <a:srgbClr val="C00000"/>
              </a:solidFill>
            </a:endParaRPr>
          </a:p>
        </p:txBody>
      </p:sp>
      <p:sp>
        <p:nvSpPr>
          <p:cNvPr id="18" name="TextBox 17"/>
          <p:cNvSpPr txBox="1"/>
          <p:nvPr/>
        </p:nvSpPr>
        <p:spPr>
          <a:xfrm>
            <a:off x="4876800" y="4267200"/>
            <a:ext cx="1600200" cy="938719"/>
          </a:xfrm>
          <a:prstGeom prst="rect">
            <a:avLst/>
          </a:prstGeom>
          <a:solidFill>
            <a:schemeClr val="accent3">
              <a:lumMod val="20000"/>
              <a:lumOff val="80000"/>
            </a:schemeClr>
          </a:solidFill>
          <a:ln>
            <a:solidFill>
              <a:srgbClr val="0070C0"/>
            </a:solidFill>
          </a:ln>
          <a:effectLst>
            <a:glow rad="228600">
              <a:schemeClr val="accent3">
                <a:lumMod val="60000"/>
                <a:lumOff val="40000"/>
                <a:alpha val="40000"/>
              </a:schemeClr>
            </a:glow>
          </a:effectLst>
          <a:scene3d>
            <a:camera prst="orthographicFront"/>
            <a:lightRig rig="threePt" dir="t"/>
          </a:scene3d>
          <a:sp3d>
            <a:bevelT/>
          </a:sp3d>
        </p:spPr>
        <p:txBody>
          <a:bodyPr wrap="square">
            <a:spAutoFit/>
          </a:bodyPr>
          <a:lstStyle/>
          <a:p>
            <a:pPr fontAlgn="auto">
              <a:spcBef>
                <a:spcPts val="0"/>
              </a:spcBef>
              <a:spcAft>
                <a:spcPts val="0"/>
              </a:spcAft>
              <a:defRPr/>
            </a:pPr>
            <a:r>
              <a:rPr lang="en-US" sz="1200" b="1" i="1" dirty="0" smtClean="0">
                <a:latin typeface="Agency FB" pitchFamily="34" charset="0"/>
              </a:rPr>
              <a:t>Whiteman AFB</a:t>
            </a:r>
            <a:endParaRPr lang="en-US" sz="1200" b="1" i="1" dirty="0">
              <a:latin typeface="Agency FB" pitchFamily="34" charset="0"/>
            </a:endParaRPr>
          </a:p>
          <a:p>
            <a:pPr fontAlgn="auto">
              <a:spcBef>
                <a:spcPts val="0"/>
              </a:spcBef>
              <a:spcAft>
                <a:spcPts val="0"/>
              </a:spcAft>
              <a:defRPr/>
            </a:pPr>
            <a:endParaRPr lang="en-US" sz="300" u="sng" dirty="0">
              <a:latin typeface="Agency FB" pitchFamily="34" charset="0"/>
            </a:endParaRPr>
          </a:p>
          <a:p>
            <a:pPr fontAlgn="auto">
              <a:spcBef>
                <a:spcPts val="0"/>
              </a:spcBef>
              <a:spcAft>
                <a:spcPts val="0"/>
              </a:spcAft>
              <a:defRPr/>
            </a:pPr>
            <a:r>
              <a:rPr lang="en-US" sz="1000" u="sng" dirty="0" smtClean="0">
                <a:latin typeface="Agency FB" pitchFamily="34" charset="0"/>
              </a:rPr>
              <a:t>Director of  Psychological</a:t>
            </a:r>
          </a:p>
          <a:p>
            <a:pPr fontAlgn="auto">
              <a:spcBef>
                <a:spcPts val="0"/>
              </a:spcBef>
              <a:spcAft>
                <a:spcPts val="0"/>
              </a:spcAft>
              <a:defRPr/>
            </a:pPr>
            <a:r>
              <a:rPr lang="en-US" sz="1000" u="sng" dirty="0" smtClean="0">
                <a:latin typeface="Agency FB" pitchFamily="34" charset="0"/>
              </a:rPr>
              <a:t>Health- 131</a:t>
            </a:r>
            <a:r>
              <a:rPr lang="en-US" sz="1000" u="sng" baseline="30000" dirty="0" smtClean="0">
                <a:latin typeface="Agency FB" pitchFamily="34" charset="0"/>
              </a:rPr>
              <a:t>st</a:t>
            </a:r>
            <a:r>
              <a:rPr lang="en-US" sz="1000" u="sng" dirty="0" smtClean="0">
                <a:latin typeface="Agency FB" pitchFamily="34" charset="0"/>
              </a:rPr>
              <a:t> BW</a:t>
            </a:r>
            <a:endParaRPr lang="en-US" sz="1000" u="sng" dirty="0">
              <a:latin typeface="Agency FB" pitchFamily="34" charset="0"/>
            </a:endParaRPr>
          </a:p>
          <a:p>
            <a:pPr fontAlgn="auto">
              <a:spcBef>
                <a:spcPts val="0"/>
              </a:spcBef>
              <a:spcAft>
                <a:spcPts val="0"/>
              </a:spcAft>
              <a:defRPr/>
            </a:pPr>
            <a:r>
              <a:rPr lang="en-US" sz="1000" b="1" dirty="0" smtClean="0">
                <a:solidFill>
                  <a:srgbClr val="002060"/>
                </a:solidFill>
                <a:latin typeface="Agency FB" pitchFamily="34" charset="0"/>
              </a:rPr>
              <a:t>Julia Smith</a:t>
            </a:r>
            <a:endParaRPr lang="en-US" sz="1000" b="1" dirty="0">
              <a:solidFill>
                <a:srgbClr val="002060"/>
              </a:solidFill>
              <a:latin typeface="Agency FB" pitchFamily="34" charset="0"/>
            </a:endParaRPr>
          </a:p>
          <a:p>
            <a:pPr fontAlgn="auto">
              <a:spcBef>
                <a:spcPts val="0"/>
              </a:spcBef>
              <a:spcAft>
                <a:spcPts val="0"/>
              </a:spcAft>
              <a:defRPr/>
            </a:pPr>
            <a:r>
              <a:rPr lang="en-US" sz="1000" dirty="0" smtClean="0">
                <a:latin typeface="Agency FB" pitchFamily="34" charset="0"/>
              </a:rPr>
              <a:t>Dedicated to local air wing </a:t>
            </a:r>
            <a:endParaRPr lang="en-US" sz="1000" dirty="0">
              <a:latin typeface="Agency FB"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MO Map.JPG"/>
          <p:cNvPicPr>
            <a:picLocks noGrp="1" noChangeAspect="1"/>
          </p:cNvPicPr>
          <p:nvPr isPhoto="1"/>
        </p:nvPicPr>
        <p:blipFill>
          <a:blip r:embed="rId2" cstate="print"/>
          <a:srcRect l="8527" t="2000" r="2325" b="2000"/>
          <a:stretch>
            <a:fillRect/>
          </a:stretch>
        </p:blipFill>
        <p:spPr bwMode="auto">
          <a:xfrm>
            <a:off x="381000" y="228600"/>
            <a:ext cx="8534400" cy="6400800"/>
          </a:xfrm>
          <a:prstGeom prst="rect">
            <a:avLst/>
          </a:prstGeom>
          <a:noFill/>
          <a:ln w="76200">
            <a:solidFill>
              <a:srgbClr val="002060"/>
            </a:solidFill>
            <a:miter lim="800000"/>
            <a:headEnd/>
            <a:tailEnd/>
          </a:ln>
        </p:spPr>
      </p:pic>
      <p:sp>
        <p:nvSpPr>
          <p:cNvPr id="3" name="TextBox 2"/>
          <p:cNvSpPr txBox="1"/>
          <p:nvPr/>
        </p:nvSpPr>
        <p:spPr>
          <a:xfrm>
            <a:off x="2209800" y="3962400"/>
            <a:ext cx="1600200" cy="1800493"/>
          </a:xfrm>
          <a:prstGeom prst="rect">
            <a:avLst/>
          </a:prstGeom>
          <a:solidFill>
            <a:schemeClr val="accent1">
              <a:lumMod val="20000"/>
              <a:lumOff val="80000"/>
            </a:schemeClr>
          </a:solidFill>
          <a:ln>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defRPr/>
            </a:pPr>
            <a:r>
              <a:rPr lang="en-US" sz="1200" b="1" i="1" dirty="0">
                <a:solidFill>
                  <a:schemeClr val="tx1"/>
                </a:solidFill>
                <a:latin typeface="Bodoni MT Condensed" pitchFamily="18" charset="0"/>
              </a:rPr>
              <a:t>SPRINGFIELD</a:t>
            </a:r>
          </a:p>
          <a:p>
            <a:pPr fontAlgn="auto">
              <a:spcBef>
                <a:spcPts val="0"/>
              </a:spcBef>
              <a:spcAft>
                <a:spcPts val="0"/>
              </a:spcAft>
              <a:defRPr/>
            </a:pPr>
            <a:endParaRPr lang="en-US" sz="300" b="1" i="1" dirty="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Readiness Support Assistant</a:t>
            </a:r>
            <a:endParaRPr lang="en-US" sz="1000" dirty="0" smtClean="0">
              <a:solidFill>
                <a:schemeClr val="tx1"/>
              </a:solidFill>
              <a:latin typeface="Bodoni MT Condensed" pitchFamily="18" charset="0"/>
            </a:endParaRPr>
          </a:p>
          <a:p>
            <a:pPr fontAlgn="auto">
              <a:spcBef>
                <a:spcPts val="0"/>
              </a:spcBef>
              <a:spcAft>
                <a:spcPts val="0"/>
              </a:spcAft>
              <a:defRPr/>
            </a:pPr>
            <a:r>
              <a:rPr lang="en-US" sz="1000" b="1" dirty="0" smtClean="0">
                <a:solidFill>
                  <a:srgbClr val="002060"/>
                </a:solidFill>
                <a:latin typeface="Bodoni MT Condensed" pitchFamily="18" charset="0"/>
              </a:rPr>
              <a:t>Vicki Vandergrift</a:t>
            </a:r>
          </a:p>
          <a:p>
            <a:pPr fontAlgn="auto">
              <a:spcBef>
                <a:spcPts val="0"/>
              </a:spcBef>
              <a:spcAft>
                <a:spcPts val="0"/>
              </a:spcAft>
              <a:defRPr/>
            </a:pPr>
            <a:r>
              <a:rPr lang="en-US" sz="1000" dirty="0" smtClean="0">
                <a:solidFill>
                  <a:schemeClr val="tx1"/>
                </a:solidFill>
                <a:latin typeface="Bodoni MT Condensed" pitchFamily="18" charset="0"/>
              </a:rPr>
              <a:t>W: (417) 874-1484, PBX 11424</a:t>
            </a:r>
          </a:p>
          <a:p>
            <a:pPr fontAlgn="auto">
              <a:spcBef>
                <a:spcPts val="0"/>
              </a:spcBef>
              <a:spcAft>
                <a:spcPts val="0"/>
              </a:spcAft>
              <a:defRPr/>
            </a:pPr>
            <a:r>
              <a:rPr lang="en-US" sz="1000" dirty="0" smtClean="0">
                <a:solidFill>
                  <a:schemeClr val="tx1"/>
                </a:solidFill>
                <a:latin typeface="Bodoni MT Condensed" pitchFamily="18" charset="0"/>
              </a:rPr>
              <a:t> C: (417) 827-1683</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Assistance Center</a:t>
            </a:r>
          </a:p>
          <a:p>
            <a:pPr fontAlgn="auto">
              <a:spcBef>
                <a:spcPts val="0"/>
              </a:spcBef>
              <a:spcAft>
                <a:spcPts val="0"/>
              </a:spcAft>
              <a:defRPr/>
            </a:pPr>
            <a:r>
              <a:rPr lang="en-US" sz="1000" b="1" dirty="0" smtClean="0">
                <a:solidFill>
                  <a:srgbClr val="002060"/>
                </a:solidFill>
                <a:latin typeface="Bodoni MT Condensed" pitchFamily="18" charset="0"/>
              </a:rPr>
              <a:t>Luis Martinez</a:t>
            </a:r>
          </a:p>
          <a:p>
            <a:pPr fontAlgn="auto">
              <a:spcBef>
                <a:spcPts val="0"/>
              </a:spcBef>
              <a:spcAft>
                <a:spcPts val="0"/>
              </a:spcAft>
              <a:defRPr/>
            </a:pPr>
            <a:r>
              <a:rPr lang="en-US" sz="1000" dirty="0" smtClean="0">
                <a:solidFill>
                  <a:schemeClr val="tx1"/>
                </a:solidFill>
                <a:latin typeface="Bodoni MT Condensed" pitchFamily="18" charset="0"/>
              </a:rPr>
              <a:t>W: (417) 868-6024</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p>
          <a:p>
            <a:pPr fontAlgn="auto">
              <a:spcBef>
                <a:spcPts val="0"/>
              </a:spcBef>
              <a:spcAft>
                <a:spcPts val="0"/>
              </a:spcAft>
              <a:defRPr/>
            </a:pPr>
            <a:r>
              <a:rPr lang="en-US" sz="1000" dirty="0" smtClean="0">
                <a:solidFill>
                  <a:schemeClr val="tx1"/>
                </a:solidFill>
                <a:latin typeface="Bodoni MT Condensed" pitchFamily="18" charset="0"/>
              </a:rPr>
              <a:t>W: (573) 638-9500, ext. 6036</a:t>
            </a:r>
            <a:endParaRPr lang="en-US" sz="1000" dirty="0">
              <a:solidFill>
                <a:schemeClr val="tx1"/>
              </a:solidFill>
              <a:latin typeface="Bodoni MT Condensed" pitchFamily="18" charset="0"/>
            </a:endParaRPr>
          </a:p>
        </p:txBody>
      </p:sp>
      <p:sp>
        <p:nvSpPr>
          <p:cNvPr id="4" name="TextBox 3"/>
          <p:cNvSpPr txBox="1"/>
          <p:nvPr/>
        </p:nvSpPr>
        <p:spPr>
          <a:xfrm>
            <a:off x="457200" y="2133600"/>
            <a:ext cx="1600200" cy="3477875"/>
          </a:xfrm>
          <a:prstGeom prst="rect">
            <a:avLst/>
          </a:prstGeom>
          <a:solidFill>
            <a:schemeClr val="accent1">
              <a:lumMod val="20000"/>
              <a:lumOff val="80000"/>
            </a:schemeClr>
          </a:solidFill>
          <a:ln>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defRPr/>
            </a:pPr>
            <a:r>
              <a:rPr lang="en-US" sz="1200" b="1" i="1" dirty="0">
                <a:solidFill>
                  <a:schemeClr val="tx1"/>
                </a:solidFill>
                <a:latin typeface="Bodoni MT Condensed" pitchFamily="18" charset="0"/>
              </a:rPr>
              <a:t>KANSAS CITY </a:t>
            </a:r>
          </a:p>
          <a:p>
            <a:pPr fontAlgn="auto">
              <a:spcBef>
                <a:spcPts val="0"/>
              </a:spcBef>
              <a:spcAft>
                <a:spcPts val="0"/>
              </a:spcAft>
              <a:defRPr/>
            </a:pPr>
            <a:endParaRPr lang="en-US" sz="300" u="sng" dirty="0">
              <a:solidFill>
                <a:schemeClr val="tx1"/>
              </a:solidFill>
              <a:latin typeface="Bodoni MT Condensed" pitchFamily="18" charset="0"/>
            </a:endParaRPr>
          </a:p>
          <a:p>
            <a:pPr fontAlgn="auto">
              <a:spcBef>
                <a:spcPts val="0"/>
              </a:spcBef>
              <a:spcAft>
                <a:spcPts val="0"/>
              </a:spcAft>
              <a:defRPr/>
            </a:pPr>
            <a:r>
              <a:rPr lang="en-US" sz="1000" u="sng" dirty="0">
                <a:solidFill>
                  <a:schemeClr val="tx1"/>
                </a:solidFill>
                <a:latin typeface="Bodoni MT Condensed" pitchFamily="18" charset="0"/>
              </a:rPr>
              <a:t>Military Family Life Consultant</a:t>
            </a:r>
          </a:p>
          <a:p>
            <a:pPr fontAlgn="auto">
              <a:spcBef>
                <a:spcPts val="0"/>
              </a:spcBef>
              <a:spcAft>
                <a:spcPts val="0"/>
              </a:spcAft>
              <a:defRPr/>
            </a:pPr>
            <a:r>
              <a:rPr lang="en-US" sz="1000" b="1" dirty="0" smtClean="0">
                <a:solidFill>
                  <a:srgbClr val="002060"/>
                </a:solidFill>
                <a:latin typeface="Bodoni MT Condensed" pitchFamily="18" charset="0"/>
              </a:rPr>
              <a:t>Peter Gusman</a:t>
            </a:r>
            <a:endParaRPr lang="en-US" sz="1000" b="1" dirty="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C: (573) 418-3588</a:t>
            </a:r>
          </a:p>
          <a:p>
            <a:pPr fontAlgn="auto">
              <a:spcBef>
                <a:spcPts val="0"/>
              </a:spcBef>
              <a:spcAft>
                <a:spcPts val="0"/>
              </a:spcAft>
              <a:defRPr/>
            </a:pPr>
            <a:endParaRPr lang="en-US" sz="300" dirty="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Readiness Support Assistant</a:t>
            </a:r>
          </a:p>
          <a:p>
            <a:pPr fontAlgn="auto">
              <a:spcBef>
                <a:spcPts val="0"/>
              </a:spcBef>
              <a:spcAft>
                <a:spcPts val="0"/>
              </a:spcAft>
              <a:defRPr/>
            </a:pPr>
            <a:r>
              <a:rPr lang="en-US" sz="1000" b="1" dirty="0" smtClean="0">
                <a:solidFill>
                  <a:srgbClr val="002060"/>
                </a:solidFill>
                <a:latin typeface="Bodoni MT Condensed" pitchFamily="18" charset="0"/>
              </a:rPr>
              <a:t>Tammy Headrick</a:t>
            </a:r>
          </a:p>
          <a:p>
            <a:pPr fontAlgn="auto">
              <a:spcBef>
                <a:spcPts val="0"/>
              </a:spcBef>
              <a:spcAft>
                <a:spcPts val="0"/>
              </a:spcAft>
              <a:defRPr/>
            </a:pPr>
            <a:r>
              <a:rPr lang="en-US" sz="1000" dirty="0" smtClean="0">
                <a:solidFill>
                  <a:schemeClr val="tx1"/>
                </a:solidFill>
                <a:latin typeface="Bodoni MT Condensed" pitchFamily="18" charset="0"/>
              </a:rPr>
              <a:t>W: (573) 638-9500, ext. 5102</a:t>
            </a:r>
          </a:p>
          <a:p>
            <a:pPr fontAlgn="auto">
              <a:spcBef>
                <a:spcPts val="0"/>
              </a:spcBef>
              <a:spcAft>
                <a:spcPts val="0"/>
              </a:spcAft>
              <a:defRPr/>
            </a:pPr>
            <a:r>
              <a:rPr lang="en-US" sz="1000" dirty="0" smtClean="0">
                <a:solidFill>
                  <a:schemeClr val="tx1"/>
                </a:solidFill>
                <a:latin typeface="Bodoni MT Condensed" pitchFamily="18" charset="0"/>
              </a:rPr>
              <a:t> F: (816) 922-5039</a:t>
            </a:r>
          </a:p>
          <a:p>
            <a:pPr fontAlgn="auto">
              <a:spcBef>
                <a:spcPts val="0"/>
              </a:spcBef>
              <a:spcAft>
                <a:spcPts val="0"/>
              </a:spcAft>
              <a:defRPr/>
            </a:pPr>
            <a:endParaRPr lang="en-US" sz="300" u="sng"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Assistance Center</a:t>
            </a:r>
          </a:p>
          <a:p>
            <a:pPr fontAlgn="auto">
              <a:spcBef>
                <a:spcPts val="0"/>
              </a:spcBef>
              <a:spcAft>
                <a:spcPts val="0"/>
              </a:spcAft>
              <a:defRPr/>
            </a:pPr>
            <a:r>
              <a:rPr lang="en-US" sz="1000" b="1" dirty="0" smtClean="0">
                <a:solidFill>
                  <a:srgbClr val="002060"/>
                </a:solidFill>
                <a:latin typeface="Bodoni MT Condensed" pitchFamily="18" charset="0"/>
              </a:rPr>
              <a:t>Sarah Baber</a:t>
            </a:r>
          </a:p>
          <a:p>
            <a:pPr fontAlgn="auto">
              <a:spcBef>
                <a:spcPts val="0"/>
              </a:spcBef>
              <a:spcAft>
                <a:spcPts val="0"/>
              </a:spcAft>
              <a:defRPr/>
            </a:pPr>
            <a:r>
              <a:rPr lang="en-US" sz="1000" dirty="0" smtClean="0">
                <a:solidFill>
                  <a:schemeClr val="tx1"/>
                </a:solidFill>
                <a:latin typeface="Bodoni MT Condensed" pitchFamily="18" charset="0"/>
              </a:rPr>
              <a:t>W: (573) 638-9500, ext. 5106</a:t>
            </a:r>
          </a:p>
          <a:p>
            <a:pPr fontAlgn="auto">
              <a:spcBef>
                <a:spcPts val="0"/>
              </a:spcBef>
              <a:spcAft>
                <a:spcPts val="0"/>
              </a:spcAft>
              <a:defRPr/>
            </a:pPr>
            <a:r>
              <a:rPr lang="en-US" sz="1000" dirty="0" smtClean="0">
                <a:solidFill>
                  <a:schemeClr val="tx1"/>
                </a:solidFill>
                <a:latin typeface="Bodoni MT Condensed" pitchFamily="18" charset="0"/>
              </a:rPr>
              <a:t> F: (816) 922-5039</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Food Pantry</a:t>
            </a:r>
          </a:p>
          <a:p>
            <a:pPr fontAlgn="auto">
              <a:spcBef>
                <a:spcPts val="0"/>
              </a:spcBef>
              <a:spcAft>
                <a:spcPts val="0"/>
              </a:spcAft>
              <a:defRPr/>
            </a:pPr>
            <a:r>
              <a:rPr lang="en-US" sz="1000" b="1" dirty="0" smtClean="0">
                <a:solidFill>
                  <a:srgbClr val="002060"/>
                </a:solidFill>
                <a:latin typeface="Bodoni MT Condensed" pitchFamily="18" charset="0"/>
              </a:rPr>
              <a:t>TBD</a:t>
            </a:r>
            <a:endParaRPr lang="en-US" sz="1000" dirty="0" smtClean="0">
              <a:solidFill>
                <a:schemeClr val="tx1"/>
              </a:solidFill>
              <a:latin typeface="Bodoni MT Condensed" pitchFamily="18" charset="0"/>
            </a:endParaRP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p>
          <a:p>
            <a:pPr fontAlgn="auto">
              <a:spcBef>
                <a:spcPts val="0"/>
              </a:spcBef>
              <a:spcAft>
                <a:spcPts val="0"/>
              </a:spcAft>
              <a:defRPr/>
            </a:pPr>
            <a:r>
              <a:rPr lang="en-US" sz="1000" dirty="0" smtClean="0">
                <a:solidFill>
                  <a:schemeClr val="tx1"/>
                </a:solidFill>
                <a:latin typeface="Bodoni MT Condensed" pitchFamily="18" charset="0"/>
              </a:rPr>
              <a:t>W: (573) 638-9500, ext. 5038</a:t>
            </a:r>
          </a:p>
          <a:p>
            <a:pPr fontAlgn="auto">
              <a:spcBef>
                <a:spcPts val="0"/>
              </a:spcBef>
              <a:spcAft>
                <a:spcPts val="0"/>
              </a:spcAft>
              <a:defRPr/>
            </a:pPr>
            <a:r>
              <a:rPr lang="en-US" sz="1000" dirty="0" smtClean="0">
                <a:solidFill>
                  <a:schemeClr val="tx1"/>
                </a:solidFill>
                <a:latin typeface="Bodoni MT Condensed" pitchFamily="18" charset="0"/>
              </a:rPr>
              <a:t>W: (816) 922-5038</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ESGR</a:t>
            </a:r>
          </a:p>
          <a:p>
            <a:pPr fontAlgn="auto">
              <a:spcBef>
                <a:spcPts val="0"/>
              </a:spcBef>
              <a:spcAft>
                <a:spcPts val="0"/>
              </a:spcAft>
              <a:defRPr/>
            </a:pPr>
            <a:r>
              <a:rPr lang="en-US" sz="1000" b="1" dirty="0" smtClean="0">
                <a:solidFill>
                  <a:srgbClr val="002060"/>
                </a:solidFill>
                <a:latin typeface="Bodoni MT Condensed" pitchFamily="18" charset="0"/>
              </a:rPr>
              <a:t>James “Dutch” Carver</a:t>
            </a:r>
          </a:p>
          <a:p>
            <a:pPr fontAlgn="auto">
              <a:spcBef>
                <a:spcPts val="0"/>
              </a:spcBef>
              <a:spcAft>
                <a:spcPts val="0"/>
              </a:spcAft>
              <a:defRPr/>
            </a:pPr>
            <a:r>
              <a:rPr lang="en-US" sz="1000" dirty="0" smtClean="0">
                <a:solidFill>
                  <a:schemeClr val="tx1"/>
                </a:solidFill>
                <a:latin typeface="Bodoni MT Condensed" pitchFamily="18" charset="0"/>
              </a:rPr>
              <a:t>W: (816) 988-7960</a:t>
            </a:r>
          </a:p>
        </p:txBody>
      </p:sp>
      <p:sp>
        <p:nvSpPr>
          <p:cNvPr id="2066" name="TextBox 7"/>
          <p:cNvSpPr txBox="1">
            <a:spLocks noChangeArrowheads="1"/>
          </p:cNvSpPr>
          <p:nvPr/>
        </p:nvSpPr>
        <p:spPr bwMode="auto">
          <a:xfrm>
            <a:off x="7781925" y="6391275"/>
            <a:ext cx="1066800" cy="246221"/>
          </a:xfrm>
          <a:prstGeom prst="rect">
            <a:avLst/>
          </a:prstGeom>
          <a:noFill/>
          <a:ln w="9525">
            <a:noFill/>
            <a:miter lim="800000"/>
            <a:headEnd/>
            <a:tailEnd/>
          </a:ln>
        </p:spPr>
        <p:txBody>
          <a:bodyPr>
            <a:spAutoFit/>
          </a:bodyPr>
          <a:lstStyle/>
          <a:p>
            <a:pPr algn="ctr"/>
            <a:r>
              <a:rPr lang="en-US" sz="1000" b="1" dirty="0">
                <a:solidFill>
                  <a:srgbClr val="002060"/>
                </a:solidFill>
              </a:rPr>
              <a:t>As of </a:t>
            </a:r>
            <a:r>
              <a:rPr lang="en-US" sz="1000" b="1" dirty="0" smtClean="0">
                <a:solidFill>
                  <a:srgbClr val="002060"/>
                </a:solidFill>
              </a:rPr>
              <a:t>04/12/12</a:t>
            </a:r>
          </a:p>
        </p:txBody>
      </p:sp>
      <p:sp>
        <p:nvSpPr>
          <p:cNvPr id="11" name="Rectangle 10"/>
          <p:cNvSpPr/>
          <p:nvPr/>
        </p:nvSpPr>
        <p:spPr>
          <a:xfrm>
            <a:off x="5693474" y="152401"/>
            <a:ext cx="3099951" cy="646331"/>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b="1" dirty="0">
                <a:ln/>
                <a:solidFill>
                  <a:srgbClr val="002060"/>
                </a:solidFill>
              </a:rPr>
              <a:t>Missouri National Guard </a:t>
            </a:r>
          </a:p>
          <a:p>
            <a:pPr algn="ctr">
              <a:defRPr/>
            </a:pPr>
            <a:r>
              <a:rPr lang="en-US" b="1" dirty="0" smtClean="0">
                <a:ln/>
                <a:solidFill>
                  <a:srgbClr val="002060"/>
                </a:solidFill>
              </a:rPr>
              <a:t>‘Warrior &amp; Family Support’</a:t>
            </a:r>
            <a:endParaRPr lang="en-US" b="1" dirty="0">
              <a:ln/>
              <a:solidFill>
                <a:srgbClr val="002060"/>
              </a:solidFill>
            </a:endParaRPr>
          </a:p>
        </p:txBody>
      </p:sp>
      <p:sp>
        <p:nvSpPr>
          <p:cNvPr id="13" name="TextBox 12"/>
          <p:cNvSpPr txBox="1"/>
          <p:nvPr/>
        </p:nvSpPr>
        <p:spPr>
          <a:xfrm>
            <a:off x="3886200" y="304800"/>
            <a:ext cx="1905000" cy="4800600"/>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a:solidFill>
                  <a:schemeClr val="tx1"/>
                </a:solidFill>
                <a:latin typeface="Bodoni MT Condensed" pitchFamily="18" charset="0"/>
              </a:rPr>
              <a:t>STATEWIDE</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Senior Family Readiness Support Assistant</a:t>
            </a:r>
          </a:p>
          <a:p>
            <a:pPr fontAlgn="auto">
              <a:spcBef>
                <a:spcPts val="0"/>
              </a:spcBef>
              <a:spcAft>
                <a:spcPts val="0"/>
              </a:spcAft>
              <a:defRPr/>
            </a:pPr>
            <a:r>
              <a:rPr lang="en-US" sz="1000" b="1" dirty="0" smtClean="0">
                <a:solidFill>
                  <a:srgbClr val="002060"/>
                </a:solidFill>
                <a:latin typeface="Bodoni MT Condensed" pitchFamily="18" charset="0"/>
              </a:rPr>
              <a:t>George Fritz</a:t>
            </a:r>
          </a:p>
          <a:p>
            <a:pPr fontAlgn="auto">
              <a:spcBef>
                <a:spcPts val="0"/>
              </a:spcBef>
              <a:spcAft>
                <a:spcPts val="0"/>
              </a:spcAft>
              <a:defRPr/>
            </a:pPr>
            <a:r>
              <a:rPr lang="en-US" sz="1000" dirty="0" smtClean="0">
                <a:solidFill>
                  <a:schemeClr val="tx1"/>
                </a:solidFill>
                <a:latin typeface="Bodoni MT Condensed" pitchFamily="18" charset="0"/>
              </a:rPr>
              <a:t>W: (573) 638-9500, ext. 7733</a:t>
            </a:r>
          </a:p>
          <a:p>
            <a:pPr fontAlgn="auto">
              <a:spcBef>
                <a:spcPts val="0"/>
              </a:spcBef>
              <a:spcAft>
                <a:spcPts val="0"/>
              </a:spcAft>
              <a:defRPr/>
            </a:pPr>
            <a:r>
              <a:rPr lang="en-US" sz="1000" dirty="0" smtClean="0">
                <a:solidFill>
                  <a:schemeClr val="tx1"/>
                </a:solidFill>
                <a:latin typeface="Bodoni MT Condensed" pitchFamily="18" charset="0"/>
              </a:rPr>
              <a:t> F: (573) 638-9548</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Program Youth Coordinators</a:t>
            </a:r>
          </a:p>
          <a:p>
            <a:pPr fontAlgn="auto">
              <a:spcBef>
                <a:spcPts val="0"/>
              </a:spcBef>
              <a:spcAft>
                <a:spcPts val="0"/>
              </a:spcAft>
              <a:defRPr/>
            </a:pPr>
            <a:r>
              <a:rPr lang="en-US" sz="1000" b="1" dirty="0" smtClean="0">
                <a:solidFill>
                  <a:srgbClr val="002060"/>
                </a:solidFill>
                <a:latin typeface="Bodoni MT Condensed" pitchFamily="18" charset="0"/>
              </a:rPr>
              <a:t>Sharon Schuman</a:t>
            </a:r>
          </a:p>
          <a:p>
            <a:pPr fontAlgn="auto">
              <a:spcBef>
                <a:spcPts val="0"/>
              </a:spcBef>
              <a:spcAft>
                <a:spcPts val="0"/>
              </a:spcAft>
              <a:defRPr/>
            </a:pPr>
            <a:r>
              <a:rPr lang="en-US" sz="1000" dirty="0" smtClean="0">
                <a:solidFill>
                  <a:schemeClr val="tx1"/>
                </a:solidFill>
                <a:latin typeface="Bodoni MT Condensed" pitchFamily="18" charset="0"/>
              </a:rPr>
              <a:t>W: (573) 638-9500, ext. 7739</a:t>
            </a:r>
            <a:endParaRPr lang="en-US" sz="800" dirty="0" smtClean="0">
              <a:solidFill>
                <a:schemeClr val="tx1"/>
              </a:solidFill>
              <a:latin typeface="Bodoni MT Condensed" pitchFamily="18" charset="0"/>
            </a:endParaRPr>
          </a:p>
          <a:p>
            <a:pPr fontAlgn="auto">
              <a:spcBef>
                <a:spcPts val="0"/>
              </a:spcBef>
              <a:spcAft>
                <a:spcPts val="0"/>
              </a:spcAft>
              <a:defRPr/>
            </a:pPr>
            <a:endParaRPr lang="en-US" sz="8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Program Youth Coordinators</a:t>
            </a:r>
          </a:p>
          <a:p>
            <a:pPr fontAlgn="auto">
              <a:spcBef>
                <a:spcPts val="0"/>
              </a:spcBef>
              <a:spcAft>
                <a:spcPts val="0"/>
              </a:spcAft>
              <a:defRPr/>
            </a:pPr>
            <a:r>
              <a:rPr lang="en-US" sz="1000" b="1" dirty="0" err="1" smtClean="0">
                <a:solidFill>
                  <a:srgbClr val="002060"/>
                </a:solidFill>
                <a:latin typeface="Bodoni MT Condensed" pitchFamily="18" charset="0"/>
              </a:rPr>
              <a:t>Nakole</a:t>
            </a:r>
            <a:r>
              <a:rPr lang="en-US" sz="1000" b="1" dirty="0" smtClean="0">
                <a:solidFill>
                  <a:srgbClr val="002060"/>
                </a:solidFill>
                <a:latin typeface="Bodoni MT Condensed" pitchFamily="18" charset="0"/>
              </a:rPr>
              <a:t> </a:t>
            </a:r>
            <a:r>
              <a:rPr lang="en-US" sz="1000" b="1" dirty="0" err="1" smtClean="0">
                <a:solidFill>
                  <a:srgbClr val="002060"/>
                </a:solidFill>
                <a:latin typeface="Bodoni MT Condensed" pitchFamily="18" charset="0"/>
              </a:rPr>
              <a:t>Wooley</a:t>
            </a:r>
            <a:endParaRPr lang="en-US" sz="1000" b="1" dirty="0" smtClean="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W: (573) 638-9500, ext. 7729</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Assistance Center Coordinator</a:t>
            </a:r>
          </a:p>
          <a:p>
            <a:pPr fontAlgn="auto">
              <a:spcBef>
                <a:spcPts val="0"/>
              </a:spcBef>
              <a:spcAft>
                <a:spcPts val="0"/>
              </a:spcAft>
              <a:defRPr/>
            </a:pPr>
            <a:r>
              <a:rPr lang="en-US" sz="1000" b="1" dirty="0" smtClean="0">
                <a:solidFill>
                  <a:srgbClr val="002060"/>
                </a:solidFill>
                <a:latin typeface="Bodoni MT Condensed" pitchFamily="18" charset="0"/>
              </a:rPr>
              <a:t>Jennifer Whitacre</a:t>
            </a:r>
          </a:p>
          <a:p>
            <a:pPr fontAlgn="auto">
              <a:spcBef>
                <a:spcPts val="0"/>
              </a:spcBef>
              <a:spcAft>
                <a:spcPts val="0"/>
              </a:spcAft>
              <a:defRPr/>
            </a:pPr>
            <a:r>
              <a:rPr lang="en-US" sz="1000" dirty="0" smtClean="0">
                <a:solidFill>
                  <a:schemeClr val="tx1"/>
                </a:solidFill>
                <a:latin typeface="Bodoni MT Condensed" pitchFamily="18" charset="0"/>
              </a:rPr>
              <a:t>W: (573) 638-9500, ext. 9688 </a:t>
            </a:r>
          </a:p>
          <a:p>
            <a:pPr fontAlgn="auto">
              <a:spcBef>
                <a:spcPts val="0"/>
              </a:spcBef>
              <a:spcAft>
                <a:spcPts val="0"/>
              </a:spcAft>
              <a:defRPr/>
            </a:pPr>
            <a:r>
              <a:rPr lang="en-US" sz="1000" dirty="0" smtClean="0">
                <a:solidFill>
                  <a:schemeClr val="tx1"/>
                </a:solidFill>
                <a:latin typeface="Bodoni MT Condensed" pitchFamily="18" charset="0"/>
              </a:rPr>
              <a:t>W: (866) 269-7959</a:t>
            </a:r>
          </a:p>
          <a:p>
            <a:pPr fontAlgn="auto">
              <a:spcBef>
                <a:spcPts val="0"/>
              </a:spcBef>
              <a:spcAft>
                <a:spcPts val="0"/>
              </a:spcAft>
              <a:defRPr/>
            </a:pPr>
            <a:endParaRPr lang="en-US" sz="800" u="sng"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Employment Assistance Coordinator</a:t>
            </a:r>
          </a:p>
          <a:p>
            <a:pPr fontAlgn="auto">
              <a:spcBef>
                <a:spcPts val="0"/>
              </a:spcBef>
              <a:spcAft>
                <a:spcPts val="0"/>
              </a:spcAft>
              <a:defRPr/>
            </a:pPr>
            <a:r>
              <a:rPr lang="en-US" sz="1000" b="1" dirty="0" smtClean="0">
                <a:solidFill>
                  <a:srgbClr val="002060"/>
                </a:solidFill>
                <a:latin typeface="Bodoni MT Condensed" pitchFamily="18" charset="0"/>
              </a:rPr>
              <a:t>SSG Jared Stewart</a:t>
            </a:r>
          </a:p>
          <a:p>
            <a:pPr fontAlgn="auto">
              <a:spcBef>
                <a:spcPts val="0"/>
              </a:spcBef>
              <a:spcAft>
                <a:spcPts val="0"/>
              </a:spcAft>
              <a:defRPr/>
            </a:pPr>
            <a:r>
              <a:rPr lang="en-US" sz="1000" dirty="0" smtClean="0">
                <a:solidFill>
                  <a:schemeClr val="tx1"/>
                </a:solidFill>
                <a:latin typeface="Bodoni MT Condensed" pitchFamily="18" charset="0"/>
              </a:rPr>
              <a:t>W: (573) 638-9500, ext. 9557</a:t>
            </a:r>
          </a:p>
          <a:p>
            <a:pPr fontAlgn="auto">
              <a:spcBef>
                <a:spcPts val="0"/>
              </a:spcBef>
              <a:spcAft>
                <a:spcPts val="0"/>
              </a:spcAft>
              <a:defRPr/>
            </a:pPr>
            <a:r>
              <a:rPr lang="en-US" sz="1000" dirty="0" smtClean="0">
                <a:solidFill>
                  <a:schemeClr val="tx1"/>
                </a:solidFill>
                <a:latin typeface="Bodoni MT Condensed" pitchFamily="18" charset="0"/>
              </a:rPr>
              <a:t>C:  (573) 694-7027</a:t>
            </a:r>
          </a:p>
          <a:p>
            <a:pPr fontAlgn="auto">
              <a:spcBef>
                <a:spcPts val="0"/>
              </a:spcBef>
              <a:spcAft>
                <a:spcPts val="0"/>
              </a:spcAft>
              <a:defRPr/>
            </a:pPr>
            <a:endParaRPr lang="en-US" sz="800" u="sng"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Chaplains Office</a:t>
            </a:r>
          </a:p>
          <a:p>
            <a:pPr fontAlgn="auto">
              <a:spcBef>
                <a:spcPts val="0"/>
              </a:spcBef>
              <a:spcAft>
                <a:spcPts val="0"/>
              </a:spcAft>
              <a:defRPr/>
            </a:pPr>
            <a:r>
              <a:rPr lang="en-US" sz="1000" b="1" dirty="0" smtClean="0">
                <a:solidFill>
                  <a:srgbClr val="002060"/>
                </a:solidFill>
                <a:latin typeface="Bodoni MT Condensed" pitchFamily="18" charset="0"/>
              </a:rPr>
              <a:t>Pauline  Spurgeon</a:t>
            </a:r>
          </a:p>
          <a:p>
            <a:pPr fontAlgn="auto">
              <a:spcBef>
                <a:spcPts val="0"/>
              </a:spcBef>
              <a:spcAft>
                <a:spcPts val="0"/>
              </a:spcAft>
              <a:defRPr/>
            </a:pPr>
            <a:r>
              <a:rPr lang="en-US" sz="1000" dirty="0" smtClean="0">
                <a:solidFill>
                  <a:schemeClr val="tx1"/>
                </a:solidFill>
                <a:latin typeface="Bodoni MT Condensed" pitchFamily="18" charset="0"/>
              </a:rPr>
              <a:t>W: (573)-638-9500, ext. 9687</a:t>
            </a:r>
          </a:p>
          <a:p>
            <a:pPr fontAlgn="auto">
              <a:spcBef>
                <a:spcPts val="0"/>
              </a:spcBef>
              <a:spcAft>
                <a:spcPts val="0"/>
              </a:spcAft>
              <a:defRPr/>
            </a:pPr>
            <a:endParaRPr lang="en-US" sz="10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Army Wounded Warrior Program (AW2)</a:t>
            </a:r>
          </a:p>
          <a:p>
            <a:pPr fontAlgn="auto">
              <a:spcBef>
                <a:spcPts val="0"/>
              </a:spcBef>
              <a:spcAft>
                <a:spcPts val="0"/>
              </a:spcAft>
              <a:defRPr/>
            </a:pPr>
            <a:r>
              <a:rPr lang="en-US" sz="1000" b="1" dirty="0" err="1" smtClean="0">
                <a:solidFill>
                  <a:srgbClr val="002060"/>
                </a:solidFill>
                <a:latin typeface="Bodoni MT Condensed" pitchFamily="18" charset="0"/>
              </a:rPr>
              <a:t>Jenene</a:t>
            </a:r>
            <a:r>
              <a:rPr lang="en-US" sz="1000" b="1" dirty="0" smtClean="0">
                <a:solidFill>
                  <a:srgbClr val="002060"/>
                </a:solidFill>
                <a:latin typeface="Bodoni MT Condensed" pitchFamily="18" charset="0"/>
              </a:rPr>
              <a:t>  </a:t>
            </a:r>
            <a:r>
              <a:rPr lang="en-US" sz="1000" b="1" dirty="0" err="1" smtClean="0">
                <a:solidFill>
                  <a:srgbClr val="002060"/>
                </a:solidFill>
                <a:latin typeface="Bodoni MT Condensed" pitchFamily="18" charset="0"/>
              </a:rPr>
              <a:t>Heavey</a:t>
            </a:r>
            <a:r>
              <a:rPr lang="en-US" sz="1000" b="1" dirty="0" smtClean="0">
                <a:solidFill>
                  <a:srgbClr val="002060"/>
                </a:solidFill>
                <a:latin typeface="Bodoni MT Condensed" pitchFamily="18" charset="0"/>
              </a:rPr>
              <a:t> </a:t>
            </a:r>
          </a:p>
          <a:p>
            <a:pPr fontAlgn="auto">
              <a:spcBef>
                <a:spcPts val="0"/>
              </a:spcBef>
              <a:spcAft>
                <a:spcPts val="0"/>
              </a:spcAft>
              <a:defRPr/>
            </a:pPr>
            <a:r>
              <a:rPr lang="en-US" sz="1000" dirty="0" smtClean="0">
                <a:solidFill>
                  <a:schemeClr val="tx1"/>
                </a:solidFill>
                <a:latin typeface="Bodoni MT Condensed" pitchFamily="18" charset="0"/>
              </a:rPr>
              <a:t>W: (417) 868-6049</a:t>
            </a:r>
          </a:p>
          <a:p>
            <a:pPr fontAlgn="auto">
              <a:spcBef>
                <a:spcPts val="0"/>
              </a:spcBef>
              <a:spcAft>
                <a:spcPts val="0"/>
              </a:spcAft>
              <a:defRPr/>
            </a:pPr>
            <a:r>
              <a:rPr lang="en-US" sz="1000" dirty="0" smtClean="0">
                <a:solidFill>
                  <a:schemeClr val="tx1"/>
                </a:solidFill>
                <a:latin typeface="Bodoni MT Condensed" pitchFamily="18" charset="0"/>
              </a:rPr>
              <a:t> C:  (417) 616-4380</a:t>
            </a:r>
            <a:r>
              <a:rPr lang="en-US" sz="1000" dirty="0" smtClean="0">
                <a:solidFill>
                  <a:srgbClr val="002060"/>
                </a:solidFill>
                <a:latin typeface="Bodoni MT Condensed" pitchFamily="18" charset="0"/>
              </a:rPr>
              <a:t>       </a:t>
            </a:r>
            <a:endParaRPr lang="en-US" sz="1000" b="1" dirty="0" smtClean="0">
              <a:solidFill>
                <a:srgbClr val="002060"/>
              </a:solidFill>
              <a:latin typeface="Bodoni MT Condensed" pitchFamily="18" charset="0"/>
            </a:endParaRPr>
          </a:p>
        </p:txBody>
      </p:sp>
      <p:sp>
        <p:nvSpPr>
          <p:cNvPr id="14" name="TextBox 13"/>
          <p:cNvSpPr txBox="1"/>
          <p:nvPr/>
        </p:nvSpPr>
        <p:spPr>
          <a:xfrm>
            <a:off x="7239000" y="762001"/>
            <a:ext cx="1828800" cy="5638800"/>
          </a:xfrm>
          <a:prstGeom prst="rect">
            <a:avLst/>
          </a:prstGeom>
          <a:solidFill>
            <a:schemeClr val="accent1">
              <a:lumMod val="20000"/>
              <a:lumOff val="80000"/>
            </a:schemeClr>
          </a:solidFill>
          <a:ln>
            <a:solidFill>
              <a:srgbClr val="002060"/>
            </a:solidFill>
          </a:ln>
          <a:effectLst>
            <a:innerShdw blurRad="63500" dist="50800" dir="189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defRPr/>
            </a:pPr>
            <a:r>
              <a:rPr lang="en-US" sz="1200" b="1" i="1" dirty="0">
                <a:solidFill>
                  <a:schemeClr val="tx1"/>
                </a:solidFill>
                <a:latin typeface="Bodoni MT Condensed" pitchFamily="18" charset="0"/>
              </a:rPr>
              <a:t>ST. LOUIS</a:t>
            </a:r>
          </a:p>
          <a:p>
            <a:pPr fontAlgn="auto">
              <a:spcBef>
                <a:spcPts val="0"/>
              </a:spcBef>
              <a:spcAft>
                <a:spcPts val="0"/>
              </a:spcAft>
              <a:defRPr/>
            </a:pPr>
            <a:endParaRPr lang="en-US" sz="300" u="sng" dirty="0">
              <a:solidFill>
                <a:schemeClr val="tx1"/>
              </a:solidFill>
              <a:latin typeface="Agency FB" pitchFamily="34" charset="0"/>
            </a:endParaRPr>
          </a:p>
          <a:p>
            <a:pPr fontAlgn="auto">
              <a:spcBef>
                <a:spcPts val="0"/>
              </a:spcBef>
              <a:spcAft>
                <a:spcPts val="0"/>
              </a:spcAft>
              <a:defRPr/>
            </a:pPr>
            <a:r>
              <a:rPr lang="en-US" sz="1000" u="sng" dirty="0">
                <a:solidFill>
                  <a:schemeClr val="tx1"/>
                </a:solidFill>
                <a:latin typeface="Bodoni MT Condensed" pitchFamily="18" charset="0"/>
              </a:rPr>
              <a:t>Military Family Life Consultant</a:t>
            </a:r>
          </a:p>
          <a:p>
            <a:pPr fontAlgn="auto">
              <a:spcBef>
                <a:spcPts val="0"/>
              </a:spcBef>
              <a:spcAft>
                <a:spcPts val="0"/>
              </a:spcAft>
              <a:defRPr/>
            </a:pPr>
            <a:r>
              <a:rPr lang="en-US" sz="1000" b="1" dirty="0" smtClean="0">
                <a:solidFill>
                  <a:srgbClr val="002060"/>
                </a:solidFill>
                <a:latin typeface="Bodoni MT Condensed" pitchFamily="18" charset="0"/>
              </a:rPr>
              <a:t>Cheri  </a:t>
            </a:r>
            <a:r>
              <a:rPr lang="en-US" sz="1000" b="1" dirty="0" err="1" smtClean="0">
                <a:solidFill>
                  <a:srgbClr val="002060"/>
                </a:solidFill>
                <a:latin typeface="Bodoni MT Condensed" pitchFamily="18" charset="0"/>
              </a:rPr>
              <a:t>Dueker</a:t>
            </a:r>
            <a:endParaRPr lang="en-US" sz="1000" b="1" dirty="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W: (314) 348-8846</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Readiness Support Assistant</a:t>
            </a:r>
          </a:p>
          <a:p>
            <a:pPr fontAlgn="auto">
              <a:spcBef>
                <a:spcPts val="0"/>
              </a:spcBef>
              <a:spcAft>
                <a:spcPts val="0"/>
              </a:spcAft>
              <a:defRPr/>
            </a:pPr>
            <a:r>
              <a:rPr lang="en-US" sz="1000" b="1" dirty="0" smtClean="0">
                <a:solidFill>
                  <a:srgbClr val="002060"/>
                </a:solidFill>
                <a:latin typeface="Bodoni MT Condensed" pitchFamily="18" charset="0"/>
              </a:rPr>
              <a:t>Christine Betcher</a:t>
            </a:r>
          </a:p>
          <a:p>
            <a:pPr fontAlgn="auto">
              <a:spcBef>
                <a:spcPts val="0"/>
              </a:spcBef>
              <a:spcAft>
                <a:spcPts val="0"/>
              </a:spcAft>
              <a:defRPr/>
            </a:pPr>
            <a:r>
              <a:rPr lang="en-US" sz="1000" dirty="0" smtClean="0">
                <a:solidFill>
                  <a:schemeClr val="tx1"/>
                </a:solidFill>
                <a:latin typeface="Bodoni MT Condensed" pitchFamily="18" charset="0"/>
              </a:rPr>
              <a:t>W: (314) 416-6638</a:t>
            </a:r>
          </a:p>
          <a:p>
            <a:pPr fontAlgn="auto">
              <a:spcBef>
                <a:spcPts val="0"/>
              </a:spcBef>
              <a:spcAft>
                <a:spcPts val="0"/>
              </a:spcAft>
              <a:defRPr/>
            </a:pPr>
            <a:r>
              <a:rPr lang="en-US" sz="1000" dirty="0" smtClean="0">
                <a:solidFill>
                  <a:schemeClr val="tx1"/>
                </a:solidFill>
                <a:latin typeface="Bodoni MT Condensed" pitchFamily="18" charset="0"/>
              </a:rPr>
              <a:t> F: (314) 845-1908</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Assistance Center</a:t>
            </a:r>
          </a:p>
          <a:p>
            <a:pPr fontAlgn="auto">
              <a:spcBef>
                <a:spcPts val="0"/>
              </a:spcBef>
              <a:spcAft>
                <a:spcPts val="0"/>
              </a:spcAft>
              <a:defRPr/>
            </a:pPr>
            <a:r>
              <a:rPr lang="en-US" sz="1000" b="1" dirty="0" smtClean="0">
                <a:solidFill>
                  <a:srgbClr val="002060"/>
                </a:solidFill>
                <a:latin typeface="Bodoni MT Condensed" pitchFamily="18" charset="0"/>
              </a:rPr>
              <a:t>Kim Black</a:t>
            </a:r>
          </a:p>
          <a:p>
            <a:pPr fontAlgn="auto">
              <a:spcBef>
                <a:spcPts val="0"/>
              </a:spcBef>
              <a:spcAft>
                <a:spcPts val="0"/>
              </a:spcAft>
              <a:defRPr/>
            </a:pPr>
            <a:r>
              <a:rPr lang="en-US" sz="1000" dirty="0" smtClean="0">
                <a:solidFill>
                  <a:schemeClr val="tx1"/>
                </a:solidFill>
                <a:latin typeface="Bodoni MT Condensed" pitchFamily="18" charset="0"/>
              </a:rPr>
              <a:t>W: (314) 416-6635</a:t>
            </a:r>
          </a:p>
          <a:p>
            <a:pPr fontAlgn="auto">
              <a:spcBef>
                <a:spcPts val="0"/>
              </a:spcBef>
              <a:spcAft>
                <a:spcPts val="0"/>
              </a:spcAft>
              <a:defRPr/>
            </a:pPr>
            <a:r>
              <a:rPr lang="en-US" sz="1000" dirty="0" smtClean="0">
                <a:solidFill>
                  <a:schemeClr val="tx1"/>
                </a:solidFill>
                <a:latin typeface="Bodoni MT Condensed" pitchFamily="18" charset="0"/>
              </a:rPr>
              <a:t> F:  (314) 845-1908</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Food Pantry</a:t>
            </a:r>
            <a:endParaRPr lang="en-US" sz="1000" dirty="0" smtClean="0">
              <a:solidFill>
                <a:schemeClr val="tx1"/>
              </a:solidFill>
              <a:latin typeface="Bodoni MT Condensed" pitchFamily="18" charset="0"/>
            </a:endParaRPr>
          </a:p>
          <a:p>
            <a:pPr fontAlgn="auto">
              <a:spcBef>
                <a:spcPts val="0"/>
              </a:spcBef>
              <a:spcAft>
                <a:spcPts val="0"/>
              </a:spcAft>
              <a:defRPr/>
            </a:pPr>
            <a:r>
              <a:rPr lang="en-US" sz="1000" b="1" dirty="0" smtClean="0">
                <a:solidFill>
                  <a:srgbClr val="002060"/>
                </a:solidFill>
                <a:latin typeface="Bodoni MT Condensed" pitchFamily="18" charset="0"/>
              </a:rPr>
              <a:t>Nancy Amundson (JB)</a:t>
            </a:r>
          </a:p>
          <a:p>
            <a:pPr fontAlgn="auto">
              <a:spcBef>
                <a:spcPts val="0"/>
              </a:spcBef>
              <a:spcAft>
                <a:spcPts val="0"/>
              </a:spcAft>
              <a:defRPr/>
            </a:pPr>
            <a:r>
              <a:rPr lang="en-US" sz="1000" dirty="0" smtClean="0">
                <a:solidFill>
                  <a:schemeClr val="tx1"/>
                </a:solidFill>
                <a:latin typeface="Bodoni MT Condensed" pitchFamily="18" charset="0"/>
              </a:rPr>
              <a:t>W: (636) 600-0096</a:t>
            </a:r>
          </a:p>
          <a:p>
            <a:pPr fontAlgn="auto">
              <a:spcBef>
                <a:spcPts val="0"/>
              </a:spcBef>
              <a:spcAft>
                <a:spcPts val="0"/>
              </a:spcAft>
              <a:defRPr/>
            </a:pPr>
            <a:r>
              <a:rPr lang="en-US" sz="1000" dirty="0" smtClean="0">
                <a:solidFill>
                  <a:schemeClr val="tx1"/>
                </a:solidFill>
                <a:latin typeface="Bodoni MT Condensed" pitchFamily="18" charset="0"/>
              </a:rPr>
              <a:t> C: (314) 378-5495</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b="1" dirty="0" smtClean="0">
                <a:solidFill>
                  <a:srgbClr val="002060"/>
                </a:solidFill>
                <a:latin typeface="Bodoni MT Condensed" pitchFamily="18" charset="0"/>
              </a:rPr>
              <a:t>SFC  Terry Britton (</a:t>
            </a:r>
            <a:r>
              <a:rPr lang="en-US" sz="1000" b="1" dirty="0" err="1" smtClean="0">
                <a:solidFill>
                  <a:srgbClr val="002060"/>
                </a:solidFill>
                <a:latin typeface="Bodoni MT Condensed" pitchFamily="18" charset="0"/>
              </a:rPr>
              <a:t>Kingshighway</a:t>
            </a:r>
            <a:r>
              <a:rPr lang="en-US" sz="1000" b="1" dirty="0" smtClean="0">
                <a:solidFill>
                  <a:srgbClr val="002060"/>
                </a:solidFill>
                <a:latin typeface="Bodoni MT Condensed" pitchFamily="18" charset="0"/>
              </a:rPr>
              <a:t>)</a:t>
            </a:r>
          </a:p>
          <a:p>
            <a:pPr fontAlgn="auto">
              <a:spcBef>
                <a:spcPts val="0"/>
              </a:spcBef>
              <a:spcAft>
                <a:spcPts val="0"/>
              </a:spcAft>
              <a:defRPr/>
            </a:pPr>
            <a:r>
              <a:rPr lang="en-US" sz="1000" dirty="0" smtClean="0">
                <a:solidFill>
                  <a:schemeClr val="tx1"/>
                </a:solidFill>
                <a:latin typeface="Bodoni MT Condensed" pitchFamily="18" charset="0"/>
              </a:rPr>
              <a:t>W: (314) 832-1167</a:t>
            </a:r>
          </a:p>
          <a:p>
            <a:pPr fontAlgn="auto">
              <a:spcBef>
                <a:spcPts val="0"/>
              </a:spcBef>
              <a:spcAft>
                <a:spcPts val="0"/>
              </a:spcAft>
              <a:defRPr/>
            </a:pPr>
            <a:r>
              <a:rPr lang="en-US" sz="1000" dirty="0" smtClean="0">
                <a:solidFill>
                  <a:srgbClr val="002060"/>
                </a:solidFill>
                <a:latin typeface="Bodoni MT Condensed" pitchFamily="18" charset="0"/>
              </a:rPr>
              <a:t>Dawn Mason</a:t>
            </a:r>
          </a:p>
          <a:p>
            <a:pPr fontAlgn="auto">
              <a:spcBef>
                <a:spcPts val="0"/>
              </a:spcBef>
              <a:spcAft>
                <a:spcPts val="0"/>
              </a:spcAft>
              <a:defRPr/>
            </a:pPr>
            <a:r>
              <a:rPr lang="en-US" sz="1000" dirty="0" smtClean="0">
                <a:solidFill>
                  <a:schemeClr val="tx1"/>
                </a:solidFill>
                <a:latin typeface="Bodoni MT Condensed" pitchFamily="18" charset="0"/>
              </a:rPr>
              <a:t>W: (573) 631-1848</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b="1" dirty="0" smtClean="0">
                <a:solidFill>
                  <a:srgbClr val="002060"/>
                </a:solidFill>
                <a:latin typeface="Bodoni MT Condensed" pitchFamily="18" charset="0"/>
              </a:rPr>
              <a:t>Katie Eldridge ( Festus)</a:t>
            </a:r>
          </a:p>
          <a:p>
            <a:pPr fontAlgn="auto">
              <a:spcBef>
                <a:spcPts val="0"/>
              </a:spcBef>
              <a:spcAft>
                <a:spcPts val="0"/>
              </a:spcAft>
              <a:defRPr/>
            </a:pPr>
            <a:r>
              <a:rPr lang="en-US" sz="1000" dirty="0" smtClean="0">
                <a:solidFill>
                  <a:schemeClr val="tx1"/>
                </a:solidFill>
                <a:latin typeface="Bodoni MT Condensed" pitchFamily="18" charset="0"/>
              </a:rPr>
              <a:t>W: (314) 401-4778</a:t>
            </a:r>
          </a:p>
          <a:p>
            <a:pPr fontAlgn="auto">
              <a:spcBef>
                <a:spcPts val="0"/>
              </a:spcBef>
              <a:spcAft>
                <a:spcPts val="0"/>
              </a:spcAft>
              <a:defRPr/>
            </a:pPr>
            <a:r>
              <a:rPr lang="en-US" sz="1000" u="sng" dirty="0" smtClean="0">
                <a:solidFill>
                  <a:schemeClr val="tx1"/>
                </a:solidFill>
                <a:latin typeface="Bodoni MT Condensed" pitchFamily="18" charset="0"/>
              </a:rPr>
              <a:t>ESGR</a:t>
            </a:r>
          </a:p>
          <a:p>
            <a:pPr fontAlgn="auto">
              <a:spcBef>
                <a:spcPts val="0"/>
              </a:spcBef>
              <a:spcAft>
                <a:spcPts val="0"/>
              </a:spcAft>
              <a:defRPr/>
            </a:pPr>
            <a:endParaRPr lang="en-US" sz="300" u="sng" dirty="0" smtClean="0">
              <a:solidFill>
                <a:schemeClr val="tx1"/>
              </a:solidFill>
              <a:latin typeface="Bodoni MT Condensed" pitchFamily="18" charset="0"/>
            </a:endParaRPr>
          </a:p>
          <a:p>
            <a:pPr fontAlgn="auto">
              <a:spcBef>
                <a:spcPts val="0"/>
              </a:spcBef>
              <a:spcAft>
                <a:spcPts val="0"/>
              </a:spcAft>
              <a:defRPr/>
            </a:pPr>
            <a:r>
              <a:rPr lang="en-US" sz="1000" b="1" dirty="0" smtClean="0">
                <a:solidFill>
                  <a:srgbClr val="002060"/>
                </a:solidFill>
                <a:latin typeface="Bodoni MT Condensed" pitchFamily="18" charset="0"/>
              </a:rPr>
              <a:t>Brandy Scheer</a:t>
            </a:r>
          </a:p>
          <a:p>
            <a:pPr fontAlgn="auto">
              <a:spcBef>
                <a:spcPts val="0"/>
              </a:spcBef>
              <a:spcAft>
                <a:spcPts val="0"/>
              </a:spcAft>
              <a:defRPr/>
            </a:pPr>
            <a:r>
              <a:rPr lang="en-US" sz="1000" dirty="0" smtClean="0">
                <a:solidFill>
                  <a:schemeClr val="tx1"/>
                </a:solidFill>
                <a:latin typeface="Bodoni MT Condensed" pitchFamily="18" charset="0"/>
              </a:rPr>
              <a:t>W: (636) 778-3449</a:t>
            </a:r>
          </a:p>
          <a:p>
            <a:pPr fontAlgn="auto">
              <a:spcBef>
                <a:spcPts val="0"/>
              </a:spcBef>
              <a:spcAft>
                <a:spcPts val="0"/>
              </a:spcAft>
              <a:defRPr/>
            </a:pPr>
            <a:endParaRPr lang="en-US" sz="8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131</a:t>
            </a:r>
            <a:r>
              <a:rPr lang="en-US" sz="1000" u="sng" baseline="30000" dirty="0" smtClean="0">
                <a:solidFill>
                  <a:schemeClr val="tx1"/>
                </a:solidFill>
                <a:latin typeface="Bodoni MT Condensed" pitchFamily="18" charset="0"/>
              </a:rPr>
              <a:t>st</a:t>
            </a:r>
            <a:r>
              <a:rPr lang="en-US" sz="1000" u="sng" dirty="0" smtClean="0">
                <a:solidFill>
                  <a:schemeClr val="tx1"/>
                </a:solidFill>
                <a:latin typeface="Bodoni MT Condensed" pitchFamily="18" charset="0"/>
              </a:rPr>
              <a:t> BW Airmen &amp; Family Readiness Program Manager</a:t>
            </a:r>
          </a:p>
          <a:p>
            <a:pPr fontAlgn="auto">
              <a:spcBef>
                <a:spcPts val="0"/>
              </a:spcBef>
              <a:spcAft>
                <a:spcPts val="0"/>
              </a:spcAft>
              <a:defRPr/>
            </a:pPr>
            <a:endParaRPr lang="en-US" sz="300" u="sng" dirty="0" smtClean="0">
              <a:solidFill>
                <a:schemeClr val="tx1"/>
              </a:solidFill>
              <a:latin typeface="Bodoni MT Condensed" pitchFamily="18" charset="0"/>
            </a:endParaRPr>
          </a:p>
          <a:p>
            <a:pPr fontAlgn="auto">
              <a:spcBef>
                <a:spcPts val="0"/>
              </a:spcBef>
              <a:spcAft>
                <a:spcPts val="0"/>
              </a:spcAft>
              <a:defRPr/>
            </a:pPr>
            <a:r>
              <a:rPr lang="en-US" sz="1000" b="1" u="sng" dirty="0" smtClean="0">
                <a:solidFill>
                  <a:srgbClr val="002060"/>
                </a:solidFill>
                <a:latin typeface="Bodoni MT Condensed" pitchFamily="18" charset="0"/>
              </a:rPr>
              <a:t>Kathy Fitzgerald</a:t>
            </a:r>
          </a:p>
          <a:p>
            <a:pPr fontAlgn="auto">
              <a:spcBef>
                <a:spcPts val="0"/>
              </a:spcBef>
              <a:spcAft>
                <a:spcPts val="0"/>
              </a:spcAft>
              <a:defRPr/>
            </a:pPr>
            <a:r>
              <a:rPr lang="en-US" sz="1000" dirty="0" smtClean="0">
                <a:solidFill>
                  <a:schemeClr val="tx1"/>
                </a:solidFill>
                <a:latin typeface="Bodoni MT Condensed" pitchFamily="18" charset="0"/>
              </a:rPr>
              <a:t>W: (314) 527-6362</a:t>
            </a:r>
          </a:p>
          <a:p>
            <a:pPr fontAlgn="auto">
              <a:spcBef>
                <a:spcPts val="0"/>
              </a:spcBef>
              <a:spcAft>
                <a:spcPts val="0"/>
              </a:spcAft>
              <a:defRPr/>
            </a:pPr>
            <a:r>
              <a:rPr lang="en-US" sz="1000" dirty="0" smtClean="0">
                <a:solidFill>
                  <a:schemeClr val="tx1"/>
                </a:solidFill>
                <a:latin typeface="Bodoni MT Condensed" pitchFamily="18" charset="0"/>
              </a:rPr>
              <a:t> C: (314) 239-6383</a:t>
            </a:r>
          </a:p>
          <a:p>
            <a:pPr fontAlgn="auto">
              <a:spcBef>
                <a:spcPts val="0"/>
              </a:spcBef>
              <a:spcAft>
                <a:spcPts val="0"/>
              </a:spcAft>
              <a:defRPr/>
            </a:pPr>
            <a:endParaRPr lang="en-US" sz="8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 (Bridgeton)</a:t>
            </a:r>
          </a:p>
          <a:p>
            <a:pPr fontAlgn="auto">
              <a:spcBef>
                <a:spcPts val="0"/>
              </a:spcBef>
              <a:spcAft>
                <a:spcPts val="0"/>
              </a:spcAft>
              <a:defRPr/>
            </a:pPr>
            <a:r>
              <a:rPr lang="en-US" sz="1000" dirty="0" smtClean="0">
                <a:solidFill>
                  <a:schemeClr val="tx1"/>
                </a:solidFill>
                <a:latin typeface="Bodoni MT Condensed" pitchFamily="18" charset="0"/>
              </a:rPr>
              <a:t>W: (314) 527-6393</a:t>
            </a:r>
          </a:p>
        </p:txBody>
      </p:sp>
      <p:sp>
        <p:nvSpPr>
          <p:cNvPr id="10" name="TextBox 9"/>
          <p:cNvSpPr txBox="1"/>
          <p:nvPr/>
        </p:nvSpPr>
        <p:spPr>
          <a:xfrm>
            <a:off x="2209800" y="1752600"/>
            <a:ext cx="1524000" cy="2062103"/>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SEDALIA</a:t>
            </a:r>
          </a:p>
          <a:p>
            <a:pPr fontAlgn="auto">
              <a:spcBef>
                <a:spcPts val="0"/>
              </a:spcBef>
              <a:spcAft>
                <a:spcPts val="0"/>
              </a:spcAft>
              <a:defRPr/>
            </a:pPr>
            <a:r>
              <a:rPr lang="en-US" sz="1000" u="sng" dirty="0" smtClean="0">
                <a:solidFill>
                  <a:schemeClr val="tx1"/>
                </a:solidFill>
                <a:latin typeface="Bodoni MT Condensed" pitchFamily="18" charset="0"/>
              </a:rPr>
              <a:t>Family Readiness Support Assistant</a:t>
            </a:r>
          </a:p>
          <a:p>
            <a:pPr fontAlgn="auto">
              <a:spcBef>
                <a:spcPts val="0"/>
              </a:spcBef>
              <a:spcAft>
                <a:spcPts val="0"/>
              </a:spcAft>
              <a:defRPr/>
            </a:pPr>
            <a:r>
              <a:rPr lang="en-US" sz="1000" b="1" dirty="0" smtClean="0">
                <a:solidFill>
                  <a:srgbClr val="002060"/>
                </a:solidFill>
                <a:latin typeface="Bodoni MT Condensed" pitchFamily="18" charset="0"/>
              </a:rPr>
              <a:t>Laura Bennett</a:t>
            </a:r>
          </a:p>
          <a:p>
            <a:pPr fontAlgn="auto">
              <a:spcBef>
                <a:spcPts val="0"/>
              </a:spcBef>
              <a:spcAft>
                <a:spcPts val="0"/>
              </a:spcAft>
              <a:defRPr/>
            </a:pPr>
            <a:r>
              <a:rPr lang="en-US" sz="1000" dirty="0" smtClean="0">
                <a:solidFill>
                  <a:schemeClr val="tx1"/>
                </a:solidFill>
                <a:latin typeface="Bodoni MT Condensed" pitchFamily="18" charset="0"/>
              </a:rPr>
              <a:t>W: (573) 638-9500, ext. 8092</a:t>
            </a:r>
          </a:p>
          <a:p>
            <a:pPr fontAlgn="auto">
              <a:spcBef>
                <a:spcPts val="0"/>
              </a:spcBef>
              <a:spcAft>
                <a:spcPts val="0"/>
              </a:spcAft>
              <a:defRPr/>
            </a:pPr>
            <a:r>
              <a:rPr lang="en-US" sz="1000" dirty="0" smtClean="0">
                <a:solidFill>
                  <a:schemeClr val="tx1"/>
                </a:solidFill>
                <a:latin typeface="Bodoni MT Condensed" pitchFamily="18" charset="0"/>
              </a:rPr>
              <a:t> F: (816) 559-4115</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Assistance Center</a:t>
            </a:r>
          </a:p>
          <a:p>
            <a:pPr fontAlgn="auto">
              <a:spcBef>
                <a:spcPts val="0"/>
              </a:spcBef>
              <a:spcAft>
                <a:spcPts val="0"/>
              </a:spcAft>
              <a:defRPr/>
            </a:pPr>
            <a:r>
              <a:rPr lang="en-US" sz="1000" b="1" dirty="0" smtClean="0">
                <a:solidFill>
                  <a:srgbClr val="002060"/>
                </a:solidFill>
                <a:latin typeface="Bodoni MT Condensed" pitchFamily="18" charset="0"/>
              </a:rPr>
              <a:t>Brittany LaChance</a:t>
            </a:r>
          </a:p>
          <a:p>
            <a:pPr fontAlgn="auto">
              <a:spcBef>
                <a:spcPts val="0"/>
              </a:spcBef>
              <a:spcAft>
                <a:spcPts val="0"/>
              </a:spcAft>
              <a:defRPr/>
            </a:pPr>
            <a:r>
              <a:rPr lang="en-US" sz="1000" dirty="0" smtClean="0">
                <a:solidFill>
                  <a:schemeClr val="tx1"/>
                </a:solidFill>
                <a:latin typeface="Bodoni MT Condensed" pitchFamily="18" charset="0"/>
              </a:rPr>
              <a:t>W: (573) 638-9500, ext. 8296</a:t>
            </a:r>
          </a:p>
          <a:p>
            <a:pPr fontAlgn="auto">
              <a:spcBef>
                <a:spcPts val="0"/>
              </a:spcBef>
              <a:spcAft>
                <a:spcPts val="0"/>
              </a:spcAft>
              <a:defRPr/>
            </a:pPr>
            <a:r>
              <a:rPr lang="en-US" sz="1000" dirty="0" smtClean="0">
                <a:solidFill>
                  <a:schemeClr val="tx1"/>
                </a:solidFill>
                <a:latin typeface="Bodoni MT Condensed" pitchFamily="18" charset="0"/>
              </a:rPr>
              <a:t>F:  (816) 559-4115</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p>
          <a:p>
            <a:pPr fontAlgn="auto">
              <a:spcBef>
                <a:spcPts val="0"/>
              </a:spcBef>
              <a:spcAft>
                <a:spcPts val="0"/>
              </a:spcAft>
              <a:defRPr/>
            </a:pPr>
            <a:r>
              <a:rPr lang="en-US" sz="1000" dirty="0" smtClean="0">
                <a:solidFill>
                  <a:schemeClr val="tx1"/>
                </a:solidFill>
                <a:latin typeface="Bodoni MT Condensed" pitchFamily="18" charset="0"/>
              </a:rPr>
              <a:t>W: (573) 638-9500, ext. 8037</a:t>
            </a:r>
          </a:p>
          <a:p>
            <a:pPr fontAlgn="auto">
              <a:spcBef>
                <a:spcPts val="0"/>
              </a:spcBef>
              <a:spcAft>
                <a:spcPts val="0"/>
              </a:spcAft>
              <a:defRPr/>
            </a:pPr>
            <a:r>
              <a:rPr lang="en-US" sz="1000" dirty="0" smtClean="0">
                <a:solidFill>
                  <a:schemeClr val="tx1"/>
                </a:solidFill>
                <a:latin typeface="Bodoni MT Condensed" pitchFamily="18" charset="0"/>
              </a:rPr>
              <a:t>W: (816) 559-4116</a:t>
            </a:r>
            <a:endParaRPr lang="en-US" sz="1000" dirty="0">
              <a:solidFill>
                <a:schemeClr val="tx1"/>
              </a:solidFill>
              <a:latin typeface="Bodoni MT Condensed" pitchFamily="18" charset="0"/>
            </a:endParaRPr>
          </a:p>
        </p:txBody>
      </p:sp>
      <p:sp>
        <p:nvSpPr>
          <p:cNvPr id="15" name="TextBox 14"/>
          <p:cNvSpPr txBox="1"/>
          <p:nvPr/>
        </p:nvSpPr>
        <p:spPr>
          <a:xfrm>
            <a:off x="5867400" y="5334000"/>
            <a:ext cx="1295400" cy="784830"/>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CAPE GIRARDEAU</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p>
          <a:p>
            <a:pPr fontAlgn="auto">
              <a:spcBef>
                <a:spcPts val="0"/>
              </a:spcBef>
              <a:spcAft>
                <a:spcPts val="0"/>
              </a:spcAft>
              <a:defRPr/>
            </a:pPr>
            <a:r>
              <a:rPr lang="en-US" sz="1000" dirty="0" smtClean="0">
                <a:solidFill>
                  <a:schemeClr val="tx1"/>
                </a:solidFill>
                <a:latin typeface="Bodoni MT Condensed" pitchFamily="18" charset="0"/>
              </a:rPr>
              <a:t>W: (573) 638-9500, ext. 6215</a:t>
            </a:r>
          </a:p>
          <a:p>
            <a:pPr fontAlgn="auto">
              <a:spcBef>
                <a:spcPts val="0"/>
              </a:spcBef>
              <a:spcAft>
                <a:spcPts val="0"/>
              </a:spcAft>
              <a:defRPr/>
            </a:pPr>
            <a:r>
              <a:rPr lang="en-US" sz="1000" dirty="0" smtClean="0">
                <a:solidFill>
                  <a:schemeClr val="tx1"/>
                </a:solidFill>
                <a:latin typeface="Bodoni MT Condensed" pitchFamily="18" charset="0"/>
              </a:rPr>
              <a:t>W: (573) 339-6215</a:t>
            </a:r>
          </a:p>
        </p:txBody>
      </p:sp>
      <p:sp>
        <p:nvSpPr>
          <p:cNvPr id="16" name="TextBox 15"/>
          <p:cNvSpPr txBox="1"/>
          <p:nvPr/>
        </p:nvSpPr>
        <p:spPr>
          <a:xfrm>
            <a:off x="4343400" y="5181600"/>
            <a:ext cx="1447800" cy="1246495"/>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FORT LEONARD WOOD</a:t>
            </a:r>
          </a:p>
          <a:p>
            <a:pPr fontAlgn="auto">
              <a:spcBef>
                <a:spcPts val="0"/>
              </a:spcBef>
              <a:spcAft>
                <a:spcPts val="0"/>
              </a:spcAft>
              <a:defRPr/>
            </a:pPr>
            <a:r>
              <a:rPr lang="en-US" sz="1000" u="sng" dirty="0" smtClean="0">
                <a:solidFill>
                  <a:schemeClr val="tx1"/>
                </a:solidFill>
                <a:latin typeface="Bodoni MT Condensed" pitchFamily="18" charset="0"/>
              </a:rPr>
              <a:t>Family Readiness Support Assistant</a:t>
            </a:r>
          </a:p>
          <a:p>
            <a:pPr fontAlgn="auto">
              <a:spcBef>
                <a:spcPts val="0"/>
              </a:spcBef>
              <a:spcAft>
                <a:spcPts val="0"/>
              </a:spcAft>
              <a:defRPr/>
            </a:pPr>
            <a:r>
              <a:rPr lang="en-US" sz="1000" b="1" dirty="0" smtClean="0">
                <a:solidFill>
                  <a:srgbClr val="002060"/>
                </a:solidFill>
                <a:latin typeface="Bodoni MT Condensed" pitchFamily="18" charset="0"/>
              </a:rPr>
              <a:t>Teri Spillman</a:t>
            </a:r>
          </a:p>
          <a:p>
            <a:pPr fontAlgn="auto">
              <a:spcBef>
                <a:spcPts val="0"/>
              </a:spcBef>
              <a:spcAft>
                <a:spcPts val="0"/>
              </a:spcAft>
              <a:defRPr/>
            </a:pPr>
            <a:r>
              <a:rPr lang="en-US" sz="1000" dirty="0" smtClean="0">
                <a:solidFill>
                  <a:schemeClr val="tx1"/>
                </a:solidFill>
                <a:latin typeface="Bodoni MT Condensed" pitchFamily="18" charset="0"/>
              </a:rPr>
              <a:t>W: (573) 596-1666, ext. 4721</a:t>
            </a:r>
          </a:p>
          <a:p>
            <a:pPr fontAlgn="auto">
              <a:spcBef>
                <a:spcPts val="0"/>
              </a:spcBef>
              <a:spcAft>
                <a:spcPts val="0"/>
              </a:spcAft>
              <a:defRPr/>
            </a:pPr>
            <a:r>
              <a:rPr lang="en-US" sz="1000" dirty="0" smtClean="0">
                <a:solidFill>
                  <a:schemeClr val="tx1"/>
                </a:solidFill>
                <a:latin typeface="Bodoni MT Condensed" pitchFamily="18" charset="0"/>
              </a:rPr>
              <a:t> F: (573) 329-9036</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endParaRPr lang="en-US" sz="1000" b="1" dirty="0" smtClean="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W: (573) 638-9500, ext. 4729 </a:t>
            </a:r>
          </a:p>
        </p:txBody>
      </p:sp>
      <p:sp>
        <p:nvSpPr>
          <p:cNvPr id="17" name="TextBox 16"/>
          <p:cNvSpPr txBox="1"/>
          <p:nvPr/>
        </p:nvSpPr>
        <p:spPr>
          <a:xfrm>
            <a:off x="2133600" y="838200"/>
            <a:ext cx="1371599" cy="630942"/>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LEXINGTON</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endParaRPr lang="en-US" sz="1000" b="1" dirty="0" smtClean="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W: (660) 259-7731, ext. 13622</a:t>
            </a:r>
          </a:p>
        </p:txBody>
      </p:sp>
      <p:sp>
        <p:nvSpPr>
          <p:cNvPr id="18" name="TextBox 17"/>
          <p:cNvSpPr txBox="1"/>
          <p:nvPr/>
        </p:nvSpPr>
        <p:spPr>
          <a:xfrm>
            <a:off x="533400" y="457200"/>
            <a:ext cx="1447800" cy="1446550"/>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SAINT JOSEPH</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p>
          <a:p>
            <a:pPr fontAlgn="auto">
              <a:spcBef>
                <a:spcPts val="0"/>
              </a:spcBef>
              <a:spcAft>
                <a:spcPts val="0"/>
              </a:spcAft>
              <a:defRPr/>
            </a:pPr>
            <a:r>
              <a:rPr lang="en-US" sz="1000" dirty="0" smtClean="0">
                <a:solidFill>
                  <a:schemeClr val="tx1"/>
                </a:solidFill>
                <a:latin typeface="Bodoni MT Condensed" pitchFamily="18" charset="0"/>
              </a:rPr>
              <a:t>W: (816) 236-3330</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139</a:t>
            </a:r>
            <a:r>
              <a:rPr lang="en-US" sz="1000" u="sng" baseline="30000" dirty="0" smtClean="0">
                <a:solidFill>
                  <a:schemeClr val="tx1"/>
                </a:solidFill>
                <a:latin typeface="Bodoni MT Condensed" pitchFamily="18" charset="0"/>
              </a:rPr>
              <a:t>th</a:t>
            </a:r>
            <a:r>
              <a:rPr lang="en-US" sz="1000" u="sng" dirty="0" smtClean="0">
                <a:solidFill>
                  <a:schemeClr val="tx1"/>
                </a:solidFill>
                <a:latin typeface="Bodoni MT Condensed" pitchFamily="18" charset="0"/>
              </a:rPr>
              <a:t> AW Airmen &amp; Family Readiness Program Manager</a:t>
            </a:r>
          </a:p>
          <a:p>
            <a:pPr fontAlgn="auto">
              <a:spcBef>
                <a:spcPts val="0"/>
              </a:spcBef>
              <a:spcAft>
                <a:spcPts val="0"/>
              </a:spcAft>
              <a:defRPr/>
            </a:pPr>
            <a:r>
              <a:rPr lang="en-US" sz="1000" b="1" dirty="0" smtClean="0">
                <a:solidFill>
                  <a:schemeClr val="tx2">
                    <a:lumMod val="75000"/>
                  </a:schemeClr>
                </a:solidFill>
                <a:latin typeface="Bodoni MT Condensed" pitchFamily="18" charset="0"/>
              </a:rPr>
              <a:t>Jane Gabriel</a:t>
            </a:r>
          </a:p>
          <a:p>
            <a:pPr fontAlgn="auto">
              <a:spcBef>
                <a:spcPts val="0"/>
              </a:spcBef>
              <a:spcAft>
                <a:spcPts val="0"/>
              </a:spcAft>
              <a:defRPr/>
            </a:pPr>
            <a:r>
              <a:rPr lang="en-US" sz="1000" dirty="0" smtClean="0">
                <a:solidFill>
                  <a:schemeClr val="tx1"/>
                </a:solidFill>
                <a:latin typeface="Bodoni MT Condensed" pitchFamily="18" charset="0"/>
              </a:rPr>
              <a:t>W: (816) 236-3511</a:t>
            </a:r>
          </a:p>
          <a:p>
            <a:pPr fontAlgn="auto">
              <a:spcBef>
                <a:spcPts val="0"/>
              </a:spcBef>
              <a:spcAft>
                <a:spcPts val="0"/>
              </a:spcAft>
              <a:defRPr/>
            </a:pPr>
            <a:r>
              <a:rPr lang="en-US" sz="1000" dirty="0" smtClean="0">
                <a:solidFill>
                  <a:schemeClr val="tx1"/>
                </a:solidFill>
                <a:latin typeface="Bodoni MT Condensed" pitchFamily="18" charset="0"/>
              </a:rPr>
              <a:t>C : (816) 390-2777</a:t>
            </a:r>
          </a:p>
        </p:txBody>
      </p:sp>
      <p:sp>
        <p:nvSpPr>
          <p:cNvPr id="12" name="TextBox 11"/>
          <p:cNvSpPr txBox="1"/>
          <p:nvPr/>
        </p:nvSpPr>
        <p:spPr>
          <a:xfrm>
            <a:off x="5791200" y="1600200"/>
            <a:ext cx="1371600" cy="3477875"/>
          </a:xfrm>
          <a:prstGeom prst="rect">
            <a:avLst/>
          </a:prstGeom>
          <a:solidFill>
            <a:schemeClr val="accent1">
              <a:lumMod val="20000"/>
              <a:lumOff val="80000"/>
            </a:schemeClr>
          </a:solidFill>
          <a:ln>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JEFFERSON CITY</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Military Family Life Consultant</a:t>
            </a:r>
          </a:p>
          <a:p>
            <a:pPr fontAlgn="auto">
              <a:spcBef>
                <a:spcPts val="0"/>
              </a:spcBef>
              <a:spcAft>
                <a:spcPts val="0"/>
              </a:spcAft>
              <a:defRPr/>
            </a:pPr>
            <a:r>
              <a:rPr lang="en-US" sz="1000" b="1" dirty="0" smtClean="0">
                <a:solidFill>
                  <a:srgbClr val="002060"/>
                </a:solidFill>
                <a:latin typeface="Bodoni MT Condensed" pitchFamily="18" charset="0"/>
              </a:rPr>
              <a:t>Andrea </a:t>
            </a:r>
            <a:r>
              <a:rPr lang="en-US" sz="1000" b="1" dirty="0" err="1" smtClean="0">
                <a:solidFill>
                  <a:srgbClr val="002060"/>
                </a:solidFill>
                <a:latin typeface="Bodoni MT Condensed" pitchFamily="18" charset="0"/>
              </a:rPr>
              <a:t>Chrismer</a:t>
            </a:r>
            <a:r>
              <a:rPr lang="en-US" sz="1000" b="1" dirty="0" smtClean="0">
                <a:solidFill>
                  <a:srgbClr val="002060"/>
                </a:solidFill>
                <a:latin typeface="Bodoni MT Condensed" pitchFamily="18" charset="0"/>
              </a:rPr>
              <a:t>-still, </a:t>
            </a:r>
            <a:r>
              <a:rPr lang="en-US" sz="1000" b="1" dirty="0" err="1" smtClean="0">
                <a:solidFill>
                  <a:srgbClr val="002060"/>
                </a:solidFill>
                <a:latin typeface="Bodoni MT Condensed" pitchFamily="18" charset="0"/>
              </a:rPr>
              <a:t>Ph.D</a:t>
            </a:r>
            <a:endParaRPr lang="en-US" sz="1000" b="1" dirty="0" smtClean="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C: (573) 344-8682</a:t>
            </a:r>
          </a:p>
          <a:p>
            <a:pPr fontAlgn="auto">
              <a:spcBef>
                <a:spcPts val="0"/>
              </a:spcBef>
              <a:spcAft>
                <a:spcPts val="0"/>
              </a:spcAft>
              <a:defRPr/>
            </a:pPr>
            <a:endParaRPr lang="en-US" sz="300" u="sng"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Family Assistance Center</a:t>
            </a:r>
          </a:p>
          <a:p>
            <a:pPr fontAlgn="auto">
              <a:spcBef>
                <a:spcPts val="0"/>
              </a:spcBef>
              <a:spcAft>
                <a:spcPts val="0"/>
              </a:spcAft>
              <a:defRPr/>
            </a:pPr>
            <a:r>
              <a:rPr lang="en-US" sz="1000" b="1" dirty="0" smtClean="0">
                <a:solidFill>
                  <a:srgbClr val="002060"/>
                </a:solidFill>
                <a:latin typeface="Bodoni MT Condensed" pitchFamily="18" charset="0"/>
              </a:rPr>
              <a:t>Christy </a:t>
            </a:r>
            <a:r>
              <a:rPr lang="en-US" sz="1000" b="1" dirty="0" err="1" smtClean="0">
                <a:solidFill>
                  <a:srgbClr val="002060"/>
                </a:solidFill>
                <a:latin typeface="Bodoni MT Condensed" pitchFamily="18" charset="0"/>
              </a:rPr>
              <a:t>Pendegraft</a:t>
            </a:r>
            <a:r>
              <a:rPr lang="en-US" sz="1000" b="1" dirty="0" smtClean="0">
                <a:solidFill>
                  <a:srgbClr val="002060"/>
                </a:solidFill>
                <a:latin typeface="Bodoni MT Condensed" pitchFamily="18" charset="0"/>
              </a:rPr>
              <a:t> (ISTS)</a:t>
            </a:r>
          </a:p>
          <a:p>
            <a:pPr fontAlgn="auto">
              <a:spcBef>
                <a:spcPts val="0"/>
              </a:spcBef>
              <a:spcAft>
                <a:spcPts val="0"/>
              </a:spcAft>
              <a:defRPr/>
            </a:pPr>
            <a:r>
              <a:rPr lang="en-US" sz="1000" dirty="0" smtClean="0">
                <a:solidFill>
                  <a:schemeClr val="tx1"/>
                </a:solidFill>
                <a:latin typeface="Bodoni MT Condensed" pitchFamily="18" charset="0"/>
              </a:rPr>
              <a:t>W: (573) 638-9500, ext. 9645</a:t>
            </a:r>
          </a:p>
          <a:p>
            <a:pPr fontAlgn="auto">
              <a:spcBef>
                <a:spcPts val="0"/>
              </a:spcBef>
              <a:spcAft>
                <a:spcPts val="0"/>
              </a:spcAft>
              <a:defRPr/>
            </a:pPr>
            <a:r>
              <a:rPr lang="en-US" sz="1000" dirty="0" smtClean="0">
                <a:solidFill>
                  <a:schemeClr val="tx1"/>
                </a:solidFill>
                <a:latin typeface="Bodoni MT Condensed" pitchFamily="18" charset="0"/>
              </a:rPr>
              <a:t> F: (573) 638-9869</a:t>
            </a:r>
          </a:p>
          <a:p>
            <a:pPr fontAlgn="auto">
              <a:spcBef>
                <a:spcPts val="0"/>
              </a:spcBef>
              <a:spcAft>
                <a:spcPts val="0"/>
              </a:spcAft>
              <a:defRPr/>
            </a:pPr>
            <a:endParaRPr lang="en-US" sz="300" dirty="0" smtClean="0">
              <a:latin typeface="Bodoni MT Condensed" pitchFamily="18" charset="0"/>
            </a:endParaRP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Food Pantry</a:t>
            </a:r>
            <a:endParaRPr lang="en-US" sz="1000" dirty="0" smtClean="0">
              <a:solidFill>
                <a:schemeClr val="tx1"/>
              </a:solidFill>
              <a:latin typeface="Bodoni MT Condensed" pitchFamily="18" charset="0"/>
            </a:endParaRPr>
          </a:p>
          <a:p>
            <a:pPr fontAlgn="auto">
              <a:spcBef>
                <a:spcPts val="0"/>
              </a:spcBef>
              <a:spcAft>
                <a:spcPts val="0"/>
              </a:spcAft>
              <a:defRPr/>
            </a:pPr>
            <a:r>
              <a:rPr lang="en-US" sz="1000" b="1" dirty="0" smtClean="0">
                <a:solidFill>
                  <a:srgbClr val="002060"/>
                </a:solidFill>
                <a:latin typeface="Bodoni MT Condensed" pitchFamily="18" charset="0"/>
              </a:rPr>
              <a:t>Judy Minard</a:t>
            </a:r>
          </a:p>
          <a:p>
            <a:pPr fontAlgn="auto">
              <a:spcBef>
                <a:spcPts val="0"/>
              </a:spcBef>
              <a:spcAft>
                <a:spcPts val="0"/>
              </a:spcAft>
              <a:defRPr/>
            </a:pPr>
            <a:r>
              <a:rPr lang="en-US" sz="1000" dirty="0" smtClean="0">
                <a:solidFill>
                  <a:schemeClr val="tx1"/>
                </a:solidFill>
                <a:latin typeface="Bodoni MT Condensed" pitchFamily="18" charset="0"/>
              </a:rPr>
              <a:t>C: (573) 694-8831</a:t>
            </a:r>
          </a:p>
          <a:p>
            <a:pPr fontAlgn="auto">
              <a:spcBef>
                <a:spcPts val="0"/>
              </a:spcBef>
              <a:spcAft>
                <a:spcPts val="0"/>
              </a:spcAft>
              <a:defRPr/>
            </a:pPr>
            <a:r>
              <a:rPr lang="en-US" sz="1000" b="1" dirty="0" smtClean="0">
                <a:solidFill>
                  <a:srgbClr val="002060"/>
                </a:solidFill>
                <a:latin typeface="Bodoni MT Condensed" pitchFamily="18" charset="0"/>
              </a:rPr>
              <a:t> Patty </a:t>
            </a:r>
            <a:r>
              <a:rPr lang="en-US" sz="1000" b="1" dirty="0" err="1" smtClean="0">
                <a:solidFill>
                  <a:srgbClr val="002060"/>
                </a:solidFill>
                <a:latin typeface="Bodoni MT Condensed" pitchFamily="18" charset="0"/>
              </a:rPr>
              <a:t>Lecomte</a:t>
            </a:r>
            <a:endParaRPr lang="en-US" sz="1000" b="1" dirty="0" smtClean="0">
              <a:solidFill>
                <a:srgbClr val="002060"/>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 C: (573) 645-1955</a:t>
            </a:r>
          </a:p>
          <a:p>
            <a:pPr fontAlgn="auto">
              <a:spcBef>
                <a:spcPts val="0"/>
              </a:spcBef>
              <a:spcAft>
                <a:spcPts val="0"/>
              </a:spcAft>
              <a:defRPr/>
            </a:pPr>
            <a:endParaRPr lang="en-US" sz="1000" dirty="0" smtClean="0">
              <a:solidFill>
                <a:schemeClr val="tx1"/>
              </a:solidFill>
              <a:latin typeface="Bodoni MT Condensed" pitchFamily="18" charset="0"/>
            </a:endParaRP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DEERS</a:t>
            </a:r>
          </a:p>
          <a:p>
            <a:pPr fontAlgn="auto">
              <a:spcBef>
                <a:spcPts val="0"/>
              </a:spcBef>
              <a:spcAft>
                <a:spcPts val="0"/>
              </a:spcAft>
              <a:defRPr/>
            </a:pPr>
            <a:r>
              <a:rPr lang="en-US" sz="1000" dirty="0" smtClean="0">
                <a:solidFill>
                  <a:schemeClr val="tx1"/>
                </a:solidFill>
                <a:latin typeface="Bodoni MT Condensed" pitchFamily="18" charset="0"/>
              </a:rPr>
              <a:t>W: (573) 638-9500, ext. 7731 or  7732</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u="sng" dirty="0" smtClean="0">
                <a:solidFill>
                  <a:schemeClr val="tx1"/>
                </a:solidFill>
                <a:latin typeface="Bodoni MT Condensed" pitchFamily="18" charset="0"/>
              </a:rPr>
              <a:t>ESGR</a:t>
            </a:r>
          </a:p>
          <a:p>
            <a:pPr fontAlgn="auto">
              <a:spcBef>
                <a:spcPts val="0"/>
              </a:spcBef>
              <a:spcAft>
                <a:spcPts val="0"/>
              </a:spcAft>
              <a:defRPr/>
            </a:pPr>
            <a:r>
              <a:rPr lang="en-US" sz="1000" b="1" dirty="0" smtClean="0">
                <a:solidFill>
                  <a:srgbClr val="002060"/>
                </a:solidFill>
                <a:latin typeface="Bodoni MT Condensed" pitchFamily="18" charset="0"/>
              </a:rPr>
              <a:t>Annette Jennings</a:t>
            </a:r>
          </a:p>
          <a:p>
            <a:pPr fontAlgn="auto">
              <a:spcBef>
                <a:spcPts val="0"/>
              </a:spcBef>
              <a:spcAft>
                <a:spcPts val="0"/>
              </a:spcAft>
              <a:defRPr/>
            </a:pPr>
            <a:r>
              <a:rPr lang="en-US" sz="1000" dirty="0" smtClean="0">
                <a:solidFill>
                  <a:schemeClr val="tx1"/>
                </a:solidFill>
                <a:latin typeface="Bodoni MT Condensed" pitchFamily="18" charset="0"/>
              </a:rPr>
              <a:t>W: (573) 638-9500, ext. 7730</a:t>
            </a:r>
          </a:p>
        </p:txBody>
      </p:sp>
      <p:sp>
        <p:nvSpPr>
          <p:cNvPr id="19" name="Rectangle 18"/>
          <p:cNvSpPr/>
          <p:nvPr/>
        </p:nvSpPr>
        <p:spPr>
          <a:xfrm>
            <a:off x="4038600" y="6400800"/>
            <a:ext cx="3733799" cy="26161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1100" b="1" i="1" dirty="0" smtClean="0">
                <a:ln/>
                <a:solidFill>
                  <a:srgbClr val="C00000"/>
                </a:solidFill>
              </a:rPr>
              <a:t>Updates to: WO1 Gilbert (573) 638-9500, x 7727</a:t>
            </a:r>
            <a:endParaRPr lang="en-US" sz="1100" b="1" i="1" dirty="0">
              <a:ln/>
              <a:solidFill>
                <a:srgbClr val="C00000"/>
              </a:solidFill>
            </a:endParaRPr>
          </a:p>
        </p:txBody>
      </p:sp>
      <p:sp>
        <p:nvSpPr>
          <p:cNvPr id="20" name="TextBox 19"/>
          <p:cNvSpPr txBox="1"/>
          <p:nvPr/>
        </p:nvSpPr>
        <p:spPr>
          <a:xfrm>
            <a:off x="5867400" y="762000"/>
            <a:ext cx="1295400" cy="492443"/>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dirty="0" smtClean="0">
                <a:solidFill>
                  <a:schemeClr val="tx1"/>
                </a:solidFill>
                <a:latin typeface="Bodoni MT Condensed" pitchFamily="18" charset="0"/>
              </a:rPr>
              <a:t>TOLL FREE REFERRAL</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100" dirty="0" smtClean="0">
                <a:solidFill>
                  <a:schemeClr val="tx1"/>
                </a:solidFill>
                <a:latin typeface="Bodoni MT Condensed" pitchFamily="18" charset="0"/>
              </a:rPr>
              <a:t>(866) 269-7959 </a:t>
            </a:r>
          </a:p>
        </p:txBody>
      </p:sp>
      <p:sp>
        <p:nvSpPr>
          <p:cNvPr id="21" name="TextBox 20"/>
          <p:cNvSpPr txBox="1"/>
          <p:nvPr/>
        </p:nvSpPr>
        <p:spPr>
          <a:xfrm>
            <a:off x="381000" y="5867400"/>
            <a:ext cx="3962400" cy="661720"/>
          </a:xfrm>
          <a:prstGeom prst="rect">
            <a:avLst/>
          </a:prstGeom>
          <a:solidFill>
            <a:schemeClr val="accent1">
              <a:lumMod val="20000"/>
              <a:lumOff val="80000"/>
            </a:schemeClr>
          </a:solidFill>
          <a:ln>
            <a:solidFill>
              <a:srgbClr val="002060"/>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fontAlgn="auto">
              <a:spcBef>
                <a:spcPts val="0"/>
              </a:spcBef>
              <a:spcAft>
                <a:spcPts val="0"/>
              </a:spcAft>
              <a:defRPr/>
            </a:pPr>
            <a:r>
              <a:rPr lang="en-US" sz="1200" b="1" i="1" u="sng" dirty="0" smtClean="0">
                <a:solidFill>
                  <a:schemeClr val="tx1"/>
                </a:solidFill>
                <a:latin typeface="Bodoni MT Condensed" pitchFamily="18" charset="0"/>
              </a:rPr>
              <a:t>National Vets4Warriors Peer Support Line: 1-855-838-8255 (1-855-VET-TALK)</a:t>
            </a:r>
          </a:p>
          <a:p>
            <a:pPr fontAlgn="auto">
              <a:spcBef>
                <a:spcPts val="0"/>
              </a:spcBef>
              <a:spcAft>
                <a:spcPts val="0"/>
              </a:spcAft>
              <a:defRPr/>
            </a:pPr>
            <a:r>
              <a:rPr lang="en-US" sz="1200" b="1" i="1" u="sng" dirty="0" smtClean="0">
                <a:solidFill>
                  <a:schemeClr val="tx1"/>
                </a:solidFill>
                <a:latin typeface="Bodoni MT Condensed" pitchFamily="18" charset="0"/>
              </a:rPr>
              <a:t>Vets4Warriors Website:   http://www.vets4warriors.com</a:t>
            </a:r>
          </a:p>
          <a:p>
            <a:pPr fontAlgn="auto">
              <a:spcBef>
                <a:spcPts val="0"/>
              </a:spcBef>
              <a:spcAft>
                <a:spcPts val="0"/>
              </a:spcAft>
              <a:defRPr/>
            </a:pPr>
            <a:endParaRPr lang="en-US" sz="300" dirty="0" smtClean="0">
              <a:solidFill>
                <a:schemeClr val="tx1"/>
              </a:solidFill>
              <a:latin typeface="Bodoni MT Condensed" pitchFamily="18" charset="0"/>
            </a:endParaRPr>
          </a:p>
          <a:p>
            <a:pPr fontAlgn="auto">
              <a:spcBef>
                <a:spcPts val="0"/>
              </a:spcBef>
              <a:spcAft>
                <a:spcPts val="0"/>
              </a:spcAft>
              <a:defRPr/>
            </a:pPr>
            <a:r>
              <a:rPr lang="en-US" sz="1000" dirty="0" smtClean="0">
                <a:solidFill>
                  <a:schemeClr val="tx1"/>
                </a:solidFill>
                <a:latin typeface="Bodoni MT Condensed" pitchFamily="18"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Involved</a:t>
            </a:r>
            <a:endParaRPr lang="en-US" dirty="0"/>
          </a:p>
        </p:txBody>
      </p:sp>
      <p:sp>
        <p:nvSpPr>
          <p:cNvPr id="3" name="Content Placeholder 2"/>
          <p:cNvSpPr>
            <a:spLocks noGrp="1"/>
          </p:cNvSpPr>
          <p:nvPr>
            <p:ph idx="1"/>
          </p:nvPr>
        </p:nvSpPr>
        <p:spPr>
          <a:xfrm>
            <a:off x="457200" y="1371600"/>
            <a:ext cx="8229600" cy="5029200"/>
          </a:xfrm>
        </p:spPr>
        <p:txBody>
          <a:bodyPr>
            <a:normAutofit fontScale="92500" lnSpcReduction="10000"/>
          </a:bodyPr>
          <a:lstStyle/>
          <a:p>
            <a:r>
              <a:rPr lang="en-US" dirty="0" smtClean="0"/>
              <a:t>Disaster Response</a:t>
            </a:r>
          </a:p>
          <a:p>
            <a:pPr lvl="1"/>
            <a:r>
              <a:rPr lang="en-US" dirty="0" smtClean="0"/>
              <a:t>MO-VOAD or COAD</a:t>
            </a:r>
          </a:p>
          <a:p>
            <a:pPr lvl="1"/>
            <a:r>
              <a:rPr lang="en-US" dirty="0" smtClean="0"/>
              <a:t>FABODI</a:t>
            </a:r>
          </a:p>
          <a:p>
            <a:pPr lvl="1"/>
            <a:r>
              <a:rPr lang="en-US" dirty="0" smtClean="0"/>
              <a:t>Church Preparation</a:t>
            </a:r>
          </a:p>
          <a:p>
            <a:pPr lvl="1"/>
            <a:r>
              <a:rPr lang="en-US" dirty="0" smtClean="0"/>
              <a:t>Personal Training</a:t>
            </a:r>
          </a:p>
          <a:p>
            <a:r>
              <a:rPr lang="en-US" dirty="0" smtClean="0"/>
              <a:t>Mental Health</a:t>
            </a:r>
          </a:p>
          <a:p>
            <a:pPr lvl="1"/>
            <a:r>
              <a:rPr lang="en-US" dirty="0" smtClean="0"/>
              <a:t>Training</a:t>
            </a:r>
          </a:p>
          <a:p>
            <a:r>
              <a:rPr lang="en-US" dirty="0" smtClean="0"/>
              <a:t>Partners in Care-   </a:t>
            </a:r>
            <a:r>
              <a:rPr lang="en-US" sz="2600" dirty="0" smtClean="0"/>
              <a:t>[June 5</a:t>
            </a:r>
            <a:r>
              <a:rPr lang="en-US" sz="2600" baseline="30000" dirty="0" smtClean="0"/>
              <a:t>th</a:t>
            </a:r>
            <a:r>
              <a:rPr lang="en-US" sz="2600" dirty="0" smtClean="0"/>
              <a:t> 2010 ISTS]</a:t>
            </a:r>
            <a:endParaRPr lang="en-US" dirty="0" smtClean="0"/>
          </a:p>
          <a:p>
            <a:pPr lvl="1"/>
            <a:r>
              <a:rPr lang="en-US" dirty="0" smtClean="0"/>
              <a:t>Memorandum of Understanding</a:t>
            </a:r>
          </a:p>
          <a:p>
            <a:pPr lvl="1"/>
            <a:r>
              <a:rPr lang="en-US" dirty="0" smtClean="0"/>
              <a:t>List of Church Strengths to share</a:t>
            </a:r>
          </a:p>
          <a:p>
            <a:pPr lvl="1"/>
            <a:r>
              <a:rPr lang="en-US" dirty="0" smtClean="0"/>
              <a:t>Training and Networking</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ry\Documents\Methodology-Final 2\Methodology\Ministry Setting\MinSetting Photos\Our Legacy is Freedom.jpg"/>
          <p:cNvPicPr>
            <a:picLocks noChangeAspect="1" noChangeArrowheads="1"/>
          </p:cNvPicPr>
          <p:nvPr/>
        </p:nvPicPr>
        <p:blipFill>
          <a:blip r:embed="rId2" cstate="email"/>
          <a:srcRect/>
          <a:stretch>
            <a:fillRect/>
          </a:stretch>
        </p:blipFill>
        <p:spPr bwMode="auto">
          <a:xfrm>
            <a:off x="0" y="522288"/>
            <a:ext cx="9144000" cy="5811837"/>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Gary\Documents\Gilmore to Go\NG Painting\Chaplain.jpg"/>
          <p:cNvPicPr>
            <a:picLocks noChangeAspect="1" noChangeArrowheads="1"/>
          </p:cNvPicPr>
          <p:nvPr/>
        </p:nvPicPr>
        <p:blipFill>
          <a:blip r:embed="rId2" cstate="email"/>
          <a:srcRect/>
          <a:stretch>
            <a:fillRect/>
          </a:stretch>
        </p:blipFill>
        <p:spPr bwMode="auto">
          <a:xfrm>
            <a:off x="1676400" y="914400"/>
            <a:ext cx="6017079" cy="51054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457200" y="3733800"/>
            <a:ext cx="8229600" cy="1752600"/>
          </a:xfrm>
        </p:spPr>
        <p:txBody>
          <a:bodyPr>
            <a:normAutofit/>
          </a:bodyPr>
          <a:lstStyle/>
          <a:p>
            <a:r>
              <a:rPr lang="en-US" dirty="0" smtClean="0"/>
              <a:t>CH (COL) Gary D. Gilmore</a:t>
            </a:r>
          </a:p>
          <a:p>
            <a:r>
              <a:rPr lang="en-US" dirty="0" smtClean="0"/>
              <a:t>Joint Force Chaplain</a:t>
            </a:r>
          </a:p>
          <a:p>
            <a:r>
              <a:rPr lang="en-US" dirty="0" smtClean="0"/>
              <a:t>Missouri National Guard</a:t>
            </a:r>
          </a:p>
        </p:txBody>
      </p:sp>
      <p:pic>
        <p:nvPicPr>
          <p:cNvPr id="4" name="Picture 3" descr="moguard_3.png"/>
          <p:cNvPicPr>
            <a:picLocks noChangeAspect="1"/>
          </p:cNvPicPr>
          <p:nvPr/>
        </p:nvPicPr>
        <p:blipFill>
          <a:blip r:embed="rId2" cstate="print"/>
          <a:srcRect b="24736"/>
          <a:stretch>
            <a:fillRect/>
          </a:stretch>
        </p:blipFill>
        <p:spPr>
          <a:xfrm>
            <a:off x="609600" y="304800"/>
            <a:ext cx="8001000" cy="3276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nts and Settings\Gary Gilmore\My Documents\My Pictures\Pierce City Tornado\DCP_0034.JPG"/>
          <p:cNvPicPr>
            <a:picLocks noChangeAspect="1" noChangeArrowheads="1"/>
          </p:cNvPicPr>
          <p:nvPr/>
        </p:nvPicPr>
        <p:blipFill>
          <a:blip r:embed="rId2" cstate="email"/>
          <a:srcRect/>
          <a:stretch>
            <a:fillRect/>
          </a:stretch>
        </p:blipFill>
        <p:spPr bwMode="auto">
          <a:xfrm>
            <a:off x="304800" y="228600"/>
            <a:ext cx="8534400" cy="6400800"/>
          </a:xfrm>
          <a:prstGeom prst="rect">
            <a:avLst/>
          </a:prstGeom>
          <a:noFill/>
        </p:spPr>
      </p:pic>
      <p:sp>
        <p:nvSpPr>
          <p:cNvPr id="69635" name="Text Box 3"/>
          <p:cNvSpPr txBox="1">
            <a:spLocks noChangeArrowheads="1"/>
          </p:cNvSpPr>
          <p:nvPr/>
        </p:nvSpPr>
        <p:spPr bwMode="auto">
          <a:xfrm>
            <a:off x="609600" y="5791200"/>
            <a:ext cx="7924800" cy="641350"/>
          </a:xfrm>
          <a:prstGeom prst="rect">
            <a:avLst/>
          </a:prstGeom>
          <a:noFill/>
          <a:ln w="9525">
            <a:noFill/>
            <a:miter lim="800000"/>
            <a:headEnd/>
            <a:tailEnd/>
          </a:ln>
          <a:effectLst/>
        </p:spPr>
        <p:txBody>
          <a:bodyPr>
            <a:spAutoFit/>
          </a:bodyPr>
          <a:lstStyle/>
          <a:p>
            <a:pPr>
              <a:spcBef>
                <a:spcPct val="50000"/>
              </a:spcBef>
            </a:pPr>
            <a:r>
              <a:rPr lang="en-US" sz="3600">
                <a:latin typeface="Arial" charset="0"/>
              </a:rPr>
              <a:t>Show of Support for 203</a:t>
            </a:r>
            <a:r>
              <a:rPr lang="en-US" sz="3600" baseline="30000">
                <a:latin typeface="Arial" charset="0"/>
              </a:rPr>
              <a:t>rd</a:t>
            </a:r>
            <a:r>
              <a:rPr lang="en-US" sz="3600">
                <a:latin typeface="Arial" charset="0"/>
              </a:rPr>
              <a:t> Engineers!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netttornado"/>
          <p:cNvPicPr>
            <a:picLocks noChangeAspect="1" noChangeArrowheads="1"/>
          </p:cNvPicPr>
          <p:nvPr/>
        </p:nvPicPr>
        <p:blipFill>
          <a:blip r:embed="rId2" cstate="print"/>
          <a:srcRect/>
          <a:stretch>
            <a:fillRect/>
          </a:stretch>
        </p:blipFill>
        <p:spPr bwMode="auto">
          <a:xfrm>
            <a:off x="-162291" y="225426"/>
            <a:ext cx="9468582" cy="6403974"/>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email"/>
          <a:srcRect/>
          <a:stretch>
            <a:fillRect/>
          </a:stretch>
        </p:blipFill>
        <p:spPr bwMode="auto">
          <a:xfrm>
            <a:off x="304800" y="685800"/>
            <a:ext cx="8534400" cy="5276850"/>
          </a:xfrm>
          <a:prstGeom prst="rect">
            <a:avLst/>
          </a:prstGeom>
          <a:noFill/>
          <a:ln w="9525">
            <a:noFill/>
            <a:miter lim="800000"/>
            <a:headEnd/>
            <a:tailEnd/>
          </a:ln>
          <a:effectLst/>
        </p:spPr>
      </p:pic>
      <p:sp>
        <p:nvSpPr>
          <p:cNvPr id="41987" name="Oval 3"/>
          <p:cNvSpPr>
            <a:spLocks noChangeArrowheads="1"/>
          </p:cNvSpPr>
          <p:nvPr/>
        </p:nvSpPr>
        <p:spPr bwMode="auto">
          <a:xfrm>
            <a:off x="533400" y="4343400"/>
            <a:ext cx="762000" cy="609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88" name="Oval 4"/>
          <p:cNvSpPr>
            <a:spLocks noChangeArrowheads="1"/>
          </p:cNvSpPr>
          <p:nvPr/>
        </p:nvSpPr>
        <p:spPr bwMode="auto">
          <a:xfrm>
            <a:off x="3886200" y="609600"/>
            <a:ext cx="1447800" cy="990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89" name="Oval 5"/>
          <p:cNvSpPr>
            <a:spLocks noChangeArrowheads="1"/>
          </p:cNvSpPr>
          <p:nvPr/>
        </p:nvSpPr>
        <p:spPr bwMode="auto">
          <a:xfrm>
            <a:off x="4724400" y="3962400"/>
            <a:ext cx="685800" cy="609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90" name="Oval 6"/>
          <p:cNvSpPr>
            <a:spLocks noChangeArrowheads="1"/>
          </p:cNvSpPr>
          <p:nvPr/>
        </p:nvSpPr>
        <p:spPr bwMode="auto">
          <a:xfrm>
            <a:off x="6248400" y="3505200"/>
            <a:ext cx="838200" cy="8382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91" name="Oval 7"/>
          <p:cNvSpPr>
            <a:spLocks noChangeArrowheads="1"/>
          </p:cNvSpPr>
          <p:nvPr/>
        </p:nvSpPr>
        <p:spPr bwMode="auto">
          <a:xfrm>
            <a:off x="8001000" y="2971800"/>
            <a:ext cx="685800" cy="6858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92" name="Oval 8"/>
          <p:cNvSpPr>
            <a:spLocks noChangeArrowheads="1"/>
          </p:cNvSpPr>
          <p:nvPr/>
        </p:nvSpPr>
        <p:spPr bwMode="auto">
          <a:xfrm>
            <a:off x="2133600" y="4572000"/>
            <a:ext cx="990600" cy="990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9" name="Rectangle 8"/>
          <p:cNvSpPr/>
          <p:nvPr/>
        </p:nvSpPr>
        <p:spPr>
          <a:xfrm>
            <a:off x="762000" y="5105400"/>
            <a:ext cx="1789336"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Monett</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3200400" y="4038600"/>
            <a:ext cx="1700594"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Verona</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6809039" y="4267200"/>
            <a:ext cx="1648272"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Aurora</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6324600" y="1981200"/>
            <a:ext cx="2620396"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Marionville</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Rectangle 12"/>
          <p:cNvSpPr/>
          <p:nvPr/>
        </p:nvSpPr>
        <p:spPr>
          <a:xfrm>
            <a:off x="2514600" y="228600"/>
            <a:ext cx="1749260" cy="1323439"/>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Mount </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Vernon</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Rectangle 13"/>
          <p:cNvSpPr/>
          <p:nvPr/>
        </p:nvSpPr>
        <p:spPr>
          <a:xfrm>
            <a:off x="228600" y="2819400"/>
            <a:ext cx="1490280" cy="1323439"/>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Pierce</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City</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6" name="Freeform 15"/>
          <p:cNvSpPr/>
          <p:nvPr/>
        </p:nvSpPr>
        <p:spPr>
          <a:xfrm>
            <a:off x="383458" y="2787445"/>
            <a:ext cx="8347587" cy="1991032"/>
          </a:xfrm>
          <a:custGeom>
            <a:avLst/>
            <a:gdLst>
              <a:gd name="connsiteX0" fmla="*/ 0 w 8347587"/>
              <a:gd name="connsiteY0" fmla="*/ 1843549 h 1991032"/>
              <a:gd name="connsiteX1" fmla="*/ 1253613 w 8347587"/>
              <a:gd name="connsiteY1" fmla="*/ 1681316 h 1991032"/>
              <a:gd name="connsiteX2" fmla="*/ 1592826 w 8347587"/>
              <a:gd name="connsiteY2" fmla="*/ 1578078 h 1991032"/>
              <a:gd name="connsiteX3" fmla="*/ 2153265 w 8347587"/>
              <a:gd name="connsiteY3" fmla="*/ 1460090 h 1991032"/>
              <a:gd name="connsiteX4" fmla="*/ 2315497 w 8347587"/>
              <a:gd name="connsiteY4" fmla="*/ 1415845 h 1991032"/>
              <a:gd name="connsiteX5" fmla="*/ 3067665 w 8347587"/>
              <a:gd name="connsiteY5" fmla="*/ 1061884 h 1991032"/>
              <a:gd name="connsiteX6" fmla="*/ 3362632 w 8347587"/>
              <a:gd name="connsiteY6" fmla="*/ 1047136 h 1991032"/>
              <a:gd name="connsiteX7" fmla="*/ 3716594 w 8347587"/>
              <a:gd name="connsiteY7" fmla="*/ 973394 h 1991032"/>
              <a:gd name="connsiteX8" fmla="*/ 4041058 w 8347587"/>
              <a:gd name="connsiteY8" fmla="*/ 914400 h 1991032"/>
              <a:gd name="connsiteX9" fmla="*/ 4586748 w 8347587"/>
              <a:gd name="connsiteY9" fmla="*/ 766916 h 1991032"/>
              <a:gd name="connsiteX10" fmla="*/ 5132439 w 8347587"/>
              <a:gd name="connsiteY10" fmla="*/ 752168 h 1991032"/>
              <a:gd name="connsiteX11" fmla="*/ 5855110 w 8347587"/>
              <a:gd name="connsiteY11" fmla="*/ 530942 h 1991032"/>
              <a:gd name="connsiteX12" fmla="*/ 6327058 w 8347587"/>
              <a:gd name="connsiteY12" fmla="*/ 398207 h 1991032"/>
              <a:gd name="connsiteX13" fmla="*/ 6533536 w 8347587"/>
              <a:gd name="connsiteY13" fmla="*/ 324465 h 1991032"/>
              <a:gd name="connsiteX14" fmla="*/ 6887497 w 8347587"/>
              <a:gd name="connsiteY14" fmla="*/ 353961 h 1991032"/>
              <a:gd name="connsiteX15" fmla="*/ 7256207 w 8347587"/>
              <a:gd name="connsiteY15" fmla="*/ 206478 h 1991032"/>
              <a:gd name="connsiteX16" fmla="*/ 7610168 w 8347587"/>
              <a:gd name="connsiteY16" fmla="*/ 88490 h 1991032"/>
              <a:gd name="connsiteX17" fmla="*/ 7742903 w 8347587"/>
              <a:gd name="connsiteY17" fmla="*/ 0 h 1991032"/>
              <a:gd name="connsiteX18" fmla="*/ 8332839 w 8347587"/>
              <a:gd name="connsiteY18" fmla="*/ 0 h 1991032"/>
              <a:gd name="connsiteX19" fmla="*/ 8347587 w 8347587"/>
              <a:gd name="connsiteY19" fmla="*/ 162232 h 1991032"/>
              <a:gd name="connsiteX20" fmla="*/ 7890387 w 8347587"/>
              <a:gd name="connsiteY20" fmla="*/ 117987 h 1991032"/>
              <a:gd name="connsiteX21" fmla="*/ 7580671 w 8347587"/>
              <a:gd name="connsiteY21" fmla="*/ 280220 h 1991032"/>
              <a:gd name="connsiteX22" fmla="*/ 7211961 w 8347587"/>
              <a:gd name="connsiteY22" fmla="*/ 324465 h 1991032"/>
              <a:gd name="connsiteX23" fmla="*/ 6887497 w 8347587"/>
              <a:gd name="connsiteY23" fmla="*/ 471949 h 1991032"/>
              <a:gd name="connsiteX24" fmla="*/ 6518787 w 8347587"/>
              <a:gd name="connsiteY24" fmla="*/ 442452 h 1991032"/>
              <a:gd name="connsiteX25" fmla="*/ 6017342 w 8347587"/>
              <a:gd name="connsiteY25" fmla="*/ 678426 h 1991032"/>
              <a:gd name="connsiteX26" fmla="*/ 5574890 w 8347587"/>
              <a:gd name="connsiteY26" fmla="*/ 811161 h 1991032"/>
              <a:gd name="connsiteX27" fmla="*/ 5102942 w 8347587"/>
              <a:gd name="connsiteY27" fmla="*/ 943897 h 1991032"/>
              <a:gd name="connsiteX28" fmla="*/ 4483510 w 8347587"/>
              <a:gd name="connsiteY28" fmla="*/ 1047136 h 1991032"/>
              <a:gd name="connsiteX29" fmla="*/ 3923071 w 8347587"/>
              <a:gd name="connsiteY29" fmla="*/ 1135626 h 1991032"/>
              <a:gd name="connsiteX30" fmla="*/ 3347884 w 8347587"/>
              <a:gd name="connsiteY30" fmla="*/ 1238865 h 1991032"/>
              <a:gd name="connsiteX31" fmla="*/ 3008671 w 8347587"/>
              <a:gd name="connsiteY31" fmla="*/ 1342103 h 1991032"/>
              <a:gd name="connsiteX32" fmla="*/ 2625213 w 8347587"/>
              <a:gd name="connsiteY32" fmla="*/ 1533832 h 1991032"/>
              <a:gd name="connsiteX33" fmla="*/ 2300748 w 8347587"/>
              <a:gd name="connsiteY33" fmla="*/ 1651820 h 1991032"/>
              <a:gd name="connsiteX34" fmla="*/ 1887794 w 8347587"/>
              <a:gd name="connsiteY34" fmla="*/ 1710813 h 1991032"/>
              <a:gd name="connsiteX35" fmla="*/ 1592826 w 8347587"/>
              <a:gd name="connsiteY35" fmla="*/ 1769807 h 1991032"/>
              <a:gd name="connsiteX36" fmla="*/ 1238865 w 8347587"/>
              <a:gd name="connsiteY36" fmla="*/ 1887794 h 1991032"/>
              <a:gd name="connsiteX37" fmla="*/ 707923 w 8347587"/>
              <a:gd name="connsiteY37" fmla="*/ 1917290 h 1991032"/>
              <a:gd name="connsiteX38" fmla="*/ 176981 w 8347587"/>
              <a:gd name="connsiteY38" fmla="*/ 1917290 h 1991032"/>
              <a:gd name="connsiteX39" fmla="*/ 58994 w 8347587"/>
              <a:gd name="connsiteY39" fmla="*/ 1991032 h 1991032"/>
              <a:gd name="connsiteX40" fmla="*/ 73742 w 8347587"/>
              <a:gd name="connsiteY40" fmla="*/ 1858297 h 1991032"/>
              <a:gd name="connsiteX41" fmla="*/ 73742 w 8347587"/>
              <a:gd name="connsiteY41" fmla="*/ 1843549 h 199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47587" h="1991032">
                <a:moveTo>
                  <a:pt x="0" y="1843549"/>
                </a:moveTo>
                <a:lnTo>
                  <a:pt x="1253613" y="1681316"/>
                </a:lnTo>
                <a:lnTo>
                  <a:pt x="1592826" y="1578078"/>
                </a:lnTo>
                <a:lnTo>
                  <a:pt x="2153265" y="1460090"/>
                </a:lnTo>
                <a:lnTo>
                  <a:pt x="2315497" y="1415845"/>
                </a:lnTo>
                <a:lnTo>
                  <a:pt x="3067665" y="1061884"/>
                </a:lnTo>
                <a:lnTo>
                  <a:pt x="3362632" y="1047136"/>
                </a:lnTo>
                <a:lnTo>
                  <a:pt x="3716594" y="973394"/>
                </a:lnTo>
                <a:lnTo>
                  <a:pt x="4041058" y="914400"/>
                </a:lnTo>
                <a:lnTo>
                  <a:pt x="4586748" y="766916"/>
                </a:lnTo>
                <a:lnTo>
                  <a:pt x="5132439" y="752168"/>
                </a:lnTo>
                <a:lnTo>
                  <a:pt x="5855110" y="530942"/>
                </a:lnTo>
                <a:lnTo>
                  <a:pt x="6327058" y="398207"/>
                </a:lnTo>
                <a:lnTo>
                  <a:pt x="6533536" y="324465"/>
                </a:lnTo>
                <a:lnTo>
                  <a:pt x="6887497" y="353961"/>
                </a:lnTo>
                <a:lnTo>
                  <a:pt x="7256207" y="206478"/>
                </a:lnTo>
                <a:lnTo>
                  <a:pt x="7610168" y="88490"/>
                </a:lnTo>
                <a:lnTo>
                  <a:pt x="7742903" y="0"/>
                </a:lnTo>
                <a:lnTo>
                  <a:pt x="8332839" y="0"/>
                </a:lnTo>
                <a:lnTo>
                  <a:pt x="8347587" y="162232"/>
                </a:lnTo>
                <a:lnTo>
                  <a:pt x="7890387" y="117987"/>
                </a:lnTo>
                <a:lnTo>
                  <a:pt x="7580671" y="280220"/>
                </a:lnTo>
                <a:lnTo>
                  <a:pt x="7211961" y="324465"/>
                </a:lnTo>
                <a:lnTo>
                  <a:pt x="6887497" y="471949"/>
                </a:lnTo>
                <a:lnTo>
                  <a:pt x="6518787" y="442452"/>
                </a:lnTo>
                <a:lnTo>
                  <a:pt x="6017342" y="678426"/>
                </a:lnTo>
                <a:lnTo>
                  <a:pt x="5574890" y="811161"/>
                </a:lnTo>
                <a:lnTo>
                  <a:pt x="5102942" y="943897"/>
                </a:lnTo>
                <a:lnTo>
                  <a:pt x="4483510" y="1047136"/>
                </a:lnTo>
                <a:lnTo>
                  <a:pt x="3923071" y="1135626"/>
                </a:lnTo>
                <a:lnTo>
                  <a:pt x="3347884" y="1238865"/>
                </a:lnTo>
                <a:lnTo>
                  <a:pt x="3008671" y="1342103"/>
                </a:lnTo>
                <a:lnTo>
                  <a:pt x="2625213" y="1533832"/>
                </a:lnTo>
                <a:lnTo>
                  <a:pt x="2300748" y="1651820"/>
                </a:lnTo>
                <a:lnTo>
                  <a:pt x="1887794" y="1710813"/>
                </a:lnTo>
                <a:lnTo>
                  <a:pt x="1592826" y="1769807"/>
                </a:lnTo>
                <a:lnTo>
                  <a:pt x="1238865" y="1887794"/>
                </a:lnTo>
                <a:lnTo>
                  <a:pt x="707923" y="1917290"/>
                </a:lnTo>
                <a:lnTo>
                  <a:pt x="176981" y="1917290"/>
                </a:lnTo>
                <a:lnTo>
                  <a:pt x="58994" y="1991032"/>
                </a:lnTo>
                <a:lnTo>
                  <a:pt x="73742" y="1858297"/>
                </a:lnTo>
                <a:lnTo>
                  <a:pt x="73742" y="1843549"/>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228600" y="0"/>
            <a:ext cx="8610600" cy="525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28600" y="425450"/>
            <a:ext cx="8686800" cy="6007100"/>
          </a:xfrm>
          <a:prstGeom prst="rect">
            <a:avLst/>
          </a:prstGeom>
          <a:noFill/>
          <a:ln w="9525">
            <a:noFill/>
            <a:miter lim="800000"/>
            <a:headEnd/>
            <a:tailEnd/>
          </a:ln>
          <a:effectLst/>
        </p:spPr>
      </p:pic>
      <p:sp>
        <p:nvSpPr>
          <p:cNvPr id="3" name="Oval 2"/>
          <p:cNvSpPr/>
          <p:nvPr/>
        </p:nvSpPr>
        <p:spPr>
          <a:xfrm>
            <a:off x="6248400" y="4572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6172200" y="3810000"/>
            <a:ext cx="3810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724400" y="3352800"/>
            <a:ext cx="4191000" cy="2743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email"/>
          <a:srcRect/>
          <a:stretch>
            <a:fillRect/>
          </a:stretch>
        </p:blipFill>
        <p:spPr bwMode="auto">
          <a:xfrm>
            <a:off x="304800" y="685800"/>
            <a:ext cx="8534400" cy="5276850"/>
          </a:xfrm>
          <a:prstGeom prst="rect">
            <a:avLst/>
          </a:prstGeom>
          <a:noFill/>
          <a:ln w="9525">
            <a:noFill/>
            <a:miter lim="800000"/>
            <a:headEnd/>
            <a:tailEnd/>
          </a:ln>
          <a:effectLst/>
        </p:spPr>
      </p:pic>
      <p:sp>
        <p:nvSpPr>
          <p:cNvPr id="41987" name="Oval 3"/>
          <p:cNvSpPr>
            <a:spLocks noChangeArrowheads="1"/>
          </p:cNvSpPr>
          <p:nvPr/>
        </p:nvSpPr>
        <p:spPr bwMode="auto">
          <a:xfrm>
            <a:off x="533400" y="4343400"/>
            <a:ext cx="762000" cy="609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88" name="Oval 4"/>
          <p:cNvSpPr>
            <a:spLocks noChangeArrowheads="1"/>
          </p:cNvSpPr>
          <p:nvPr/>
        </p:nvSpPr>
        <p:spPr bwMode="auto">
          <a:xfrm>
            <a:off x="3886200" y="609600"/>
            <a:ext cx="1447800" cy="990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89" name="Oval 5"/>
          <p:cNvSpPr>
            <a:spLocks noChangeArrowheads="1"/>
          </p:cNvSpPr>
          <p:nvPr/>
        </p:nvSpPr>
        <p:spPr bwMode="auto">
          <a:xfrm>
            <a:off x="4724400" y="3962400"/>
            <a:ext cx="685800" cy="609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90" name="Oval 6"/>
          <p:cNvSpPr>
            <a:spLocks noChangeArrowheads="1"/>
          </p:cNvSpPr>
          <p:nvPr/>
        </p:nvSpPr>
        <p:spPr bwMode="auto">
          <a:xfrm>
            <a:off x="6248400" y="3505200"/>
            <a:ext cx="838200" cy="8382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91" name="Oval 7"/>
          <p:cNvSpPr>
            <a:spLocks noChangeArrowheads="1"/>
          </p:cNvSpPr>
          <p:nvPr/>
        </p:nvSpPr>
        <p:spPr bwMode="auto">
          <a:xfrm>
            <a:off x="8001000" y="2971800"/>
            <a:ext cx="685800" cy="6858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41992" name="Oval 8"/>
          <p:cNvSpPr>
            <a:spLocks noChangeArrowheads="1"/>
          </p:cNvSpPr>
          <p:nvPr/>
        </p:nvSpPr>
        <p:spPr bwMode="auto">
          <a:xfrm>
            <a:off x="2133600" y="4572000"/>
            <a:ext cx="990600" cy="990600"/>
          </a:xfrm>
          <a:prstGeom prst="ellipse">
            <a:avLst/>
          </a:prstGeom>
          <a:solidFill>
            <a:srgbClr val="0070C0"/>
          </a:solidFill>
          <a:ln w="28575">
            <a:solidFill>
              <a:schemeClr val="tx1"/>
            </a:solidFill>
            <a:round/>
            <a:headEnd/>
            <a:tailEnd/>
          </a:ln>
          <a:effectLst/>
        </p:spPr>
        <p:txBody>
          <a:bodyPr wrap="none" anchor="ctr"/>
          <a:lstStyle/>
          <a:p>
            <a:endParaRPr lang="en-US"/>
          </a:p>
        </p:txBody>
      </p:sp>
      <p:sp>
        <p:nvSpPr>
          <p:cNvPr id="9" name="Rectangle 8"/>
          <p:cNvSpPr/>
          <p:nvPr/>
        </p:nvSpPr>
        <p:spPr>
          <a:xfrm>
            <a:off x="762000" y="5105400"/>
            <a:ext cx="1789336"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Monett</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3200400" y="4038600"/>
            <a:ext cx="1700594"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Verona</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6809039" y="4267200"/>
            <a:ext cx="1648272"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Aurora</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6324600" y="1981200"/>
            <a:ext cx="2620396"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Marionville</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Rectangle 12"/>
          <p:cNvSpPr/>
          <p:nvPr/>
        </p:nvSpPr>
        <p:spPr>
          <a:xfrm>
            <a:off x="2514600" y="228600"/>
            <a:ext cx="1749260" cy="1323439"/>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Mount </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Vernon</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Rectangle 13"/>
          <p:cNvSpPr/>
          <p:nvPr/>
        </p:nvSpPr>
        <p:spPr>
          <a:xfrm>
            <a:off x="228600" y="2819400"/>
            <a:ext cx="1490280" cy="1323439"/>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Pierce</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City</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6" name="Freeform 15"/>
          <p:cNvSpPr/>
          <p:nvPr/>
        </p:nvSpPr>
        <p:spPr>
          <a:xfrm>
            <a:off x="383458" y="2787445"/>
            <a:ext cx="8347587" cy="1991032"/>
          </a:xfrm>
          <a:custGeom>
            <a:avLst/>
            <a:gdLst>
              <a:gd name="connsiteX0" fmla="*/ 0 w 8347587"/>
              <a:gd name="connsiteY0" fmla="*/ 1843549 h 1991032"/>
              <a:gd name="connsiteX1" fmla="*/ 1253613 w 8347587"/>
              <a:gd name="connsiteY1" fmla="*/ 1681316 h 1991032"/>
              <a:gd name="connsiteX2" fmla="*/ 1592826 w 8347587"/>
              <a:gd name="connsiteY2" fmla="*/ 1578078 h 1991032"/>
              <a:gd name="connsiteX3" fmla="*/ 2153265 w 8347587"/>
              <a:gd name="connsiteY3" fmla="*/ 1460090 h 1991032"/>
              <a:gd name="connsiteX4" fmla="*/ 2315497 w 8347587"/>
              <a:gd name="connsiteY4" fmla="*/ 1415845 h 1991032"/>
              <a:gd name="connsiteX5" fmla="*/ 3067665 w 8347587"/>
              <a:gd name="connsiteY5" fmla="*/ 1061884 h 1991032"/>
              <a:gd name="connsiteX6" fmla="*/ 3362632 w 8347587"/>
              <a:gd name="connsiteY6" fmla="*/ 1047136 h 1991032"/>
              <a:gd name="connsiteX7" fmla="*/ 3716594 w 8347587"/>
              <a:gd name="connsiteY7" fmla="*/ 973394 h 1991032"/>
              <a:gd name="connsiteX8" fmla="*/ 4041058 w 8347587"/>
              <a:gd name="connsiteY8" fmla="*/ 914400 h 1991032"/>
              <a:gd name="connsiteX9" fmla="*/ 4586748 w 8347587"/>
              <a:gd name="connsiteY9" fmla="*/ 766916 h 1991032"/>
              <a:gd name="connsiteX10" fmla="*/ 5132439 w 8347587"/>
              <a:gd name="connsiteY10" fmla="*/ 752168 h 1991032"/>
              <a:gd name="connsiteX11" fmla="*/ 5855110 w 8347587"/>
              <a:gd name="connsiteY11" fmla="*/ 530942 h 1991032"/>
              <a:gd name="connsiteX12" fmla="*/ 6327058 w 8347587"/>
              <a:gd name="connsiteY12" fmla="*/ 398207 h 1991032"/>
              <a:gd name="connsiteX13" fmla="*/ 6533536 w 8347587"/>
              <a:gd name="connsiteY13" fmla="*/ 324465 h 1991032"/>
              <a:gd name="connsiteX14" fmla="*/ 6887497 w 8347587"/>
              <a:gd name="connsiteY14" fmla="*/ 353961 h 1991032"/>
              <a:gd name="connsiteX15" fmla="*/ 7256207 w 8347587"/>
              <a:gd name="connsiteY15" fmla="*/ 206478 h 1991032"/>
              <a:gd name="connsiteX16" fmla="*/ 7610168 w 8347587"/>
              <a:gd name="connsiteY16" fmla="*/ 88490 h 1991032"/>
              <a:gd name="connsiteX17" fmla="*/ 7742903 w 8347587"/>
              <a:gd name="connsiteY17" fmla="*/ 0 h 1991032"/>
              <a:gd name="connsiteX18" fmla="*/ 8332839 w 8347587"/>
              <a:gd name="connsiteY18" fmla="*/ 0 h 1991032"/>
              <a:gd name="connsiteX19" fmla="*/ 8347587 w 8347587"/>
              <a:gd name="connsiteY19" fmla="*/ 162232 h 1991032"/>
              <a:gd name="connsiteX20" fmla="*/ 7890387 w 8347587"/>
              <a:gd name="connsiteY20" fmla="*/ 117987 h 1991032"/>
              <a:gd name="connsiteX21" fmla="*/ 7580671 w 8347587"/>
              <a:gd name="connsiteY21" fmla="*/ 280220 h 1991032"/>
              <a:gd name="connsiteX22" fmla="*/ 7211961 w 8347587"/>
              <a:gd name="connsiteY22" fmla="*/ 324465 h 1991032"/>
              <a:gd name="connsiteX23" fmla="*/ 6887497 w 8347587"/>
              <a:gd name="connsiteY23" fmla="*/ 471949 h 1991032"/>
              <a:gd name="connsiteX24" fmla="*/ 6518787 w 8347587"/>
              <a:gd name="connsiteY24" fmla="*/ 442452 h 1991032"/>
              <a:gd name="connsiteX25" fmla="*/ 6017342 w 8347587"/>
              <a:gd name="connsiteY25" fmla="*/ 678426 h 1991032"/>
              <a:gd name="connsiteX26" fmla="*/ 5574890 w 8347587"/>
              <a:gd name="connsiteY26" fmla="*/ 811161 h 1991032"/>
              <a:gd name="connsiteX27" fmla="*/ 5102942 w 8347587"/>
              <a:gd name="connsiteY27" fmla="*/ 943897 h 1991032"/>
              <a:gd name="connsiteX28" fmla="*/ 4483510 w 8347587"/>
              <a:gd name="connsiteY28" fmla="*/ 1047136 h 1991032"/>
              <a:gd name="connsiteX29" fmla="*/ 3923071 w 8347587"/>
              <a:gd name="connsiteY29" fmla="*/ 1135626 h 1991032"/>
              <a:gd name="connsiteX30" fmla="*/ 3347884 w 8347587"/>
              <a:gd name="connsiteY30" fmla="*/ 1238865 h 1991032"/>
              <a:gd name="connsiteX31" fmla="*/ 3008671 w 8347587"/>
              <a:gd name="connsiteY31" fmla="*/ 1342103 h 1991032"/>
              <a:gd name="connsiteX32" fmla="*/ 2625213 w 8347587"/>
              <a:gd name="connsiteY32" fmla="*/ 1533832 h 1991032"/>
              <a:gd name="connsiteX33" fmla="*/ 2300748 w 8347587"/>
              <a:gd name="connsiteY33" fmla="*/ 1651820 h 1991032"/>
              <a:gd name="connsiteX34" fmla="*/ 1887794 w 8347587"/>
              <a:gd name="connsiteY34" fmla="*/ 1710813 h 1991032"/>
              <a:gd name="connsiteX35" fmla="*/ 1592826 w 8347587"/>
              <a:gd name="connsiteY35" fmla="*/ 1769807 h 1991032"/>
              <a:gd name="connsiteX36" fmla="*/ 1238865 w 8347587"/>
              <a:gd name="connsiteY36" fmla="*/ 1887794 h 1991032"/>
              <a:gd name="connsiteX37" fmla="*/ 707923 w 8347587"/>
              <a:gd name="connsiteY37" fmla="*/ 1917290 h 1991032"/>
              <a:gd name="connsiteX38" fmla="*/ 176981 w 8347587"/>
              <a:gd name="connsiteY38" fmla="*/ 1917290 h 1991032"/>
              <a:gd name="connsiteX39" fmla="*/ 58994 w 8347587"/>
              <a:gd name="connsiteY39" fmla="*/ 1991032 h 1991032"/>
              <a:gd name="connsiteX40" fmla="*/ 73742 w 8347587"/>
              <a:gd name="connsiteY40" fmla="*/ 1858297 h 1991032"/>
              <a:gd name="connsiteX41" fmla="*/ 73742 w 8347587"/>
              <a:gd name="connsiteY41" fmla="*/ 1843549 h 199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47587" h="1991032">
                <a:moveTo>
                  <a:pt x="0" y="1843549"/>
                </a:moveTo>
                <a:lnTo>
                  <a:pt x="1253613" y="1681316"/>
                </a:lnTo>
                <a:lnTo>
                  <a:pt x="1592826" y="1578078"/>
                </a:lnTo>
                <a:lnTo>
                  <a:pt x="2153265" y="1460090"/>
                </a:lnTo>
                <a:lnTo>
                  <a:pt x="2315497" y="1415845"/>
                </a:lnTo>
                <a:lnTo>
                  <a:pt x="3067665" y="1061884"/>
                </a:lnTo>
                <a:lnTo>
                  <a:pt x="3362632" y="1047136"/>
                </a:lnTo>
                <a:lnTo>
                  <a:pt x="3716594" y="973394"/>
                </a:lnTo>
                <a:lnTo>
                  <a:pt x="4041058" y="914400"/>
                </a:lnTo>
                <a:lnTo>
                  <a:pt x="4586748" y="766916"/>
                </a:lnTo>
                <a:lnTo>
                  <a:pt x="5132439" y="752168"/>
                </a:lnTo>
                <a:lnTo>
                  <a:pt x="5855110" y="530942"/>
                </a:lnTo>
                <a:lnTo>
                  <a:pt x="6327058" y="398207"/>
                </a:lnTo>
                <a:lnTo>
                  <a:pt x="6533536" y="324465"/>
                </a:lnTo>
                <a:lnTo>
                  <a:pt x="6887497" y="353961"/>
                </a:lnTo>
                <a:lnTo>
                  <a:pt x="7256207" y="206478"/>
                </a:lnTo>
                <a:lnTo>
                  <a:pt x="7610168" y="88490"/>
                </a:lnTo>
                <a:lnTo>
                  <a:pt x="7742903" y="0"/>
                </a:lnTo>
                <a:lnTo>
                  <a:pt x="8332839" y="0"/>
                </a:lnTo>
                <a:lnTo>
                  <a:pt x="8347587" y="162232"/>
                </a:lnTo>
                <a:lnTo>
                  <a:pt x="7890387" y="117987"/>
                </a:lnTo>
                <a:lnTo>
                  <a:pt x="7580671" y="280220"/>
                </a:lnTo>
                <a:lnTo>
                  <a:pt x="7211961" y="324465"/>
                </a:lnTo>
                <a:lnTo>
                  <a:pt x="6887497" y="471949"/>
                </a:lnTo>
                <a:lnTo>
                  <a:pt x="6518787" y="442452"/>
                </a:lnTo>
                <a:lnTo>
                  <a:pt x="6017342" y="678426"/>
                </a:lnTo>
                <a:lnTo>
                  <a:pt x="5574890" y="811161"/>
                </a:lnTo>
                <a:lnTo>
                  <a:pt x="5102942" y="943897"/>
                </a:lnTo>
                <a:lnTo>
                  <a:pt x="4483510" y="1047136"/>
                </a:lnTo>
                <a:lnTo>
                  <a:pt x="3923071" y="1135626"/>
                </a:lnTo>
                <a:lnTo>
                  <a:pt x="3347884" y="1238865"/>
                </a:lnTo>
                <a:lnTo>
                  <a:pt x="3008671" y="1342103"/>
                </a:lnTo>
                <a:lnTo>
                  <a:pt x="2625213" y="1533832"/>
                </a:lnTo>
                <a:lnTo>
                  <a:pt x="2300748" y="1651820"/>
                </a:lnTo>
                <a:lnTo>
                  <a:pt x="1887794" y="1710813"/>
                </a:lnTo>
                <a:lnTo>
                  <a:pt x="1592826" y="1769807"/>
                </a:lnTo>
                <a:lnTo>
                  <a:pt x="1238865" y="1887794"/>
                </a:lnTo>
                <a:lnTo>
                  <a:pt x="707923" y="1917290"/>
                </a:lnTo>
                <a:lnTo>
                  <a:pt x="176981" y="1917290"/>
                </a:lnTo>
                <a:lnTo>
                  <a:pt x="58994" y="1991032"/>
                </a:lnTo>
                <a:lnTo>
                  <a:pt x="73742" y="1858297"/>
                </a:lnTo>
                <a:lnTo>
                  <a:pt x="73742" y="1843549"/>
                </a:ln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228600" y="0"/>
            <a:ext cx="8610600" cy="525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Down Arrow 17"/>
          <p:cNvSpPr/>
          <p:nvPr/>
        </p:nvSpPr>
        <p:spPr>
          <a:xfrm rot="1292570">
            <a:off x="3313074" y="1584711"/>
            <a:ext cx="457200" cy="284668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0914492">
            <a:off x="4535095" y="1702054"/>
            <a:ext cx="457200" cy="198120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rot="19564077">
            <a:off x="5390832" y="1559107"/>
            <a:ext cx="457200" cy="198120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8219291">
            <a:off x="6473681" y="1054679"/>
            <a:ext cx="457200" cy="278540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2177710">
            <a:off x="2304775" y="1405397"/>
            <a:ext cx="457200" cy="3045311"/>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American Red Cross"/>
          <p:cNvPicPr>
            <a:picLocks noChangeAspect="1" noChangeArrowheads="1"/>
          </p:cNvPicPr>
          <p:nvPr/>
        </p:nvPicPr>
        <p:blipFill>
          <a:blip r:embed="rId3" cstate="print"/>
          <a:srcRect/>
          <a:stretch>
            <a:fillRect/>
          </a:stretch>
        </p:blipFill>
        <p:spPr bwMode="auto">
          <a:xfrm>
            <a:off x="5638800" y="152400"/>
            <a:ext cx="2667000" cy="1295400"/>
          </a:xfrm>
          <a:prstGeom prst="rect">
            <a:avLst/>
          </a:prstGeom>
          <a:noFill/>
          <a:ln>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2528</Words>
  <Application>Microsoft Office PowerPoint</Application>
  <PresentationFormat>On-screen Show (4:3)</PresentationFormat>
  <Paragraphs>506</Paragraphs>
  <Slides>47</Slides>
  <Notes>7</Notes>
  <HiddenSlides>6</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Lessons Learned</vt:lpstr>
      <vt:lpstr>Are You Ready?</vt:lpstr>
      <vt:lpstr>Slide 25</vt:lpstr>
      <vt:lpstr>Slide 26</vt:lpstr>
      <vt:lpstr>Slide 27</vt:lpstr>
      <vt:lpstr>State of Missouri Assessment Overview [FEMA]</vt:lpstr>
      <vt:lpstr>Slide 29</vt:lpstr>
      <vt:lpstr>Slide 30</vt:lpstr>
      <vt:lpstr>Slide 31</vt:lpstr>
      <vt:lpstr>Slide 32</vt:lpstr>
      <vt:lpstr>A Network of Networks</vt:lpstr>
      <vt:lpstr>Partners In Care</vt:lpstr>
      <vt:lpstr>Partners In Care</vt:lpstr>
      <vt:lpstr>Partners In Care</vt:lpstr>
      <vt:lpstr>Churches Provide Community</vt:lpstr>
      <vt:lpstr>Sample Congregational Ministries</vt:lpstr>
      <vt:lpstr>Memorandum of Understanding</vt:lpstr>
      <vt:lpstr>More Information</vt:lpstr>
      <vt:lpstr>Slide 41</vt:lpstr>
      <vt:lpstr>Slide 42</vt:lpstr>
      <vt:lpstr>Slide 43</vt:lpstr>
      <vt:lpstr>How to Get Involved</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dc:creator>
  <cp:lastModifiedBy> </cp:lastModifiedBy>
  <cp:revision>34</cp:revision>
  <dcterms:created xsi:type="dcterms:W3CDTF">2012-04-21T10:34:10Z</dcterms:created>
  <dcterms:modified xsi:type="dcterms:W3CDTF">2012-04-25T15:30:36Z</dcterms:modified>
</cp:coreProperties>
</file>