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023515-78A9-4A98-B062-EE270464491D}" type="datetimeFigureOut">
              <a:rPr lang="en-US" smtClean="0"/>
              <a:t>4/21/2012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573C56-410B-48BA-959D-8538BB5A2E5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Father Justin Monaghan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St. Mary’s Parish</a:t>
            </a:r>
          </a:p>
          <a:p>
            <a:pPr algn="ctr"/>
            <a:r>
              <a:rPr lang="en-US" dirty="0" smtClean="0"/>
              <a:t>Joplin, MO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holytrinitycatholic.files.wordpress.com/2011/05/st-marys-church-in-joplin-mo-5-23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20100" cy="5613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10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Father Justin Monaghan</vt:lpstr>
      <vt:lpstr>Slide 2</vt:lpstr>
    </vt:vector>
  </TitlesOfParts>
  <Company>State of Missouri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Father Justin Monaghan</dc:title>
  <dc:creator>restes</dc:creator>
  <cp:lastModifiedBy>restes</cp:lastModifiedBy>
  <cp:revision>1</cp:revision>
  <dcterms:created xsi:type="dcterms:W3CDTF">2012-04-22T02:58:55Z</dcterms:created>
  <dcterms:modified xsi:type="dcterms:W3CDTF">2012-04-22T03:04:24Z</dcterms:modified>
</cp:coreProperties>
</file>