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2" r:id="rId5"/>
    <p:sldId id="259" r:id="rId6"/>
    <p:sldId id="261" r:id="rId7"/>
    <p:sldId id="266" r:id="rId8"/>
    <p:sldId id="258" r:id="rId9"/>
    <p:sldId id="260" r:id="rId10"/>
    <p:sldId id="263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8EB68-2F4E-48B4-B456-583C22101D3A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C246-248C-47C4-B434-96766BC9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0D3C-BFD0-4844-8827-A048F8CB86FD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09BD-D77A-49B2-9891-46FDEBAB9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C2EE3-FC65-4977-BB8E-167E3B19625E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EBBA-3B0E-4D7C-8AD2-7808456D2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A80C-0AE1-4169-91F4-EF031A907041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14A7-41A5-458C-A5B1-924B9971B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B90F-DC71-461E-B350-1951168FAE4B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093D-BC56-4339-B541-825AE2D6B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C432-FE96-472D-BF82-B0A741AD7872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62883-4595-4566-8211-386E98B33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22E4-3771-4AE0-82AE-0EA77C7A2A2D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3864-5485-4ACD-92A7-7C3420FFF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D2D2-68E0-47A5-AC7B-C2E0598A6D48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1F72-A250-45A8-B1C1-4DBBA9B8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0E34B-2F79-4233-ABB2-DD08E06E58DA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E7DDA-11A5-4A06-9E1E-E1FB788FE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12716-5CF4-404D-B4AA-5E7FE42F6CEC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A8DB-C900-486F-86A9-452A495AD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9E0AF-9C6E-4A94-BDEF-2C3535785F27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9ED9-7859-4E96-937F-675410FA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96E55-3E9E-4D8F-9B56-26D879D74905}" type="datetimeFigureOut">
              <a:rPr lang="en-US"/>
              <a:pPr>
                <a:defRPr/>
              </a:pPr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AE6E99-51F3-4843-943A-046BEE4BC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5138" y="0"/>
            <a:ext cx="10074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0375" y="0"/>
            <a:ext cx="9604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740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0" cy="870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8788" y="0"/>
            <a:ext cx="9602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0"/>
            <a:ext cx="9783763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9438" y="0"/>
            <a:ext cx="10302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1788" y="-228600"/>
            <a:ext cx="12733338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0" y="0"/>
            <a:ext cx="939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Randy</dc:creator>
  <cp:lastModifiedBy>Randy Gariss</cp:lastModifiedBy>
  <cp:revision>4</cp:revision>
  <dcterms:created xsi:type="dcterms:W3CDTF">2012-04-23T13:07:14Z</dcterms:created>
  <dcterms:modified xsi:type="dcterms:W3CDTF">2012-04-23T16:21:18Z</dcterms:modified>
</cp:coreProperties>
</file>