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-130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7224-F7B4-43BC-A97A-FFA9DB1BB233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41C8-9FCE-4F2D-9F36-19CC81E96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7224-F7B4-43BC-A97A-FFA9DB1BB233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41C8-9FCE-4F2D-9F36-19CC81E963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1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00541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7224-F7B4-43BC-A97A-FFA9DB1BB233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41C8-9FCE-4F2D-9F36-19CC81E96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17224-F7B4-43BC-A97A-FFA9DB1BB233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B41C8-9FCE-4F2D-9F36-19CC81E96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17224-F7B4-43BC-A97A-FFA9DB1BB233}" type="datetimeFigureOut">
              <a:rPr lang="en-US" smtClean="0"/>
              <a:pPr/>
              <a:t>1/10/2012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B41C8-9FCE-4F2D-9F36-19CC81E963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0" r:id="rId3"/>
    <p:sldLayoutId id="214748365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1" name="Freeform 169"/>
          <p:cNvSpPr>
            <a:spLocks/>
          </p:cNvSpPr>
          <p:nvPr/>
        </p:nvSpPr>
        <p:spPr bwMode="auto">
          <a:xfrm>
            <a:off x="1268413" y="3316288"/>
            <a:ext cx="382588" cy="423863"/>
          </a:xfrm>
          <a:custGeom>
            <a:avLst/>
            <a:gdLst/>
            <a:ahLst/>
            <a:cxnLst>
              <a:cxn ang="0">
                <a:pos x="22" y="0"/>
              </a:cxn>
              <a:cxn ang="0">
                <a:pos x="36" y="0"/>
              </a:cxn>
              <a:cxn ang="0">
                <a:pos x="60" y="0"/>
              </a:cxn>
              <a:cxn ang="0">
                <a:pos x="74" y="2"/>
              </a:cxn>
              <a:cxn ang="0">
                <a:pos x="93" y="2"/>
              </a:cxn>
              <a:cxn ang="0">
                <a:pos x="114" y="2"/>
              </a:cxn>
              <a:cxn ang="0">
                <a:pos x="139" y="2"/>
              </a:cxn>
              <a:cxn ang="0">
                <a:pos x="153" y="2"/>
              </a:cxn>
              <a:cxn ang="0">
                <a:pos x="163" y="4"/>
              </a:cxn>
              <a:cxn ang="0">
                <a:pos x="179" y="4"/>
              </a:cxn>
              <a:cxn ang="0">
                <a:pos x="196" y="4"/>
              </a:cxn>
              <a:cxn ang="0">
                <a:pos x="225" y="4"/>
              </a:cxn>
              <a:cxn ang="0">
                <a:pos x="239" y="16"/>
              </a:cxn>
              <a:cxn ang="0">
                <a:pos x="239" y="31"/>
              </a:cxn>
              <a:cxn ang="0">
                <a:pos x="239" y="55"/>
              </a:cxn>
              <a:cxn ang="0">
                <a:pos x="239" y="73"/>
              </a:cxn>
              <a:cxn ang="0">
                <a:pos x="237" y="88"/>
              </a:cxn>
              <a:cxn ang="0">
                <a:pos x="237" y="100"/>
              </a:cxn>
              <a:cxn ang="0">
                <a:pos x="237" y="129"/>
              </a:cxn>
              <a:cxn ang="0">
                <a:pos x="237" y="145"/>
              </a:cxn>
              <a:cxn ang="0">
                <a:pos x="236" y="179"/>
              </a:cxn>
              <a:cxn ang="0">
                <a:pos x="232" y="193"/>
              </a:cxn>
              <a:cxn ang="0">
                <a:pos x="224" y="186"/>
              </a:cxn>
              <a:cxn ang="0">
                <a:pos x="218" y="176"/>
              </a:cxn>
              <a:cxn ang="0">
                <a:pos x="212" y="172"/>
              </a:cxn>
              <a:cxn ang="0">
                <a:pos x="203" y="172"/>
              </a:cxn>
              <a:cxn ang="0">
                <a:pos x="193" y="172"/>
              </a:cxn>
              <a:cxn ang="0">
                <a:pos x="184" y="174"/>
              </a:cxn>
              <a:cxn ang="0">
                <a:pos x="179" y="178"/>
              </a:cxn>
              <a:cxn ang="0">
                <a:pos x="174" y="188"/>
              </a:cxn>
              <a:cxn ang="0">
                <a:pos x="169" y="202"/>
              </a:cxn>
              <a:cxn ang="0">
                <a:pos x="162" y="212"/>
              </a:cxn>
              <a:cxn ang="0">
                <a:pos x="148" y="226"/>
              </a:cxn>
              <a:cxn ang="0">
                <a:pos x="138" y="226"/>
              </a:cxn>
              <a:cxn ang="0">
                <a:pos x="131" y="207"/>
              </a:cxn>
              <a:cxn ang="0">
                <a:pos x="119" y="205"/>
              </a:cxn>
              <a:cxn ang="0">
                <a:pos x="122" y="224"/>
              </a:cxn>
              <a:cxn ang="0">
                <a:pos x="112" y="236"/>
              </a:cxn>
              <a:cxn ang="0">
                <a:pos x="98" y="252"/>
              </a:cxn>
              <a:cxn ang="0">
                <a:pos x="83" y="257"/>
              </a:cxn>
              <a:cxn ang="0">
                <a:pos x="65" y="236"/>
              </a:cxn>
              <a:cxn ang="0">
                <a:pos x="48" y="236"/>
              </a:cxn>
              <a:cxn ang="0">
                <a:pos x="31" y="252"/>
              </a:cxn>
              <a:cxn ang="0">
                <a:pos x="9" y="265"/>
              </a:cxn>
              <a:cxn ang="0">
                <a:pos x="0" y="257"/>
              </a:cxn>
              <a:cxn ang="0">
                <a:pos x="2" y="227"/>
              </a:cxn>
              <a:cxn ang="0">
                <a:pos x="2" y="217"/>
              </a:cxn>
              <a:cxn ang="0">
                <a:pos x="3" y="207"/>
              </a:cxn>
              <a:cxn ang="0">
                <a:pos x="3" y="191"/>
              </a:cxn>
              <a:cxn ang="0">
                <a:pos x="3" y="178"/>
              </a:cxn>
              <a:cxn ang="0">
                <a:pos x="3" y="164"/>
              </a:cxn>
              <a:cxn ang="0">
                <a:pos x="5" y="128"/>
              </a:cxn>
              <a:cxn ang="0">
                <a:pos x="5" y="116"/>
              </a:cxn>
              <a:cxn ang="0">
                <a:pos x="5" y="88"/>
              </a:cxn>
              <a:cxn ang="0">
                <a:pos x="5" y="66"/>
              </a:cxn>
              <a:cxn ang="0">
                <a:pos x="5" y="47"/>
              </a:cxn>
              <a:cxn ang="0">
                <a:pos x="7" y="24"/>
              </a:cxn>
              <a:cxn ang="0">
                <a:pos x="7" y="4"/>
              </a:cxn>
            </a:cxnLst>
            <a:rect l="0" t="0" r="r" b="b"/>
            <a:pathLst>
              <a:path w="241" h="267">
                <a:moveTo>
                  <a:pt x="7" y="0"/>
                </a:moveTo>
                <a:lnTo>
                  <a:pt x="10" y="0"/>
                </a:lnTo>
                <a:lnTo>
                  <a:pt x="12" y="0"/>
                </a:lnTo>
                <a:lnTo>
                  <a:pt x="14" y="0"/>
                </a:lnTo>
                <a:lnTo>
                  <a:pt x="17" y="0"/>
                </a:lnTo>
                <a:lnTo>
                  <a:pt x="22" y="0"/>
                </a:lnTo>
                <a:lnTo>
                  <a:pt x="24" y="0"/>
                </a:lnTo>
                <a:lnTo>
                  <a:pt x="28" y="0"/>
                </a:lnTo>
                <a:lnTo>
                  <a:pt x="29" y="0"/>
                </a:lnTo>
                <a:lnTo>
                  <a:pt x="29" y="0"/>
                </a:lnTo>
                <a:lnTo>
                  <a:pt x="31" y="0"/>
                </a:lnTo>
                <a:lnTo>
                  <a:pt x="36" y="0"/>
                </a:lnTo>
                <a:lnTo>
                  <a:pt x="40" y="0"/>
                </a:lnTo>
                <a:lnTo>
                  <a:pt x="41" y="0"/>
                </a:lnTo>
                <a:lnTo>
                  <a:pt x="43" y="0"/>
                </a:lnTo>
                <a:lnTo>
                  <a:pt x="55" y="0"/>
                </a:lnTo>
                <a:lnTo>
                  <a:pt x="59" y="0"/>
                </a:lnTo>
                <a:lnTo>
                  <a:pt x="60" y="0"/>
                </a:lnTo>
                <a:lnTo>
                  <a:pt x="60" y="0"/>
                </a:lnTo>
                <a:lnTo>
                  <a:pt x="64" y="0"/>
                </a:lnTo>
                <a:lnTo>
                  <a:pt x="67" y="0"/>
                </a:lnTo>
                <a:lnTo>
                  <a:pt x="67" y="2"/>
                </a:lnTo>
                <a:lnTo>
                  <a:pt x="72" y="2"/>
                </a:lnTo>
                <a:lnTo>
                  <a:pt x="74" y="2"/>
                </a:lnTo>
                <a:lnTo>
                  <a:pt x="77" y="2"/>
                </a:lnTo>
                <a:lnTo>
                  <a:pt x="84" y="2"/>
                </a:lnTo>
                <a:lnTo>
                  <a:pt x="86" y="2"/>
                </a:lnTo>
                <a:lnTo>
                  <a:pt x="89" y="2"/>
                </a:lnTo>
                <a:lnTo>
                  <a:pt x="89" y="2"/>
                </a:lnTo>
                <a:lnTo>
                  <a:pt x="93" y="2"/>
                </a:lnTo>
                <a:lnTo>
                  <a:pt x="98" y="2"/>
                </a:lnTo>
                <a:lnTo>
                  <a:pt x="100" y="2"/>
                </a:lnTo>
                <a:lnTo>
                  <a:pt x="105" y="2"/>
                </a:lnTo>
                <a:lnTo>
                  <a:pt x="105" y="2"/>
                </a:lnTo>
                <a:lnTo>
                  <a:pt x="112" y="2"/>
                </a:lnTo>
                <a:lnTo>
                  <a:pt x="114" y="2"/>
                </a:lnTo>
                <a:lnTo>
                  <a:pt x="117" y="2"/>
                </a:lnTo>
                <a:lnTo>
                  <a:pt x="122" y="2"/>
                </a:lnTo>
                <a:lnTo>
                  <a:pt x="129" y="2"/>
                </a:lnTo>
                <a:lnTo>
                  <a:pt x="132" y="2"/>
                </a:lnTo>
                <a:lnTo>
                  <a:pt x="134" y="2"/>
                </a:lnTo>
                <a:lnTo>
                  <a:pt x="139" y="2"/>
                </a:lnTo>
                <a:lnTo>
                  <a:pt x="141" y="2"/>
                </a:lnTo>
                <a:lnTo>
                  <a:pt x="143" y="2"/>
                </a:lnTo>
                <a:lnTo>
                  <a:pt x="145" y="2"/>
                </a:lnTo>
                <a:lnTo>
                  <a:pt x="150" y="2"/>
                </a:lnTo>
                <a:lnTo>
                  <a:pt x="151" y="2"/>
                </a:lnTo>
                <a:lnTo>
                  <a:pt x="153" y="2"/>
                </a:lnTo>
                <a:lnTo>
                  <a:pt x="155" y="2"/>
                </a:lnTo>
                <a:lnTo>
                  <a:pt x="158" y="2"/>
                </a:lnTo>
                <a:lnTo>
                  <a:pt x="160" y="2"/>
                </a:lnTo>
                <a:lnTo>
                  <a:pt x="162" y="2"/>
                </a:lnTo>
                <a:lnTo>
                  <a:pt x="163" y="2"/>
                </a:lnTo>
                <a:lnTo>
                  <a:pt x="163" y="4"/>
                </a:lnTo>
                <a:lnTo>
                  <a:pt x="165" y="4"/>
                </a:lnTo>
                <a:lnTo>
                  <a:pt x="169" y="4"/>
                </a:lnTo>
                <a:lnTo>
                  <a:pt x="170" y="4"/>
                </a:lnTo>
                <a:lnTo>
                  <a:pt x="172" y="4"/>
                </a:lnTo>
                <a:lnTo>
                  <a:pt x="174" y="4"/>
                </a:lnTo>
                <a:lnTo>
                  <a:pt x="179" y="4"/>
                </a:lnTo>
                <a:lnTo>
                  <a:pt x="181" y="4"/>
                </a:lnTo>
                <a:lnTo>
                  <a:pt x="181" y="4"/>
                </a:lnTo>
                <a:lnTo>
                  <a:pt x="182" y="4"/>
                </a:lnTo>
                <a:lnTo>
                  <a:pt x="186" y="4"/>
                </a:lnTo>
                <a:lnTo>
                  <a:pt x="189" y="4"/>
                </a:lnTo>
                <a:lnTo>
                  <a:pt x="196" y="4"/>
                </a:lnTo>
                <a:lnTo>
                  <a:pt x="200" y="4"/>
                </a:lnTo>
                <a:lnTo>
                  <a:pt x="203" y="4"/>
                </a:lnTo>
                <a:lnTo>
                  <a:pt x="212" y="4"/>
                </a:lnTo>
                <a:lnTo>
                  <a:pt x="215" y="4"/>
                </a:lnTo>
                <a:lnTo>
                  <a:pt x="224" y="4"/>
                </a:lnTo>
                <a:lnTo>
                  <a:pt x="225" y="4"/>
                </a:lnTo>
                <a:lnTo>
                  <a:pt x="227" y="4"/>
                </a:lnTo>
                <a:lnTo>
                  <a:pt x="239" y="6"/>
                </a:lnTo>
                <a:lnTo>
                  <a:pt x="241" y="6"/>
                </a:lnTo>
                <a:lnTo>
                  <a:pt x="241" y="11"/>
                </a:lnTo>
                <a:lnTo>
                  <a:pt x="239" y="12"/>
                </a:lnTo>
                <a:lnTo>
                  <a:pt x="239" y="16"/>
                </a:lnTo>
                <a:lnTo>
                  <a:pt x="239" y="21"/>
                </a:lnTo>
                <a:lnTo>
                  <a:pt x="239" y="24"/>
                </a:lnTo>
                <a:lnTo>
                  <a:pt x="239" y="24"/>
                </a:lnTo>
                <a:lnTo>
                  <a:pt x="239" y="26"/>
                </a:lnTo>
                <a:lnTo>
                  <a:pt x="239" y="30"/>
                </a:lnTo>
                <a:lnTo>
                  <a:pt x="239" y="31"/>
                </a:lnTo>
                <a:lnTo>
                  <a:pt x="239" y="40"/>
                </a:lnTo>
                <a:lnTo>
                  <a:pt x="239" y="45"/>
                </a:lnTo>
                <a:lnTo>
                  <a:pt x="239" y="50"/>
                </a:lnTo>
                <a:lnTo>
                  <a:pt x="239" y="52"/>
                </a:lnTo>
                <a:lnTo>
                  <a:pt x="239" y="54"/>
                </a:lnTo>
                <a:lnTo>
                  <a:pt x="239" y="55"/>
                </a:lnTo>
                <a:lnTo>
                  <a:pt x="239" y="55"/>
                </a:lnTo>
                <a:lnTo>
                  <a:pt x="239" y="57"/>
                </a:lnTo>
                <a:lnTo>
                  <a:pt x="239" y="59"/>
                </a:lnTo>
                <a:lnTo>
                  <a:pt x="239" y="64"/>
                </a:lnTo>
                <a:lnTo>
                  <a:pt x="239" y="66"/>
                </a:lnTo>
                <a:lnTo>
                  <a:pt x="239" y="73"/>
                </a:lnTo>
                <a:lnTo>
                  <a:pt x="239" y="80"/>
                </a:lnTo>
                <a:lnTo>
                  <a:pt x="239" y="83"/>
                </a:lnTo>
                <a:lnTo>
                  <a:pt x="239" y="85"/>
                </a:lnTo>
                <a:lnTo>
                  <a:pt x="239" y="85"/>
                </a:lnTo>
                <a:lnTo>
                  <a:pt x="237" y="86"/>
                </a:lnTo>
                <a:lnTo>
                  <a:pt x="237" y="88"/>
                </a:lnTo>
                <a:lnTo>
                  <a:pt x="237" y="90"/>
                </a:lnTo>
                <a:lnTo>
                  <a:pt x="237" y="93"/>
                </a:lnTo>
                <a:lnTo>
                  <a:pt x="237" y="95"/>
                </a:lnTo>
                <a:lnTo>
                  <a:pt x="237" y="97"/>
                </a:lnTo>
                <a:lnTo>
                  <a:pt x="237" y="100"/>
                </a:lnTo>
                <a:lnTo>
                  <a:pt x="237" y="100"/>
                </a:lnTo>
                <a:lnTo>
                  <a:pt x="237" y="104"/>
                </a:lnTo>
                <a:lnTo>
                  <a:pt x="237" y="105"/>
                </a:lnTo>
                <a:lnTo>
                  <a:pt x="237" y="112"/>
                </a:lnTo>
                <a:lnTo>
                  <a:pt x="237" y="116"/>
                </a:lnTo>
                <a:lnTo>
                  <a:pt x="237" y="117"/>
                </a:lnTo>
                <a:lnTo>
                  <a:pt x="237" y="129"/>
                </a:lnTo>
                <a:lnTo>
                  <a:pt x="237" y="133"/>
                </a:lnTo>
                <a:lnTo>
                  <a:pt x="237" y="136"/>
                </a:lnTo>
                <a:lnTo>
                  <a:pt x="237" y="141"/>
                </a:lnTo>
                <a:lnTo>
                  <a:pt x="237" y="143"/>
                </a:lnTo>
                <a:lnTo>
                  <a:pt x="237" y="145"/>
                </a:lnTo>
                <a:lnTo>
                  <a:pt x="237" y="145"/>
                </a:lnTo>
                <a:lnTo>
                  <a:pt x="237" y="150"/>
                </a:lnTo>
                <a:lnTo>
                  <a:pt x="237" y="159"/>
                </a:lnTo>
                <a:lnTo>
                  <a:pt x="237" y="160"/>
                </a:lnTo>
                <a:lnTo>
                  <a:pt x="237" y="172"/>
                </a:lnTo>
                <a:lnTo>
                  <a:pt x="237" y="176"/>
                </a:lnTo>
                <a:lnTo>
                  <a:pt x="236" y="179"/>
                </a:lnTo>
                <a:lnTo>
                  <a:pt x="236" y="191"/>
                </a:lnTo>
                <a:lnTo>
                  <a:pt x="236" y="193"/>
                </a:lnTo>
                <a:lnTo>
                  <a:pt x="236" y="195"/>
                </a:lnTo>
                <a:lnTo>
                  <a:pt x="234" y="195"/>
                </a:lnTo>
                <a:lnTo>
                  <a:pt x="234" y="193"/>
                </a:lnTo>
                <a:lnTo>
                  <a:pt x="232" y="193"/>
                </a:lnTo>
                <a:lnTo>
                  <a:pt x="231" y="193"/>
                </a:lnTo>
                <a:lnTo>
                  <a:pt x="229" y="191"/>
                </a:lnTo>
                <a:lnTo>
                  <a:pt x="227" y="191"/>
                </a:lnTo>
                <a:lnTo>
                  <a:pt x="225" y="190"/>
                </a:lnTo>
                <a:lnTo>
                  <a:pt x="225" y="188"/>
                </a:lnTo>
                <a:lnTo>
                  <a:pt x="224" y="186"/>
                </a:lnTo>
                <a:lnTo>
                  <a:pt x="224" y="184"/>
                </a:lnTo>
                <a:lnTo>
                  <a:pt x="222" y="183"/>
                </a:lnTo>
                <a:lnTo>
                  <a:pt x="220" y="179"/>
                </a:lnTo>
                <a:lnTo>
                  <a:pt x="220" y="178"/>
                </a:lnTo>
                <a:lnTo>
                  <a:pt x="220" y="176"/>
                </a:lnTo>
                <a:lnTo>
                  <a:pt x="218" y="176"/>
                </a:lnTo>
                <a:lnTo>
                  <a:pt x="217" y="176"/>
                </a:lnTo>
                <a:lnTo>
                  <a:pt x="215" y="176"/>
                </a:lnTo>
                <a:lnTo>
                  <a:pt x="215" y="174"/>
                </a:lnTo>
                <a:lnTo>
                  <a:pt x="213" y="174"/>
                </a:lnTo>
                <a:lnTo>
                  <a:pt x="212" y="174"/>
                </a:lnTo>
                <a:lnTo>
                  <a:pt x="212" y="172"/>
                </a:lnTo>
                <a:lnTo>
                  <a:pt x="210" y="172"/>
                </a:lnTo>
                <a:lnTo>
                  <a:pt x="210" y="172"/>
                </a:lnTo>
                <a:lnTo>
                  <a:pt x="208" y="172"/>
                </a:lnTo>
                <a:lnTo>
                  <a:pt x="206" y="172"/>
                </a:lnTo>
                <a:lnTo>
                  <a:pt x="205" y="172"/>
                </a:lnTo>
                <a:lnTo>
                  <a:pt x="203" y="172"/>
                </a:lnTo>
                <a:lnTo>
                  <a:pt x="201" y="172"/>
                </a:lnTo>
                <a:lnTo>
                  <a:pt x="200" y="172"/>
                </a:lnTo>
                <a:lnTo>
                  <a:pt x="196" y="172"/>
                </a:lnTo>
                <a:lnTo>
                  <a:pt x="196" y="172"/>
                </a:lnTo>
                <a:lnTo>
                  <a:pt x="194" y="172"/>
                </a:lnTo>
                <a:lnTo>
                  <a:pt x="193" y="172"/>
                </a:lnTo>
                <a:lnTo>
                  <a:pt x="191" y="172"/>
                </a:lnTo>
                <a:lnTo>
                  <a:pt x="189" y="172"/>
                </a:lnTo>
                <a:lnTo>
                  <a:pt x="188" y="172"/>
                </a:lnTo>
                <a:lnTo>
                  <a:pt x="186" y="172"/>
                </a:lnTo>
                <a:lnTo>
                  <a:pt x="186" y="174"/>
                </a:lnTo>
                <a:lnTo>
                  <a:pt x="184" y="174"/>
                </a:lnTo>
                <a:lnTo>
                  <a:pt x="182" y="174"/>
                </a:lnTo>
                <a:lnTo>
                  <a:pt x="182" y="176"/>
                </a:lnTo>
                <a:lnTo>
                  <a:pt x="181" y="176"/>
                </a:lnTo>
                <a:lnTo>
                  <a:pt x="181" y="176"/>
                </a:lnTo>
                <a:lnTo>
                  <a:pt x="181" y="178"/>
                </a:lnTo>
                <a:lnTo>
                  <a:pt x="179" y="178"/>
                </a:lnTo>
                <a:lnTo>
                  <a:pt x="179" y="179"/>
                </a:lnTo>
                <a:lnTo>
                  <a:pt x="177" y="181"/>
                </a:lnTo>
                <a:lnTo>
                  <a:pt x="175" y="183"/>
                </a:lnTo>
                <a:lnTo>
                  <a:pt x="175" y="184"/>
                </a:lnTo>
                <a:lnTo>
                  <a:pt x="174" y="186"/>
                </a:lnTo>
                <a:lnTo>
                  <a:pt x="174" y="188"/>
                </a:lnTo>
                <a:lnTo>
                  <a:pt x="174" y="190"/>
                </a:lnTo>
                <a:lnTo>
                  <a:pt x="172" y="193"/>
                </a:lnTo>
                <a:lnTo>
                  <a:pt x="172" y="197"/>
                </a:lnTo>
                <a:lnTo>
                  <a:pt x="170" y="198"/>
                </a:lnTo>
                <a:lnTo>
                  <a:pt x="170" y="200"/>
                </a:lnTo>
                <a:lnTo>
                  <a:pt x="169" y="202"/>
                </a:lnTo>
                <a:lnTo>
                  <a:pt x="169" y="203"/>
                </a:lnTo>
                <a:lnTo>
                  <a:pt x="167" y="205"/>
                </a:lnTo>
                <a:lnTo>
                  <a:pt x="165" y="207"/>
                </a:lnTo>
                <a:lnTo>
                  <a:pt x="165" y="209"/>
                </a:lnTo>
                <a:lnTo>
                  <a:pt x="163" y="210"/>
                </a:lnTo>
                <a:lnTo>
                  <a:pt x="162" y="212"/>
                </a:lnTo>
                <a:lnTo>
                  <a:pt x="157" y="217"/>
                </a:lnTo>
                <a:lnTo>
                  <a:pt x="157" y="219"/>
                </a:lnTo>
                <a:lnTo>
                  <a:pt x="151" y="221"/>
                </a:lnTo>
                <a:lnTo>
                  <a:pt x="151" y="221"/>
                </a:lnTo>
                <a:lnTo>
                  <a:pt x="150" y="222"/>
                </a:lnTo>
                <a:lnTo>
                  <a:pt x="148" y="226"/>
                </a:lnTo>
                <a:lnTo>
                  <a:pt x="146" y="227"/>
                </a:lnTo>
                <a:lnTo>
                  <a:pt x="145" y="229"/>
                </a:lnTo>
                <a:lnTo>
                  <a:pt x="143" y="229"/>
                </a:lnTo>
                <a:lnTo>
                  <a:pt x="139" y="229"/>
                </a:lnTo>
                <a:lnTo>
                  <a:pt x="139" y="227"/>
                </a:lnTo>
                <a:lnTo>
                  <a:pt x="138" y="226"/>
                </a:lnTo>
                <a:lnTo>
                  <a:pt x="138" y="224"/>
                </a:lnTo>
                <a:lnTo>
                  <a:pt x="138" y="222"/>
                </a:lnTo>
                <a:lnTo>
                  <a:pt x="136" y="221"/>
                </a:lnTo>
                <a:lnTo>
                  <a:pt x="134" y="219"/>
                </a:lnTo>
                <a:lnTo>
                  <a:pt x="132" y="209"/>
                </a:lnTo>
                <a:lnTo>
                  <a:pt x="131" y="207"/>
                </a:lnTo>
                <a:lnTo>
                  <a:pt x="131" y="205"/>
                </a:lnTo>
                <a:lnTo>
                  <a:pt x="126" y="202"/>
                </a:lnTo>
                <a:lnTo>
                  <a:pt x="122" y="202"/>
                </a:lnTo>
                <a:lnTo>
                  <a:pt x="120" y="203"/>
                </a:lnTo>
                <a:lnTo>
                  <a:pt x="119" y="203"/>
                </a:lnTo>
                <a:lnTo>
                  <a:pt x="119" y="205"/>
                </a:lnTo>
                <a:lnTo>
                  <a:pt x="120" y="212"/>
                </a:lnTo>
                <a:lnTo>
                  <a:pt x="120" y="214"/>
                </a:lnTo>
                <a:lnTo>
                  <a:pt x="122" y="217"/>
                </a:lnTo>
                <a:lnTo>
                  <a:pt x="122" y="219"/>
                </a:lnTo>
                <a:lnTo>
                  <a:pt x="122" y="222"/>
                </a:lnTo>
                <a:lnTo>
                  <a:pt x="122" y="224"/>
                </a:lnTo>
                <a:lnTo>
                  <a:pt x="120" y="226"/>
                </a:lnTo>
                <a:lnTo>
                  <a:pt x="120" y="227"/>
                </a:lnTo>
                <a:lnTo>
                  <a:pt x="119" y="229"/>
                </a:lnTo>
                <a:lnTo>
                  <a:pt x="119" y="231"/>
                </a:lnTo>
                <a:lnTo>
                  <a:pt x="115" y="233"/>
                </a:lnTo>
                <a:lnTo>
                  <a:pt x="112" y="236"/>
                </a:lnTo>
                <a:lnTo>
                  <a:pt x="110" y="238"/>
                </a:lnTo>
                <a:lnTo>
                  <a:pt x="108" y="241"/>
                </a:lnTo>
                <a:lnTo>
                  <a:pt x="107" y="243"/>
                </a:lnTo>
                <a:lnTo>
                  <a:pt x="105" y="246"/>
                </a:lnTo>
                <a:lnTo>
                  <a:pt x="100" y="252"/>
                </a:lnTo>
                <a:lnTo>
                  <a:pt x="98" y="252"/>
                </a:lnTo>
                <a:lnTo>
                  <a:pt x="93" y="253"/>
                </a:lnTo>
                <a:lnTo>
                  <a:pt x="89" y="257"/>
                </a:lnTo>
                <a:lnTo>
                  <a:pt x="89" y="258"/>
                </a:lnTo>
                <a:lnTo>
                  <a:pt x="86" y="260"/>
                </a:lnTo>
                <a:lnTo>
                  <a:pt x="84" y="257"/>
                </a:lnTo>
                <a:lnTo>
                  <a:pt x="83" y="257"/>
                </a:lnTo>
                <a:lnTo>
                  <a:pt x="81" y="252"/>
                </a:lnTo>
                <a:lnTo>
                  <a:pt x="77" y="246"/>
                </a:lnTo>
                <a:lnTo>
                  <a:pt x="74" y="243"/>
                </a:lnTo>
                <a:lnTo>
                  <a:pt x="72" y="240"/>
                </a:lnTo>
                <a:lnTo>
                  <a:pt x="69" y="236"/>
                </a:lnTo>
                <a:lnTo>
                  <a:pt x="65" y="236"/>
                </a:lnTo>
                <a:lnTo>
                  <a:pt x="64" y="236"/>
                </a:lnTo>
                <a:lnTo>
                  <a:pt x="60" y="236"/>
                </a:lnTo>
                <a:lnTo>
                  <a:pt x="57" y="236"/>
                </a:lnTo>
                <a:lnTo>
                  <a:pt x="53" y="236"/>
                </a:lnTo>
                <a:lnTo>
                  <a:pt x="50" y="236"/>
                </a:lnTo>
                <a:lnTo>
                  <a:pt x="48" y="236"/>
                </a:lnTo>
                <a:lnTo>
                  <a:pt x="45" y="238"/>
                </a:lnTo>
                <a:lnTo>
                  <a:pt x="43" y="238"/>
                </a:lnTo>
                <a:lnTo>
                  <a:pt x="43" y="240"/>
                </a:lnTo>
                <a:lnTo>
                  <a:pt x="40" y="241"/>
                </a:lnTo>
                <a:lnTo>
                  <a:pt x="34" y="248"/>
                </a:lnTo>
                <a:lnTo>
                  <a:pt x="31" y="252"/>
                </a:lnTo>
                <a:lnTo>
                  <a:pt x="24" y="255"/>
                </a:lnTo>
                <a:lnTo>
                  <a:pt x="24" y="257"/>
                </a:lnTo>
                <a:lnTo>
                  <a:pt x="16" y="260"/>
                </a:lnTo>
                <a:lnTo>
                  <a:pt x="14" y="262"/>
                </a:lnTo>
                <a:lnTo>
                  <a:pt x="10" y="264"/>
                </a:lnTo>
                <a:lnTo>
                  <a:pt x="9" y="265"/>
                </a:lnTo>
                <a:lnTo>
                  <a:pt x="3" y="267"/>
                </a:lnTo>
                <a:lnTo>
                  <a:pt x="0" y="265"/>
                </a:lnTo>
                <a:lnTo>
                  <a:pt x="0" y="264"/>
                </a:lnTo>
                <a:lnTo>
                  <a:pt x="0" y="262"/>
                </a:lnTo>
                <a:lnTo>
                  <a:pt x="0" y="258"/>
                </a:lnTo>
                <a:lnTo>
                  <a:pt x="0" y="257"/>
                </a:lnTo>
                <a:lnTo>
                  <a:pt x="2" y="252"/>
                </a:lnTo>
                <a:lnTo>
                  <a:pt x="7" y="246"/>
                </a:lnTo>
                <a:lnTo>
                  <a:pt x="10" y="243"/>
                </a:lnTo>
                <a:lnTo>
                  <a:pt x="9" y="233"/>
                </a:lnTo>
                <a:lnTo>
                  <a:pt x="5" y="229"/>
                </a:lnTo>
                <a:lnTo>
                  <a:pt x="2" y="227"/>
                </a:lnTo>
                <a:lnTo>
                  <a:pt x="2" y="226"/>
                </a:lnTo>
                <a:lnTo>
                  <a:pt x="2" y="224"/>
                </a:lnTo>
                <a:lnTo>
                  <a:pt x="2" y="222"/>
                </a:lnTo>
                <a:lnTo>
                  <a:pt x="2" y="221"/>
                </a:lnTo>
                <a:lnTo>
                  <a:pt x="2" y="219"/>
                </a:lnTo>
                <a:lnTo>
                  <a:pt x="2" y="217"/>
                </a:lnTo>
                <a:lnTo>
                  <a:pt x="2" y="214"/>
                </a:lnTo>
                <a:lnTo>
                  <a:pt x="2" y="210"/>
                </a:lnTo>
                <a:lnTo>
                  <a:pt x="2" y="209"/>
                </a:lnTo>
                <a:lnTo>
                  <a:pt x="2" y="207"/>
                </a:lnTo>
                <a:lnTo>
                  <a:pt x="3" y="207"/>
                </a:lnTo>
                <a:lnTo>
                  <a:pt x="3" y="207"/>
                </a:lnTo>
                <a:lnTo>
                  <a:pt x="2" y="207"/>
                </a:lnTo>
                <a:lnTo>
                  <a:pt x="3" y="205"/>
                </a:lnTo>
                <a:lnTo>
                  <a:pt x="3" y="203"/>
                </a:lnTo>
                <a:lnTo>
                  <a:pt x="3" y="200"/>
                </a:lnTo>
                <a:lnTo>
                  <a:pt x="3" y="195"/>
                </a:lnTo>
                <a:lnTo>
                  <a:pt x="3" y="191"/>
                </a:lnTo>
                <a:lnTo>
                  <a:pt x="3" y="190"/>
                </a:lnTo>
                <a:lnTo>
                  <a:pt x="3" y="188"/>
                </a:lnTo>
                <a:lnTo>
                  <a:pt x="3" y="186"/>
                </a:lnTo>
                <a:lnTo>
                  <a:pt x="3" y="184"/>
                </a:lnTo>
                <a:lnTo>
                  <a:pt x="3" y="183"/>
                </a:lnTo>
                <a:lnTo>
                  <a:pt x="3" y="178"/>
                </a:lnTo>
                <a:lnTo>
                  <a:pt x="3" y="174"/>
                </a:lnTo>
                <a:lnTo>
                  <a:pt x="3" y="172"/>
                </a:lnTo>
                <a:lnTo>
                  <a:pt x="3" y="169"/>
                </a:lnTo>
                <a:lnTo>
                  <a:pt x="3" y="167"/>
                </a:lnTo>
                <a:lnTo>
                  <a:pt x="3" y="166"/>
                </a:lnTo>
                <a:lnTo>
                  <a:pt x="3" y="164"/>
                </a:lnTo>
                <a:lnTo>
                  <a:pt x="3" y="162"/>
                </a:lnTo>
                <a:lnTo>
                  <a:pt x="3" y="160"/>
                </a:lnTo>
                <a:lnTo>
                  <a:pt x="3" y="152"/>
                </a:lnTo>
                <a:lnTo>
                  <a:pt x="3" y="150"/>
                </a:lnTo>
                <a:lnTo>
                  <a:pt x="5" y="145"/>
                </a:lnTo>
                <a:lnTo>
                  <a:pt x="5" y="128"/>
                </a:lnTo>
                <a:lnTo>
                  <a:pt x="5" y="126"/>
                </a:lnTo>
                <a:lnTo>
                  <a:pt x="5" y="123"/>
                </a:lnTo>
                <a:lnTo>
                  <a:pt x="5" y="121"/>
                </a:lnTo>
                <a:lnTo>
                  <a:pt x="5" y="117"/>
                </a:lnTo>
                <a:lnTo>
                  <a:pt x="5" y="116"/>
                </a:lnTo>
                <a:lnTo>
                  <a:pt x="5" y="116"/>
                </a:lnTo>
                <a:lnTo>
                  <a:pt x="5" y="114"/>
                </a:lnTo>
                <a:lnTo>
                  <a:pt x="5" y="112"/>
                </a:lnTo>
                <a:lnTo>
                  <a:pt x="5" y="100"/>
                </a:lnTo>
                <a:lnTo>
                  <a:pt x="5" y="95"/>
                </a:lnTo>
                <a:lnTo>
                  <a:pt x="5" y="92"/>
                </a:lnTo>
                <a:lnTo>
                  <a:pt x="5" y="88"/>
                </a:lnTo>
                <a:lnTo>
                  <a:pt x="5" y="85"/>
                </a:lnTo>
                <a:lnTo>
                  <a:pt x="5" y="78"/>
                </a:lnTo>
                <a:lnTo>
                  <a:pt x="5" y="71"/>
                </a:lnTo>
                <a:lnTo>
                  <a:pt x="5" y="71"/>
                </a:lnTo>
                <a:lnTo>
                  <a:pt x="5" y="69"/>
                </a:lnTo>
                <a:lnTo>
                  <a:pt x="5" y="66"/>
                </a:lnTo>
                <a:lnTo>
                  <a:pt x="5" y="62"/>
                </a:lnTo>
                <a:lnTo>
                  <a:pt x="5" y="61"/>
                </a:lnTo>
                <a:lnTo>
                  <a:pt x="5" y="55"/>
                </a:lnTo>
                <a:lnTo>
                  <a:pt x="5" y="54"/>
                </a:lnTo>
                <a:lnTo>
                  <a:pt x="5" y="50"/>
                </a:lnTo>
                <a:lnTo>
                  <a:pt x="5" y="47"/>
                </a:lnTo>
                <a:lnTo>
                  <a:pt x="7" y="40"/>
                </a:lnTo>
                <a:lnTo>
                  <a:pt x="7" y="38"/>
                </a:lnTo>
                <a:lnTo>
                  <a:pt x="7" y="30"/>
                </a:lnTo>
                <a:lnTo>
                  <a:pt x="7" y="28"/>
                </a:lnTo>
                <a:lnTo>
                  <a:pt x="7" y="26"/>
                </a:lnTo>
                <a:lnTo>
                  <a:pt x="7" y="24"/>
                </a:lnTo>
                <a:lnTo>
                  <a:pt x="7" y="19"/>
                </a:lnTo>
                <a:lnTo>
                  <a:pt x="7" y="18"/>
                </a:lnTo>
                <a:lnTo>
                  <a:pt x="7" y="11"/>
                </a:lnTo>
                <a:lnTo>
                  <a:pt x="7" y="11"/>
                </a:lnTo>
                <a:lnTo>
                  <a:pt x="7" y="6"/>
                </a:lnTo>
                <a:lnTo>
                  <a:pt x="7" y="4"/>
                </a:lnTo>
                <a:lnTo>
                  <a:pt x="7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3" name="Freeform 211"/>
          <p:cNvSpPr>
            <a:spLocks/>
          </p:cNvSpPr>
          <p:nvPr/>
        </p:nvSpPr>
        <p:spPr bwMode="auto">
          <a:xfrm>
            <a:off x="1749425" y="5222875"/>
            <a:ext cx="452438" cy="401638"/>
          </a:xfrm>
          <a:custGeom>
            <a:avLst/>
            <a:gdLst/>
            <a:ahLst/>
            <a:cxnLst>
              <a:cxn ang="0">
                <a:pos x="273" y="74"/>
              </a:cxn>
              <a:cxn ang="0">
                <a:pos x="273" y="95"/>
              </a:cxn>
              <a:cxn ang="0">
                <a:pos x="272" y="119"/>
              </a:cxn>
              <a:cxn ang="0">
                <a:pos x="282" y="122"/>
              </a:cxn>
              <a:cxn ang="0">
                <a:pos x="285" y="131"/>
              </a:cxn>
              <a:cxn ang="0">
                <a:pos x="284" y="162"/>
              </a:cxn>
              <a:cxn ang="0">
                <a:pos x="284" y="176"/>
              </a:cxn>
              <a:cxn ang="0">
                <a:pos x="284" y="198"/>
              </a:cxn>
              <a:cxn ang="0">
                <a:pos x="284" y="220"/>
              </a:cxn>
              <a:cxn ang="0">
                <a:pos x="282" y="232"/>
              </a:cxn>
              <a:cxn ang="0">
                <a:pos x="282" y="241"/>
              </a:cxn>
              <a:cxn ang="0">
                <a:pos x="275" y="253"/>
              </a:cxn>
              <a:cxn ang="0">
                <a:pos x="256" y="253"/>
              </a:cxn>
              <a:cxn ang="0">
                <a:pos x="237" y="253"/>
              </a:cxn>
              <a:cxn ang="0">
                <a:pos x="223" y="251"/>
              </a:cxn>
              <a:cxn ang="0">
                <a:pos x="208" y="251"/>
              </a:cxn>
              <a:cxn ang="0">
                <a:pos x="182" y="250"/>
              </a:cxn>
              <a:cxn ang="0">
                <a:pos x="158" y="248"/>
              </a:cxn>
              <a:cxn ang="0">
                <a:pos x="134" y="248"/>
              </a:cxn>
              <a:cxn ang="0">
                <a:pos x="103" y="246"/>
              </a:cxn>
              <a:cxn ang="0">
                <a:pos x="77" y="246"/>
              </a:cxn>
              <a:cxn ang="0">
                <a:pos x="57" y="246"/>
              </a:cxn>
              <a:cxn ang="0">
                <a:pos x="19" y="244"/>
              </a:cxn>
              <a:cxn ang="0">
                <a:pos x="0" y="243"/>
              </a:cxn>
              <a:cxn ang="0">
                <a:pos x="1" y="207"/>
              </a:cxn>
              <a:cxn ang="0">
                <a:pos x="1" y="188"/>
              </a:cxn>
              <a:cxn ang="0">
                <a:pos x="3" y="169"/>
              </a:cxn>
              <a:cxn ang="0">
                <a:pos x="3" y="157"/>
              </a:cxn>
              <a:cxn ang="0">
                <a:pos x="5" y="133"/>
              </a:cxn>
              <a:cxn ang="0">
                <a:pos x="5" y="115"/>
              </a:cxn>
              <a:cxn ang="0">
                <a:pos x="3" y="105"/>
              </a:cxn>
              <a:cxn ang="0">
                <a:pos x="5" y="83"/>
              </a:cxn>
              <a:cxn ang="0">
                <a:pos x="5" y="69"/>
              </a:cxn>
              <a:cxn ang="0">
                <a:pos x="5" y="60"/>
              </a:cxn>
              <a:cxn ang="0">
                <a:pos x="7" y="45"/>
              </a:cxn>
              <a:cxn ang="0">
                <a:pos x="7" y="28"/>
              </a:cxn>
              <a:cxn ang="0">
                <a:pos x="8" y="19"/>
              </a:cxn>
              <a:cxn ang="0">
                <a:pos x="10" y="0"/>
              </a:cxn>
              <a:cxn ang="0">
                <a:pos x="24" y="0"/>
              </a:cxn>
              <a:cxn ang="0">
                <a:pos x="48" y="0"/>
              </a:cxn>
              <a:cxn ang="0">
                <a:pos x="72" y="2"/>
              </a:cxn>
              <a:cxn ang="0">
                <a:pos x="89" y="2"/>
              </a:cxn>
              <a:cxn ang="0">
                <a:pos x="108" y="4"/>
              </a:cxn>
              <a:cxn ang="0">
                <a:pos x="122" y="4"/>
              </a:cxn>
              <a:cxn ang="0">
                <a:pos x="148" y="5"/>
              </a:cxn>
              <a:cxn ang="0">
                <a:pos x="165" y="11"/>
              </a:cxn>
              <a:cxn ang="0">
                <a:pos x="163" y="40"/>
              </a:cxn>
              <a:cxn ang="0">
                <a:pos x="167" y="52"/>
              </a:cxn>
              <a:cxn ang="0">
                <a:pos x="177" y="52"/>
              </a:cxn>
              <a:cxn ang="0">
                <a:pos x="194" y="54"/>
              </a:cxn>
              <a:cxn ang="0">
                <a:pos x="208" y="54"/>
              </a:cxn>
              <a:cxn ang="0">
                <a:pos x="235" y="55"/>
              </a:cxn>
              <a:cxn ang="0">
                <a:pos x="249" y="55"/>
              </a:cxn>
              <a:cxn ang="0">
                <a:pos x="261" y="55"/>
              </a:cxn>
            </a:cxnLst>
            <a:rect l="0" t="0" r="r" b="b"/>
            <a:pathLst>
              <a:path w="285" h="253">
                <a:moveTo>
                  <a:pt x="275" y="57"/>
                </a:moveTo>
                <a:lnTo>
                  <a:pt x="275" y="60"/>
                </a:lnTo>
                <a:lnTo>
                  <a:pt x="275" y="60"/>
                </a:lnTo>
                <a:lnTo>
                  <a:pt x="273" y="67"/>
                </a:lnTo>
                <a:lnTo>
                  <a:pt x="273" y="74"/>
                </a:lnTo>
                <a:lnTo>
                  <a:pt x="273" y="74"/>
                </a:lnTo>
                <a:lnTo>
                  <a:pt x="273" y="81"/>
                </a:lnTo>
                <a:lnTo>
                  <a:pt x="273" y="90"/>
                </a:lnTo>
                <a:lnTo>
                  <a:pt x="273" y="93"/>
                </a:lnTo>
                <a:lnTo>
                  <a:pt x="273" y="95"/>
                </a:lnTo>
                <a:lnTo>
                  <a:pt x="273" y="98"/>
                </a:lnTo>
                <a:lnTo>
                  <a:pt x="272" y="103"/>
                </a:lnTo>
                <a:lnTo>
                  <a:pt x="272" y="112"/>
                </a:lnTo>
                <a:lnTo>
                  <a:pt x="272" y="117"/>
                </a:lnTo>
                <a:lnTo>
                  <a:pt x="272" y="119"/>
                </a:lnTo>
                <a:lnTo>
                  <a:pt x="272" y="122"/>
                </a:lnTo>
                <a:lnTo>
                  <a:pt x="277" y="122"/>
                </a:lnTo>
                <a:lnTo>
                  <a:pt x="278" y="122"/>
                </a:lnTo>
                <a:lnTo>
                  <a:pt x="280" y="122"/>
                </a:lnTo>
                <a:lnTo>
                  <a:pt x="282" y="122"/>
                </a:lnTo>
                <a:lnTo>
                  <a:pt x="284" y="122"/>
                </a:lnTo>
                <a:lnTo>
                  <a:pt x="285" y="122"/>
                </a:lnTo>
                <a:lnTo>
                  <a:pt x="285" y="128"/>
                </a:lnTo>
                <a:lnTo>
                  <a:pt x="285" y="129"/>
                </a:lnTo>
                <a:lnTo>
                  <a:pt x="285" y="131"/>
                </a:lnTo>
                <a:lnTo>
                  <a:pt x="285" y="138"/>
                </a:lnTo>
                <a:lnTo>
                  <a:pt x="285" y="140"/>
                </a:lnTo>
                <a:lnTo>
                  <a:pt x="284" y="150"/>
                </a:lnTo>
                <a:lnTo>
                  <a:pt x="284" y="158"/>
                </a:lnTo>
                <a:lnTo>
                  <a:pt x="284" y="162"/>
                </a:lnTo>
                <a:lnTo>
                  <a:pt x="284" y="165"/>
                </a:lnTo>
                <a:lnTo>
                  <a:pt x="284" y="165"/>
                </a:lnTo>
                <a:lnTo>
                  <a:pt x="284" y="169"/>
                </a:lnTo>
                <a:lnTo>
                  <a:pt x="284" y="171"/>
                </a:lnTo>
                <a:lnTo>
                  <a:pt x="284" y="176"/>
                </a:lnTo>
                <a:lnTo>
                  <a:pt x="284" y="181"/>
                </a:lnTo>
                <a:lnTo>
                  <a:pt x="284" y="188"/>
                </a:lnTo>
                <a:lnTo>
                  <a:pt x="284" y="196"/>
                </a:lnTo>
                <a:lnTo>
                  <a:pt x="284" y="196"/>
                </a:lnTo>
                <a:lnTo>
                  <a:pt x="284" y="198"/>
                </a:lnTo>
                <a:lnTo>
                  <a:pt x="284" y="203"/>
                </a:lnTo>
                <a:lnTo>
                  <a:pt x="284" y="210"/>
                </a:lnTo>
                <a:lnTo>
                  <a:pt x="284" y="212"/>
                </a:lnTo>
                <a:lnTo>
                  <a:pt x="284" y="215"/>
                </a:lnTo>
                <a:lnTo>
                  <a:pt x="284" y="220"/>
                </a:lnTo>
                <a:lnTo>
                  <a:pt x="282" y="226"/>
                </a:lnTo>
                <a:lnTo>
                  <a:pt x="282" y="226"/>
                </a:lnTo>
                <a:lnTo>
                  <a:pt x="282" y="227"/>
                </a:lnTo>
                <a:lnTo>
                  <a:pt x="282" y="231"/>
                </a:lnTo>
                <a:lnTo>
                  <a:pt x="282" y="232"/>
                </a:lnTo>
                <a:lnTo>
                  <a:pt x="282" y="234"/>
                </a:lnTo>
                <a:lnTo>
                  <a:pt x="282" y="236"/>
                </a:lnTo>
                <a:lnTo>
                  <a:pt x="282" y="238"/>
                </a:lnTo>
                <a:lnTo>
                  <a:pt x="282" y="239"/>
                </a:lnTo>
                <a:lnTo>
                  <a:pt x="282" y="241"/>
                </a:lnTo>
                <a:lnTo>
                  <a:pt x="282" y="248"/>
                </a:lnTo>
                <a:lnTo>
                  <a:pt x="282" y="251"/>
                </a:lnTo>
                <a:lnTo>
                  <a:pt x="282" y="253"/>
                </a:lnTo>
                <a:lnTo>
                  <a:pt x="278" y="253"/>
                </a:lnTo>
                <a:lnTo>
                  <a:pt x="275" y="253"/>
                </a:lnTo>
                <a:lnTo>
                  <a:pt x="268" y="253"/>
                </a:lnTo>
                <a:lnTo>
                  <a:pt x="266" y="253"/>
                </a:lnTo>
                <a:lnTo>
                  <a:pt x="263" y="253"/>
                </a:lnTo>
                <a:lnTo>
                  <a:pt x="259" y="253"/>
                </a:lnTo>
                <a:lnTo>
                  <a:pt x="256" y="253"/>
                </a:lnTo>
                <a:lnTo>
                  <a:pt x="251" y="253"/>
                </a:lnTo>
                <a:lnTo>
                  <a:pt x="249" y="253"/>
                </a:lnTo>
                <a:lnTo>
                  <a:pt x="247" y="253"/>
                </a:lnTo>
                <a:lnTo>
                  <a:pt x="246" y="253"/>
                </a:lnTo>
                <a:lnTo>
                  <a:pt x="237" y="253"/>
                </a:lnTo>
                <a:lnTo>
                  <a:pt x="234" y="251"/>
                </a:lnTo>
                <a:lnTo>
                  <a:pt x="230" y="251"/>
                </a:lnTo>
                <a:lnTo>
                  <a:pt x="229" y="251"/>
                </a:lnTo>
                <a:lnTo>
                  <a:pt x="225" y="251"/>
                </a:lnTo>
                <a:lnTo>
                  <a:pt x="223" y="251"/>
                </a:lnTo>
                <a:lnTo>
                  <a:pt x="222" y="251"/>
                </a:lnTo>
                <a:lnTo>
                  <a:pt x="215" y="251"/>
                </a:lnTo>
                <a:lnTo>
                  <a:pt x="211" y="251"/>
                </a:lnTo>
                <a:lnTo>
                  <a:pt x="210" y="251"/>
                </a:lnTo>
                <a:lnTo>
                  <a:pt x="208" y="251"/>
                </a:lnTo>
                <a:lnTo>
                  <a:pt x="199" y="250"/>
                </a:lnTo>
                <a:lnTo>
                  <a:pt x="192" y="250"/>
                </a:lnTo>
                <a:lnTo>
                  <a:pt x="191" y="250"/>
                </a:lnTo>
                <a:lnTo>
                  <a:pt x="184" y="250"/>
                </a:lnTo>
                <a:lnTo>
                  <a:pt x="182" y="250"/>
                </a:lnTo>
                <a:lnTo>
                  <a:pt x="179" y="250"/>
                </a:lnTo>
                <a:lnTo>
                  <a:pt x="172" y="250"/>
                </a:lnTo>
                <a:lnTo>
                  <a:pt x="170" y="250"/>
                </a:lnTo>
                <a:lnTo>
                  <a:pt x="168" y="250"/>
                </a:lnTo>
                <a:lnTo>
                  <a:pt x="158" y="248"/>
                </a:lnTo>
                <a:lnTo>
                  <a:pt x="151" y="248"/>
                </a:lnTo>
                <a:lnTo>
                  <a:pt x="146" y="248"/>
                </a:lnTo>
                <a:lnTo>
                  <a:pt x="143" y="248"/>
                </a:lnTo>
                <a:lnTo>
                  <a:pt x="137" y="248"/>
                </a:lnTo>
                <a:lnTo>
                  <a:pt x="134" y="248"/>
                </a:lnTo>
                <a:lnTo>
                  <a:pt x="124" y="248"/>
                </a:lnTo>
                <a:lnTo>
                  <a:pt x="122" y="248"/>
                </a:lnTo>
                <a:lnTo>
                  <a:pt x="118" y="248"/>
                </a:lnTo>
                <a:lnTo>
                  <a:pt x="112" y="248"/>
                </a:lnTo>
                <a:lnTo>
                  <a:pt x="103" y="246"/>
                </a:lnTo>
                <a:lnTo>
                  <a:pt x="94" y="246"/>
                </a:lnTo>
                <a:lnTo>
                  <a:pt x="93" y="246"/>
                </a:lnTo>
                <a:lnTo>
                  <a:pt x="81" y="246"/>
                </a:lnTo>
                <a:lnTo>
                  <a:pt x="79" y="246"/>
                </a:lnTo>
                <a:lnTo>
                  <a:pt x="77" y="246"/>
                </a:lnTo>
                <a:lnTo>
                  <a:pt x="75" y="246"/>
                </a:lnTo>
                <a:lnTo>
                  <a:pt x="74" y="246"/>
                </a:lnTo>
                <a:lnTo>
                  <a:pt x="67" y="246"/>
                </a:lnTo>
                <a:lnTo>
                  <a:pt x="63" y="246"/>
                </a:lnTo>
                <a:lnTo>
                  <a:pt x="57" y="246"/>
                </a:lnTo>
                <a:lnTo>
                  <a:pt x="46" y="246"/>
                </a:lnTo>
                <a:lnTo>
                  <a:pt x="39" y="244"/>
                </a:lnTo>
                <a:lnTo>
                  <a:pt x="27" y="244"/>
                </a:lnTo>
                <a:lnTo>
                  <a:pt x="22" y="244"/>
                </a:lnTo>
                <a:lnTo>
                  <a:pt x="19" y="244"/>
                </a:lnTo>
                <a:lnTo>
                  <a:pt x="14" y="244"/>
                </a:lnTo>
                <a:lnTo>
                  <a:pt x="12" y="244"/>
                </a:lnTo>
                <a:lnTo>
                  <a:pt x="10" y="244"/>
                </a:lnTo>
                <a:lnTo>
                  <a:pt x="7" y="244"/>
                </a:lnTo>
                <a:lnTo>
                  <a:pt x="0" y="243"/>
                </a:lnTo>
                <a:lnTo>
                  <a:pt x="0" y="241"/>
                </a:lnTo>
                <a:lnTo>
                  <a:pt x="0" y="234"/>
                </a:lnTo>
                <a:lnTo>
                  <a:pt x="0" y="219"/>
                </a:lnTo>
                <a:lnTo>
                  <a:pt x="1" y="210"/>
                </a:lnTo>
                <a:lnTo>
                  <a:pt x="1" y="207"/>
                </a:lnTo>
                <a:lnTo>
                  <a:pt x="1" y="205"/>
                </a:lnTo>
                <a:lnTo>
                  <a:pt x="1" y="200"/>
                </a:lnTo>
                <a:lnTo>
                  <a:pt x="1" y="196"/>
                </a:lnTo>
                <a:lnTo>
                  <a:pt x="1" y="193"/>
                </a:lnTo>
                <a:lnTo>
                  <a:pt x="1" y="188"/>
                </a:lnTo>
                <a:lnTo>
                  <a:pt x="1" y="186"/>
                </a:lnTo>
                <a:lnTo>
                  <a:pt x="3" y="177"/>
                </a:lnTo>
                <a:lnTo>
                  <a:pt x="3" y="174"/>
                </a:lnTo>
                <a:lnTo>
                  <a:pt x="3" y="171"/>
                </a:lnTo>
                <a:lnTo>
                  <a:pt x="3" y="169"/>
                </a:lnTo>
                <a:lnTo>
                  <a:pt x="3" y="165"/>
                </a:lnTo>
                <a:lnTo>
                  <a:pt x="3" y="164"/>
                </a:lnTo>
                <a:lnTo>
                  <a:pt x="3" y="160"/>
                </a:lnTo>
                <a:lnTo>
                  <a:pt x="3" y="158"/>
                </a:lnTo>
                <a:lnTo>
                  <a:pt x="3" y="157"/>
                </a:lnTo>
                <a:lnTo>
                  <a:pt x="3" y="152"/>
                </a:lnTo>
                <a:lnTo>
                  <a:pt x="3" y="150"/>
                </a:lnTo>
                <a:lnTo>
                  <a:pt x="3" y="150"/>
                </a:lnTo>
                <a:lnTo>
                  <a:pt x="5" y="143"/>
                </a:lnTo>
                <a:lnTo>
                  <a:pt x="5" y="133"/>
                </a:lnTo>
                <a:lnTo>
                  <a:pt x="5" y="131"/>
                </a:lnTo>
                <a:lnTo>
                  <a:pt x="5" y="129"/>
                </a:lnTo>
                <a:lnTo>
                  <a:pt x="5" y="128"/>
                </a:lnTo>
                <a:lnTo>
                  <a:pt x="5" y="121"/>
                </a:lnTo>
                <a:lnTo>
                  <a:pt x="5" y="115"/>
                </a:lnTo>
                <a:lnTo>
                  <a:pt x="5" y="114"/>
                </a:lnTo>
                <a:lnTo>
                  <a:pt x="7" y="110"/>
                </a:lnTo>
                <a:lnTo>
                  <a:pt x="3" y="110"/>
                </a:lnTo>
                <a:lnTo>
                  <a:pt x="3" y="105"/>
                </a:lnTo>
                <a:lnTo>
                  <a:pt x="3" y="105"/>
                </a:lnTo>
                <a:lnTo>
                  <a:pt x="3" y="102"/>
                </a:lnTo>
                <a:lnTo>
                  <a:pt x="3" y="100"/>
                </a:lnTo>
                <a:lnTo>
                  <a:pt x="3" y="93"/>
                </a:lnTo>
                <a:lnTo>
                  <a:pt x="3" y="88"/>
                </a:lnTo>
                <a:lnTo>
                  <a:pt x="5" y="83"/>
                </a:lnTo>
                <a:lnTo>
                  <a:pt x="5" y="76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9"/>
                </a:lnTo>
                <a:lnTo>
                  <a:pt x="5" y="67"/>
                </a:lnTo>
                <a:lnTo>
                  <a:pt x="5" y="64"/>
                </a:lnTo>
                <a:lnTo>
                  <a:pt x="5" y="62"/>
                </a:lnTo>
                <a:lnTo>
                  <a:pt x="5" y="60"/>
                </a:lnTo>
                <a:lnTo>
                  <a:pt x="5" y="60"/>
                </a:lnTo>
                <a:lnTo>
                  <a:pt x="7" y="55"/>
                </a:lnTo>
                <a:lnTo>
                  <a:pt x="7" y="54"/>
                </a:lnTo>
                <a:lnTo>
                  <a:pt x="7" y="52"/>
                </a:lnTo>
                <a:lnTo>
                  <a:pt x="7" y="48"/>
                </a:lnTo>
                <a:lnTo>
                  <a:pt x="7" y="45"/>
                </a:lnTo>
                <a:lnTo>
                  <a:pt x="7" y="38"/>
                </a:lnTo>
                <a:lnTo>
                  <a:pt x="7" y="35"/>
                </a:lnTo>
                <a:lnTo>
                  <a:pt x="7" y="31"/>
                </a:lnTo>
                <a:lnTo>
                  <a:pt x="7" y="29"/>
                </a:lnTo>
                <a:lnTo>
                  <a:pt x="7" y="28"/>
                </a:lnTo>
                <a:lnTo>
                  <a:pt x="7" y="26"/>
                </a:lnTo>
                <a:lnTo>
                  <a:pt x="8" y="24"/>
                </a:lnTo>
                <a:lnTo>
                  <a:pt x="8" y="23"/>
                </a:lnTo>
                <a:lnTo>
                  <a:pt x="8" y="21"/>
                </a:lnTo>
                <a:lnTo>
                  <a:pt x="8" y="19"/>
                </a:lnTo>
                <a:lnTo>
                  <a:pt x="8" y="17"/>
                </a:lnTo>
                <a:lnTo>
                  <a:pt x="8" y="14"/>
                </a:lnTo>
                <a:lnTo>
                  <a:pt x="8" y="11"/>
                </a:lnTo>
                <a:lnTo>
                  <a:pt x="8" y="9"/>
                </a:lnTo>
                <a:lnTo>
                  <a:pt x="10" y="0"/>
                </a:lnTo>
                <a:lnTo>
                  <a:pt x="14" y="0"/>
                </a:lnTo>
                <a:lnTo>
                  <a:pt x="14" y="0"/>
                </a:lnTo>
                <a:lnTo>
                  <a:pt x="15" y="0"/>
                </a:lnTo>
                <a:lnTo>
                  <a:pt x="17" y="0"/>
                </a:lnTo>
                <a:lnTo>
                  <a:pt x="24" y="0"/>
                </a:lnTo>
                <a:lnTo>
                  <a:pt x="31" y="0"/>
                </a:lnTo>
                <a:lnTo>
                  <a:pt x="38" y="0"/>
                </a:lnTo>
                <a:lnTo>
                  <a:pt x="41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55" y="0"/>
                </a:lnTo>
                <a:lnTo>
                  <a:pt x="63" y="2"/>
                </a:lnTo>
                <a:lnTo>
                  <a:pt x="65" y="2"/>
                </a:lnTo>
                <a:lnTo>
                  <a:pt x="72" y="2"/>
                </a:lnTo>
                <a:lnTo>
                  <a:pt x="75" y="2"/>
                </a:lnTo>
                <a:lnTo>
                  <a:pt x="77" y="2"/>
                </a:lnTo>
                <a:lnTo>
                  <a:pt x="84" y="2"/>
                </a:lnTo>
                <a:lnTo>
                  <a:pt x="87" y="2"/>
                </a:lnTo>
                <a:lnTo>
                  <a:pt x="89" y="2"/>
                </a:lnTo>
                <a:lnTo>
                  <a:pt x="98" y="4"/>
                </a:lnTo>
                <a:lnTo>
                  <a:pt x="100" y="4"/>
                </a:lnTo>
                <a:lnTo>
                  <a:pt x="101" y="4"/>
                </a:lnTo>
                <a:lnTo>
                  <a:pt x="103" y="4"/>
                </a:lnTo>
                <a:lnTo>
                  <a:pt x="108" y="4"/>
                </a:lnTo>
                <a:lnTo>
                  <a:pt x="110" y="4"/>
                </a:lnTo>
                <a:lnTo>
                  <a:pt x="113" y="4"/>
                </a:lnTo>
                <a:lnTo>
                  <a:pt x="118" y="4"/>
                </a:lnTo>
                <a:lnTo>
                  <a:pt x="120" y="4"/>
                </a:lnTo>
                <a:lnTo>
                  <a:pt x="122" y="4"/>
                </a:lnTo>
                <a:lnTo>
                  <a:pt x="124" y="4"/>
                </a:lnTo>
                <a:lnTo>
                  <a:pt x="125" y="4"/>
                </a:lnTo>
                <a:lnTo>
                  <a:pt x="130" y="5"/>
                </a:lnTo>
                <a:lnTo>
                  <a:pt x="132" y="5"/>
                </a:lnTo>
                <a:lnTo>
                  <a:pt x="148" y="5"/>
                </a:lnTo>
                <a:lnTo>
                  <a:pt x="160" y="7"/>
                </a:lnTo>
                <a:lnTo>
                  <a:pt x="163" y="7"/>
                </a:lnTo>
                <a:lnTo>
                  <a:pt x="163" y="7"/>
                </a:lnTo>
                <a:lnTo>
                  <a:pt x="165" y="7"/>
                </a:lnTo>
                <a:lnTo>
                  <a:pt x="165" y="11"/>
                </a:lnTo>
                <a:lnTo>
                  <a:pt x="165" y="12"/>
                </a:lnTo>
                <a:lnTo>
                  <a:pt x="165" y="19"/>
                </a:lnTo>
                <a:lnTo>
                  <a:pt x="163" y="24"/>
                </a:lnTo>
                <a:lnTo>
                  <a:pt x="163" y="31"/>
                </a:lnTo>
                <a:lnTo>
                  <a:pt x="163" y="40"/>
                </a:lnTo>
                <a:lnTo>
                  <a:pt x="163" y="41"/>
                </a:lnTo>
                <a:lnTo>
                  <a:pt x="163" y="43"/>
                </a:lnTo>
                <a:lnTo>
                  <a:pt x="163" y="52"/>
                </a:lnTo>
                <a:lnTo>
                  <a:pt x="165" y="52"/>
                </a:lnTo>
                <a:lnTo>
                  <a:pt x="167" y="52"/>
                </a:lnTo>
                <a:lnTo>
                  <a:pt x="168" y="52"/>
                </a:lnTo>
                <a:lnTo>
                  <a:pt x="170" y="52"/>
                </a:lnTo>
                <a:lnTo>
                  <a:pt x="173" y="52"/>
                </a:lnTo>
                <a:lnTo>
                  <a:pt x="175" y="52"/>
                </a:lnTo>
                <a:lnTo>
                  <a:pt x="177" y="52"/>
                </a:lnTo>
                <a:lnTo>
                  <a:pt x="179" y="52"/>
                </a:lnTo>
                <a:lnTo>
                  <a:pt x="184" y="52"/>
                </a:lnTo>
                <a:lnTo>
                  <a:pt x="186" y="52"/>
                </a:lnTo>
                <a:lnTo>
                  <a:pt x="189" y="52"/>
                </a:lnTo>
                <a:lnTo>
                  <a:pt x="194" y="54"/>
                </a:lnTo>
                <a:lnTo>
                  <a:pt x="194" y="54"/>
                </a:lnTo>
                <a:lnTo>
                  <a:pt x="199" y="54"/>
                </a:lnTo>
                <a:lnTo>
                  <a:pt x="201" y="54"/>
                </a:lnTo>
                <a:lnTo>
                  <a:pt x="206" y="54"/>
                </a:lnTo>
                <a:lnTo>
                  <a:pt x="208" y="54"/>
                </a:lnTo>
                <a:lnTo>
                  <a:pt x="223" y="54"/>
                </a:lnTo>
                <a:lnTo>
                  <a:pt x="225" y="54"/>
                </a:lnTo>
                <a:lnTo>
                  <a:pt x="227" y="55"/>
                </a:lnTo>
                <a:lnTo>
                  <a:pt x="234" y="55"/>
                </a:lnTo>
                <a:lnTo>
                  <a:pt x="235" y="55"/>
                </a:lnTo>
                <a:lnTo>
                  <a:pt x="241" y="55"/>
                </a:lnTo>
                <a:lnTo>
                  <a:pt x="242" y="55"/>
                </a:lnTo>
                <a:lnTo>
                  <a:pt x="244" y="55"/>
                </a:lnTo>
                <a:lnTo>
                  <a:pt x="247" y="55"/>
                </a:lnTo>
                <a:lnTo>
                  <a:pt x="249" y="55"/>
                </a:lnTo>
                <a:lnTo>
                  <a:pt x="251" y="55"/>
                </a:lnTo>
                <a:lnTo>
                  <a:pt x="254" y="55"/>
                </a:lnTo>
                <a:lnTo>
                  <a:pt x="254" y="55"/>
                </a:lnTo>
                <a:lnTo>
                  <a:pt x="258" y="55"/>
                </a:lnTo>
                <a:lnTo>
                  <a:pt x="261" y="55"/>
                </a:lnTo>
                <a:lnTo>
                  <a:pt x="266" y="55"/>
                </a:lnTo>
                <a:lnTo>
                  <a:pt x="268" y="55"/>
                </a:lnTo>
                <a:lnTo>
                  <a:pt x="270" y="57"/>
                </a:lnTo>
                <a:lnTo>
                  <a:pt x="275" y="5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0" name="Freeform 218"/>
          <p:cNvSpPr>
            <a:spLocks/>
          </p:cNvSpPr>
          <p:nvPr/>
        </p:nvSpPr>
        <p:spPr bwMode="auto">
          <a:xfrm>
            <a:off x="1219200" y="5513388"/>
            <a:ext cx="531813" cy="379413"/>
          </a:xfrm>
          <a:custGeom>
            <a:avLst/>
            <a:gdLst/>
            <a:ahLst/>
            <a:cxnLst>
              <a:cxn ang="0">
                <a:pos x="334" y="36"/>
              </a:cxn>
              <a:cxn ang="0">
                <a:pos x="334" y="63"/>
              </a:cxn>
              <a:cxn ang="0">
                <a:pos x="332" y="84"/>
              </a:cxn>
              <a:cxn ang="0">
                <a:pos x="332" y="118"/>
              </a:cxn>
              <a:cxn ang="0">
                <a:pos x="332" y="139"/>
              </a:cxn>
              <a:cxn ang="0">
                <a:pos x="332" y="173"/>
              </a:cxn>
              <a:cxn ang="0">
                <a:pos x="330" y="203"/>
              </a:cxn>
              <a:cxn ang="0">
                <a:pos x="329" y="220"/>
              </a:cxn>
              <a:cxn ang="0">
                <a:pos x="305" y="239"/>
              </a:cxn>
              <a:cxn ang="0">
                <a:pos x="272" y="237"/>
              </a:cxn>
              <a:cxn ang="0">
                <a:pos x="241" y="237"/>
              </a:cxn>
              <a:cxn ang="0">
                <a:pos x="227" y="235"/>
              </a:cxn>
              <a:cxn ang="0">
                <a:pos x="212" y="235"/>
              </a:cxn>
              <a:cxn ang="0">
                <a:pos x="191" y="234"/>
              </a:cxn>
              <a:cxn ang="0">
                <a:pos x="177" y="234"/>
              </a:cxn>
              <a:cxn ang="0">
                <a:pos x="145" y="232"/>
              </a:cxn>
              <a:cxn ang="0">
                <a:pos x="105" y="230"/>
              </a:cxn>
              <a:cxn ang="0">
                <a:pos x="81" y="228"/>
              </a:cxn>
              <a:cxn ang="0">
                <a:pos x="69" y="227"/>
              </a:cxn>
              <a:cxn ang="0">
                <a:pos x="57" y="225"/>
              </a:cxn>
              <a:cxn ang="0">
                <a:pos x="31" y="223"/>
              </a:cxn>
              <a:cxn ang="0">
                <a:pos x="16" y="223"/>
              </a:cxn>
              <a:cxn ang="0">
                <a:pos x="0" y="209"/>
              </a:cxn>
              <a:cxn ang="0">
                <a:pos x="0" y="189"/>
              </a:cxn>
              <a:cxn ang="0">
                <a:pos x="0" y="175"/>
              </a:cxn>
              <a:cxn ang="0">
                <a:pos x="0" y="160"/>
              </a:cxn>
              <a:cxn ang="0">
                <a:pos x="0" y="146"/>
              </a:cxn>
              <a:cxn ang="0">
                <a:pos x="2" y="125"/>
              </a:cxn>
              <a:cxn ang="0">
                <a:pos x="2" y="108"/>
              </a:cxn>
              <a:cxn ang="0">
                <a:pos x="2" y="91"/>
              </a:cxn>
              <a:cxn ang="0">
                <a:pos x="2" y="82"/>
              </a:cxn>
              <a:cxn ang="0">
                <a:pos x="2" y="74"/>
              </a:cxn>
              <a:cxn ang="0">
                <a:pos x="2" y="63"/>
              </a:cxn>
              <a:cxn ang="0">
                <a:pos x="2" y="53"/>
              </a:cxn>
              <a:cxn ang="0">
                <a:pos x="2" y="43"/>
              </a:cxn>
              <a:cxn ang="0">
                <a:pos x="4" y="24"/>
              </a:cxn>
              <a:cxn ang="0">
                <a:pos x="4" y="12"/>
              </a:cxn>
              <a:cxn ang="0">
                <a:pos x="4" y="0"/>
              </a:cxn>
              <a:cxn ang="0">
                <a:pos x="34" y="1"/>
              </a:cxn>
              <a:cxn ang="0">
                <a:pos x="52" y="3"/>
              </a:cxn>
              <a:cxn ang="0">
                <a:pos x="84" y="5"/>
              </a:cxn>
              <a:cxn ang="0">
                <a:pos x="103" y="5"/>
              </a:cxn>
              <a:cxn ang="0">
                <a:pos x="136" y="6"/>
              </a:cxn>
              <a:cxn ang="0">
                <a:pos x="150" y="6"/>
              </a:cxn>
              <a:cxn ang="0">
                <a:pos x="162" y="8"/>
              </a:cxn>
              <a:cxn ang="0">
                <a:pos x="186" y="8"/>
              </a:cxn>
              <a:cxn ang="0">
                <a:pos x="196" y="10"/>
              </a:cxn>
              <a:cxn ang="0">
                <a:pos x="208" y="10"/>
              </a:cxn>
              <a:cxn ang="0">
                <a:pos x="227" y="10"/>
              </a:cxn>
              <a:cxn ang="0">
                <a:pos x="243" y="12"/>
              </a:cxn>
              <a:cxn ang="0">
                <a:pos x="279" y="13"/>
              </a:cxn>
              <a:cxn ang="0">
                <a:pos x="310" y="13"/>
              </a:cxn>
              <a:cxn ang="0">
                <a:pos x="318" y="15"/>
              </a:cxn>
              <a:cxn ang="0">
                <a:pos x="329" y="15"/>
              </a:cxn>
            </a:cxnLst>
            <a:rect l="0" t="0" r="r" b="b"/>
            <a:pathLst>
              <a:path w="335" h="239">
                <a:moveTo>
                  <a:pt x="335" y="17"/>
                </a:moveTo>
                <a:lnTo>
                  <a:pt x="335" y="22"/>
                </a:lnTo>
                <a:lnTo>
                  <a:pt x="335" y="24"/>
                </a:lnTo>
                <a:lnTo>
                  <a:pt x="335" y="27"/>
                </a:lnTo>
                <a:lnTo>
                  <a:pt x="334" y="36"/>
                </a:lnTo>
                <a:lnTo>
                  <a:pt x="334" y="51"/>
                </a:lnTo>
                <a:lnTo>
                  <a:pt x="334" y="58"/>
                </a:lnTo>
                <a:lnTo>
                  <a:pt x="334" y="60"/>
                </a:lnTo>
                <a:lnTo>
                  <a:pt x="334" y="61"/>
                </a:lnTo>
                <a:lnTo>
                  <a:pt x="334" y="63"/>
                </a:lnTo>
                <a:lnTo>
                  <a:pt x="334" y="67"/>
                </a:lnTo>
                <a:lnTo>
                  <a:pt x="334" y="70"/>
                </a:lnTo>
                <a:lnTo>
                  <a:pt x="334" y="74"/>
                </a:lnTo>
                <a:lnTo>
                  <a:pt x="334" y="74"/>
                </a:lnTo>
                <a:lnTo>
                  <a:pt x="332" y="84"/>
                </a:lnTo>
                <a:lnTo>
                  <a:pt x="332" y="91"/>
                </a:lnTo>
                <a:lnTo>
                  <a:pt x="332" y="94"/>
                </a:lnTo>
                <a:lnTo>
                  <a:pt x="332" y="98"/>
                </a:lnTo>
                <a:lnTo>
                  <a:pt x="332" y="106"/>
                </a:lnTo>
                <a:lnTo>
                  <a:pt x="332" y="118"/>
                </a:lnTo>
                <a:lnTo>
                  <a:pt x="332" y="123"/>
                </a:lnTo>
                <a:lnTo>
                  <a:pt x="332" y="125"/>
                </a:lnTo>
                <a:lnTo>
                  <a:pt x="332" y="129"/>
                </a:lnTo>
                <a:lnTo>
                  <a:pt x="332" y="135"/>
                </a:lnTo>
                <a:lnTo>
                  <a:pt x="332" y="139"/>
                </a:lnTo>
                <a:lnTo>
                  <a:pt x="332" y="142"/>
                </a:lnTo>
                <a:lnTo>
                  <a:pt x="332" y="149"/>
                </a:lnTo>
                <a:lnTo>
                  <a:pt x="332" y="161"/>
                </a:lnTo>
                <a:lnTo>
                  <a:pt x="332" y="163"/>
                </a:lnTo>
                <a:lnTo>
                  <a:pt x="332" y="173"/>
                </a:lnTo>
                <a:lnTo>
                  <a:pt x="330" y="178"/>
                </a:lnTo>
                <a:lnTo>
                  <a:pt x="332" y="178"/>
                </a:lnTo>
                <a:lnTo>
                  <a:pt x="330" y="187"/>
                </a:lnTo>
                <a:lnTo>
                  <a:pt x="330" y="194"/>
                </a:lnTo>
                <a:lnTo>
                  <a:pt x="330" y="203"/>
                </a:lnTo>
                <a:lnTo>
                  <a:pt x="330" y="206"/>
                </a:lnTo>
                <a:lnTo>
                  <a:pt x="330" y="211"/>
                </a:lnTo>
                <a:lnTo>
                  <a:pt x="330" y="218"/>
                </a:lnTo>
                <a:lnTo>
                  <a:pt x="329" y="218"/>
                </a:lnTo>
                <a:lnTo>
                  <a:pt x="329" y="220"/>
                </a:lnTo>
                <a:lnTo>
                  <a:pt x="329" y="225"/>
                </a:lnTo>
                <a:lnTo>
                  <a:pt x="329" y="234"/>
                </a:lnTo>
                <a:lnTo>
                  <a:pt x="329" y="239"/>
                </a:lnTo>
                <a:lnTo>
                  <a:pt x="317" y="239"/>
                </a:lnTo>
                <a:lnTo>
                  <a:pt x="305" y="239"/>
                </a:lnTo>
                <a:lnTo>
                  <a:pt x="303" y="239"/>
                </a:lnTo>
                <a:lnTo>
                  <a:pt x="301" y="239"/>
                </a:lnTo>
                <a:lnTo>
                  <a:pt x="294" y="239"/>
                </a:lnTo>
                <a:lnTo>
                  <a:pt x="272" y="239"/>
                </a:lnTo>
                <a:lnTo>
                  <a:pt x="272" y="237"/>
                </a:lnTo>
                <a:lnTo>
                  <a:pt x="267" y="237"/>
                </a:lnTo>
                <a:lnTo>
                  <a:pt x="260" y="237"/>
                </a:lnTo>
                <a:lnTo>
                  <a:pt x="253" y="237"/>
                </a:lnTo>
                <a:lnTo>
                  <a:pt x="248" y="237"/>
                </a:lnTo>
                <a:lnTo>
                  <a:pt x="241" y="237"/>
                </a:lnTo>
                <a:lnTo>
                  <a:pt x="239" y="237"/>
                </a:lnTo>
                <a:lnTo>
                  <a:pt x="236" y="237"/>
                </a:lnTo>
                <a:lnTo>
                  <a:pt x="234" y="235"/>
                </a:lnTo>
                <a:lnTo>
                  <a:pt x="232" y="235"/>
                </a:lnTo>
                <a:lnTo>
                  <a:pt x="227" y="235"/>
                </a:lnTo>
                <a:lnTo>
                  <a:pt x="225" y="235"/>
                </a:lnTo>
                <a:lnTo>
                  <a:pt x="224" y="235"/>
                </a:lnTo>
                <a:lnTo>
                  <a:pt x="215" y="235"/>
                </a:lnTo>
                <a:lnTo>
                  <a:pt x="213" y="235"/>
                </a:lnTo>
                <a:lnTo>
                  <a:pt x="212" y="235"/>
                </a:lnTo>
                <a:lnTo>
                  <a:pt x="205" y="235"/>
                </a:lnTo>
                <a:lnTo>
                  <a:pt x="198" y="234"/>
                </a:lnTo>
                <a:lnTo>
                  <a:pt x="196" y="234"/>
                </a:lnTo>
                <a:lnTo>
                  <a:pt x="194" y="234"/>
                </a:lnTo>
                <a:lnTo>
                  <a:pt x="191" y="234"/>
                </a:lnTo>
                <a:lnTo>
                  <a:pt x="188" y="234"/>
                </a:lnTo>
                <a:lnTo>
                  <a:pt x="186" y="234"/>
                </a:lnTo>
                <a:lnTo>
                  <a:pt x="182" y="234"/>
                </a:lnTo>
                <a:lnTo>
                  <a:pt x="181" y="234"/>
                </a:lnTo>
                <a:lnTo>
                  <a:pt x="177" y="234"/>
                </a:lnTo>
                <a:lnTo>
                  <a:pt x="170" y="234"/>
                </a:lnTo>
                <a:lnTo>
                  <a:pt x="160" y="232"/>
                </a:lnTo>
                <a:lnTo>
                  <a:pt x="150" y="232"/>
                </a:lnTo>
                <a:lnTo>
                  <a:pt x="148" y="232"/>
                </a:lnTo>
                <a:lnTo>
                  <a:pt x="145" y="232"/>
                </a:lnTo>
                <a:lnTo>
                  <a:pt x="138" y="232"/>
                </a:lnTo>
                <a:lnTo>
                  <a:pt x="129" y="230"/>
                </a:lnTo>
                <a:lnTo>
                  <a:pt x="117" y="230"/>
                </a:lnTo>
                <a:lnTo>
                  <a:pt x="115" y="230"/>
                </a:lnTo>
                <a:lnTo>
                  <a:pt x="105" y="230"/>
                </a:lnTo>
                <a:lnTo>
                  <a:pt x="98" y="230"/>
                </a:lnTo>
                <a:lnTo>
                  <a:pt x="93" y="228"/>
                </a:lnTo>
                <a:lnTo>
                  <a:pt x="91" y="228"/>
                </a:lnTo>
                <a:lnTo>
                  <a:pt x="83" y="228"/>
                </a:lnTo>
                <a:lnTo>
                  <a:pt x="81" y="228"/>
                </a:lnTo>
                <a:lnTo>
                  <a:pt x="77" y="228"/>
                </a:lnTo>
                <a:lnTo>
                  <a:pt x="76" y="227"/>
                </a:lnTo>
                <a:lnTo>
                  <a:pt x="72" y="227"/>
                </a:lnTo>
                <a:lnTo>
                  <a:pt x="71" y="227"/>
                </a:lnTo>
                <a:lnTo>
                  <a:pt x="69" y="227"/>
                </a:lnTo>
                <a:lnTo>
                  <a:pt x="65" y="227"/>
                </a:lnTo>
                <a:lnTo>
                  <a:pt x="62" y="227"/>
                </a:lnTo>
                <a:lnTo>
                  <a:pt x="60" y="227"/>
                </a:lnTo>
                <a:lnTo>
                  <a:pt x="60" y="227"/>
                </a:lnTo>
                <a:lnTo>
                  <a:pt x="57" y="225"/>
                </a:lnTo>
                <a:lnTo>
                  <a:pt x="48" y="225"/>
                </a:lnTo>
                <a:lnTo>
                  <a:pt x="45" y="225"/>
                </a:lnTo>
                <a:lnTo>
                  <a:pt x="36" y="225"/>
                </a:lnTo>
                <a:lnTo>
                  <a:pt x="31" y="223"/>
                </a:lnTo>
                <a:lnTo>
                  <a:pt x="31" y="223"/>
                </a:lnTo>
                <a:lnTo>
                  <a:pt x="26" y="223"/>
                </a:lnTo>
                <a:lnTo>
                  <a:pt x="24" y="223"/>
                </a:lnTo>
                <a:lnTo>
                  <a:pt x="22" y="223"/>
                </a:lnTo>
                <a:lnTo>
                  <a:pt x="19" y="223"/>
                </a:lnTo>
                <a:lnTo>
                  <a:pt x="16" y="223"/>
                </a:lnTo>
                <a:lnTo>
                  <a:pt x="0" y="223"/>
                </a:lnTo>
                <a:lnTo>
                  <a:pt x="0" y="221"/>
                </a:lnTo>
                <a:lnTo>
                  <a:pt x="0" y="215"/>
                </a:lnTo>
                <a:lnTo>
                  <a:pt x="0" y="211"/>
                </a:lnTo>
                <a:lnTo>
                  <a:pt x="0" y="209"/>
                </a:lnTo>
                <a:lnTo>
                  <a:pt x="0" y="203"/>
                </a:lnTo>
                <a:lnTo>
                  <a:pt x="0" y="199"/>
                </a:lnTo>
                <a:lnTo>
                  <a:pt x="0" y="192"/>
                </a:lnTo>
                <a:lnTo>
                  <a:pt x="0" y="191"/>
                </a:lnTo>
                <a:lnTo>
                  <a:pt x="0" y="189"/>
                </a:lnTo>
                <a:lnTo>
                  <a:pt x="0" y="187"/>
                </a:lnTo>
                <a:lnTo>
                  <a:pt x="0" y="185"/>
                </a:lnTo>
                <a:lnTo>
                  <a:pt x="0" y="178"/>
                </a:lnTo>
                <a:lnTo>
                  <a:pt x="0" y="177"/>
                </a:lnTo>
                <a:lnTo>
                  <a:pt x="0" y="175"/>
                </a:lnTo>
                <a:lnTo>
                  <a:pt x="0" y="172"/>
                </a:lnTo>
                <a:lnTo>
                  <a:pt x="0" y="170"/>
                </a:lnTo>
                <a:lnTo>
                  <a:pt x="0" y="165"/>
                </a:lnTo>
                <a:lnTo>
                  <a:pt x="0" y="163"/>
                </a:lnTo>
                <a:lnTo>
                  <a:pt x="0" y="160"/>
                </a:lnTo>
                <a:lnTo>
                  <a:pt x="0" y="158"/>
                </a:lnTo>
                <a:lnTo>
                  <a:pt x="0" y="153"/>
                </a:lnTo>
                <a:lnTo>
                  <a:pt x="0" y="151"/>
                </a:lnTo>
                <a:lnTo>
                  <a:pt x="0" y="149"/>
                </a:lnTo>
                <a:lnTo>
                  <a:pt x="0" y="146"/>
                </a:lnTo>
                <a:lnTo>
                  <a:pt x="0" y="142"/>
                </a:lnTo>
                <a:lnTo>
                  <a:pt x="0" y="139"/>
                </a:lnTo>
                <a:lnTo>
                  <a:pt x="2" y="135"/>
                </a:lnTo>
                <a:lnTo>
                  <a:pt x="2" y="132"/>
                </a:lnTo>
                <a:lnTo>
                  <a:pt x="2" y="125"/>
                </a:lnTo>
                <a:lnTo>
                  <a:pt x="2" y="118"/>
                </a:lnTo>
                <a:lnTo>
                  <a:pt x="2" y="115"/>
                </a:lnTo>
                <a:lnTo>
                  <a:pt x="2" y="113"/>
                </a:lnTo>
                <a:lnTo>
                  <a:pt x="2" y="111"/>
                </a:lnTo>
                <a:lnTo>
                  <a:pt x="2" y="108"/>
                </a:lnTo>
                <a:lnTo>
                  <a:pt x="2" y="103"/>
                </a:lnTo>
                <a:lnTo>
                  <a:pt x="2" y="98"/>
                </a:lnTo>
                <a:lnTo>
                  <a:pt x="2" y="94"/>
                </a:lnTo>
                <a:lnTo>
                  <a:pt x="2" y="92"/>
                </a:lnTo>
                <a:lnTo>
                  <a:pt x="2" y="91"/>
                </a:lnTo>
                <a:lnTo>
                  <a:pt x="2" y="89"/>
                </a:lnTo>
                <a:lnTo>
                  <a:pt x="2" y="87"/>
                </a:lnTo>
                <a:lnTo>
                  <a:pt x="2" y="87"/>
                </a:lnTo>
                <a:lnTo>
                  <a:pt x="2" y="86"/>
                </a:lnTo>
                <a:lnTo>
                  <a:pt x="2" y="82"/>
                </a:lnTo>
                <a:lnTo>
                  <a:pt x="2" y="80"/>
                </a:lnTo>
                <a:lnTo>
                  <a:pt x="2" y="79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4"/>
                </a:lnTo>
                <a:lnTo>
                  <a:pt x="2" y="72"/>
                </a:lnTo>
                <a:lnTo>
                  <a:pt x="2" y="70"/>
                </a:lnTo>
                <a:lnTo>
                  <a:pt x="2" y="68"/>
                </a:lnTo>
                <a:lnTo>
                  <a:pt x="2" y="63"/>
                </a:lnTo>
                <a:lnTo>
                  <a:pt x="2" y="61"/>
                </a:lnTo>
                <a:lnTo>
                  <a:pt x="2" y="58"/>
                </a:lnTo>
                <a:lnTo>
                  <a:pt x="2" y="58"/>
                </a:lnTo>
                <a:lnTo>
                  <a:pt x="2" y="56"/>
                </a:lnTo>
                <a:lnTo>
                  <a:pt x="2" y="53"/>
                </a:lnTo>
                <a:lnTo>
                  <a:pt x="2" y="49"/>
                </a:lnTo>
                <a:lnTo>
                  <a:pt x="2" y="48"/>
                </a:lnTo>
                <a:lnTo>
                  <a:pt x="2" y="46"/>
                </a:lnTo>
                <a:lnTo>
                  <a:pt x="2" y="44"/>
                </a:lnTo>
                <a:lnTo>
                  <a:pt x="2" y="43"/>
                </a:lnTo>
                <a:lnTo>
                  <a:pt x="2" y="43"/>
                </a:lnTo>
                <a:lnTo>
                  <a:pt x="2" y="39"/>
                </a:lnTo>
                <a:lnTo>
                  <a:pt x="4" y="34"/>
                </a:lnTo>
                <a:lnTo>
                  <a:pt x="4" y="29"/>
                </a:lnTo>
                <a:lnTo>
                  <a:pt x="4" y="24"/>
                </a:lnTo>
                <a:lnTo>
                  <a:pt x="4" y="20"/>
                </a:lnTo>
                <a:lnTo>
                  <a:pt x="4" y="15"/>
                </a:lnTo>
                <a:lnTo>
                  <a:pt x="4" y="13"/>
                </a:lnTo>
                <a:lnTo>
                  <a:pt x="4" y="13"/>
                </a:lnTo>
                <a:lnTo>
                  <a:pt x="4" y="12"/>
                </a:lnTo>
                <a:lnTo>
                  <a:pt x="4" y="10"/>
                </a:lnTo>
                <a:lnTo>
                  <a:pt x="4" y="8"/>
                </a:lnTo>
                <a:lnTo>
                  <a:pt x="4" y="6"/>
                </a:lnTo>
                <a:lnTo>
                  <a:pt x="4" y="5"/>
                </a:lnTo>
                <a:lnTo>
                  <a:pt x="4" y="0"/>
                </a:lnTo>
                <a:lnTo>
                  <a:pt x="12" y="1"/>
                </a:lnTo>
                <a:lnTo>
                  <a:pt x="17" y="1"/>
                </a:lnTo>
                <a:lnTo>
                  <a:pt x="19" y="1"/>
                </a:lnTo>
                <a:lnTo>
                  <a:pt x="31" y="1"/>
                </a:lnTo>
                <a:lnTo>
                  <a:pt x="34" y="1"/>
                </a:lnTo>
                <a:lnTo>
                  <a:pt x="38" y="1"/>
                </a:lnTo>
                <a:lnTo>
                  <a:pt x="41" y="1"/>
                </a:lnTo>
                <a:lnTo>
                  <a:pt x="45" y="3"/>
                </a:lnTo>
                <a:lnTo>
                  <a:pt x="48" y="3"/>
                </a:lnTo>
                <a:lnTo>
                  <a:pt x="52" y="3"/>
                </a:lnTo>
                <a:lnTo>
                  <a:pt x="59" y="3"/>
                </a:lnTo>
                <a:lnTo>
                  <a:pt x="69" y="3"/>
                </a:lnTo>
                <a:lnTo>
                  <a:pt x="76" y="3"/>
                </a:lnTo>
                <a:lnTo>
                  <a:pt x="79" y="5"/>
                </a:lnTo>
                <a:lnTo>
                  <a:pt x="84" y="5"/>
                </a:lnTo>
                <a:lnTo>
                  <a:pt x="86" y="5"/>
                </a:lnTo>
                <a:lnTo>
                  <a:pt x="88" y="5"/>
                </a:lnTo>
                <a:lnTo>
                  <a:pt x="91" y="5"/>
                </a:lnTo>
                <a:lnTo>
                  <a:pt x="91" y="5"/>
                </a:lnTo>
                <a:lnTo>
                  <a:pt x="103" y="5"/>
                </a:lnTo>
                <a:lnTo>
                  <a:pt x="114" y="5"/>
                </a:lnTo>
                <a:lnTo>
                  <a:pt x="119" y="6"/>
                </a:lnTo>
                <a:lnTo>
                  <a:pt x="120" y="6"/>
                </a:lnTo>
                <a:lnTo>
                  <a:pt x="127" y="6"/>
                </a:lnTo>
                <a:lnTo>
                  <a:pt x="136" y="6"/>
                </a:lnTo>
                <a:lnTo>
                  <a:pt x="138" y="6"/>
                </a:lnTo>
                <a:lnTo>
                  <a:pt x="141" y="6"/>
                </a:lnTo>
                <a:lnTo>
                  <a:pt x="143" y="6"/>
                </a:lnTo>
                <a:lnTo>
                  <a:pt x="148" y="6"/>
                </a:lnTo>
                <a:lnTo>
                  <a:pt x="150" y="6"/>
                </a:lnTo>
                <a:lnTo>
                  <a:pt x="151" y="6"/>
                </a:lnTo>
                <a:lnTo>
                  <a:pt x="155" y="6"/>
                </a:lnTo>
                <a:lnTo>
                  <a:pt x="158" y="8"/>
                </a:lnTo>
                <a:lnTo>
                  <a:pt x="160" y="8"/>
                </a:lnTo>
                <a:lnTo>
                  <a:pt x="162" y="8"/>
                </a:lnTo>
                <a:lnTo>
                  <a:pt x="169" y="8"/>
                </a:lnTo>
                <a:lnTo>
                  <a:pt x="172" y="8"/>
                </a:lnTo>
                <a:lnTo>
                  <a:pt x="181" y="8"/>
                </a:lnTo>
                <a:lnTo>
                  <a:pt x="181" y="8"/>
                </a:lnTo>
                <a:lnTo>
                  <a:pt x="186" y="8"/>
                </a:lnTo>
                <a:lnTo>
                  <a:pt x="188" y="8"/>
                </a:lnTo>
                <a:lnTo>
                  <a:pt x="191" y="8"/>
                </a:lnTo>
                <a:lnTo>
                  <a:pt x="193" y="8"/>
                </a:lnTo>
                <a:lnTo>
                  <a:pt x="194" y="8"/>
                </a:lnTo>
                <a:lnTo>
                  <a:pt x="196" y="10"/>
                </a:lnTo>
                <a:lnTo>
                  <a:pt x="196" y="10"/>
                </a:lnTo>
                <a:lnTo>
                  <a:pt x="200" y="10"/>
                </a:lnTo>
                <a:lnTo>
                  <a:pt x="203" y="10"/>
                </a:lnTo>
                <a:lnTo>
                  <a:pt x="205" y="10"/>
                </a:lnTo>
                <a:lnTo>
                  <a:pt x="208" y="10"/>
                </a:lnTo>
                <a:lnTo>
                  <a:pt x="210" y="10"/>
                </a:lnTo>
                <a:lnTo>
                  <a:pt x="213" y="10"/>
                </a:lnTo>
                <a:lnTo>
                  <a:pt x="225" y="10"/>
                </a:lnTo>
                <a:lnTo>
                  <a:pt x="227" y="10"/>
                </a:lnTo>
                <a:lnTo>
                  <a:pt x="227" y="10"/>
                </a:lnTo>
                <a:lnTo>
                  <a:pt x="236" y="12"/>
                </a:lnTo>
                <a:lnTo>
                  <a:pt x="239" y="12"/>
                </a:lnTo>
                <a:lnTo>
                  <a:pt x="241" y="12"/>
                </a:lnTo>
                <a:lnTo>
                  <a:pt x="241" y="12"/>
                </a:lnTo>
                <a:lnTo>
                  <a:pt x="243" y="12"/>
                </a:lnTo>
                <a:lnTo>
                  <a:pt x="248" y="12"/>
                </a:lnTo>
                <a:lnTo>
                  <a:pt x="260" y="13"/>
                </a:lnTo>
                <a:lnTo>
                  <a:pt x="270" y="13"/>
                </a:lnTo>
                <a:lnTo>
                  <a:pt x="277" y="13"/>
                </a:lnTo>
                <a:lnTo>
                  <a:pt x="279" y="13"/>
                </a:lnTo>
                <a:lnTo>
                  <a:pt x="280" y="13"/>
                </a:lnTo>
                <a:lnTo>
                  <a:pt x="291" y="13"/>
                </a:lnTo>
                <a:lnTo>
                  <a:pt x="294" y="13"/>
                </a:lnTo>
                <a:lnTo>
                  <a:pt x="305" y="13"/>
                </a:lnTo>
                <a:lnTo>
                  <a:pt x="310" y="13"/>
                </a:lnTo>
                <a:lnTo>
                  <a:pt x="311" y="13"/>
                </a:lnTo>
                <a:lnTo>
                  <a:pt x="311" y="15"/>
                </a:lnTo>
                <a:lnTo>
                  <a:pt x="313" y="15"/>
                </a:lnTo>
                <a:lnTo>
                  <a:pt x="317" y="15"/>
                </a:lnTo>
                <a:lnTo>
                  <a:pt x="318" y="15"/>
                </a:lnTo>
                <a:lnTo>
                  <a:pt x="320" y="15"/>
                </a:lnTo>
                <a:lnTo>
                  <a:pt x="322" y="15"/>
                </a:lnTo>
                <a:lnTo>
                  <a:pt x="323" y="15"/>
                </a:lnTo>
                <a:lnTo>
                  <a:pt x="325" y="15"/>
                </a:lnTo>
                <a:lnTo>
                  <a:pt x="329" y="15"/>
                </a:lnTo>
                <a:lnTo>
                  <a:pt x="330" y="15"/>
                </a:lnTo>
                <a:lnTo>
                  <a:pt x="332" y="15"/>
                </a:lnTo>
                <a:lnTo>
                  <a:pt x="335" y="17"/>
                </a:lnTo>
                <a:lnTo>
                  <a:pt x="335" y="1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1" name="Freeform 239"/>
          <p:cNvSpPr>
            <a:spLocks/>
          </p:cNvSpPr>
          <p:nvPr/>
        </p:nvSpPr>
        <p:spPr bwMode="auto">
          <a:xfrm>
            <a:off x="2193925" y="6329363"/>
            <a:ext cx="300038" cy="609600"/>
          </a:xfrm>
          <a:custGeom>
            <a:avLst/>
            <a:gdLst/>
            <a:ahLst/>
            <a:cxnLst>
              <a:cxn ang="0">
                <a:pos x="189" y="156"/>
              </a:cxn>
              <a:cxn ang="0">
                <a:pos x="188" y="182"/>
              </a:cxn>
              <a:cxn ang="0">
                <a:pos x="186" y="205"/>
              </a:cxn>
              <a:cxn ang="0">
                <a:pos x="186" y="230"/>
              </a:cxn>
              <a:cxn ang="0">
                <a:pos x="186" y="243"/>
              </a:cxn>
              <a:cxn ang="0">
                <a:pos x="186" y="267"/>
              </a:cxn>
              <a:cxn ang="0">
                <a:pos x="186" y="286"/>
              </a:cxn>
              <a:cxn ang="0">
                <a:pos x="184" y="311"/>
              </a:cxn>
              <a:cxn ang="0">
                <a:pos x="184" y="327"/>
              </a:cxn>
              <a:cxn ang="0">
                <a:pos x="184" y="342"/>
              </a:cxn>
              <a:cxn ang="0">
                <a:pos x="184" y="354"/>
              </a:cxn>
              <a:cxn ang="0">
                <a:pos x="182" y="366"/>
              </a:cxn>
              <a:cxn ang="0">
                <a:pos x="182" y="384"/>
              </a:cxn>
              <a:cxn ang="0">
                <a:pos x="145" y="382"/>
              </a:cxn>
              <a:cxn ang="0">
                <a:pos x="129" y="382"/>
              </a:cxn>
              <a:cxn ang="0">
                <a:pos x="115" y="382"/>
              </a:cxn>
              <a:cxn ang="0">
                <a:pos x="90" y="382"/>
              </a:cxn>
              <a:cxn ang="0">
                <a:pos x="67" y="382"/>
              </a:cxn>
              <a:cxn ang="0">
                <a:pos x="47" y="382"/>
              </a:cxn>
              <a:cxn ang="0">
                <a:pos x="31" y="382"/>
              </a:cxn>
              <a:cxn ang="0">
                <a:pos x="16" y="380"/>
              </a:cxn>
              <a:cxn ang="0">
                <a:pos x="17" y="351"/>
              </a:cxn>
              <a:cxn ang="0">
                <a:pos x="17" y="325"/>
              </a:cxn>
              <a:cxn ang="0">
                <a:pos x="17" y="313"/>
              </a:cxn>
              <a:cxn ang="0">
                <a:pos x="19" y="303"/>
              </a:cxn>
              <a:cxn ang="0">
                <a:pos x="19" y="287"/>
              </a:cxn>
              <a:cxn ang="0">
                <a:pos x="19" y="267"/>
              </a:cxn>
              <a:cxn ang="0">
                <a:pos x="19" y="239"/>
              </a:cxn>
              <a:cxn ang="0">
                <a:pos x="21" y="203"/>
              </a:cxn>
              <a:cxn ang="0">
                <a:pos x="21" y="177"/>
              </a:cxn>
              <a:cxn ang="0">
                <a:pos x="22" y="148"/>
              </a:cxn>
              <a:cxn ang="0">
                <a:pos x="16" y="134"/>
              </a:cxn>
              <a:cxn ang="0">
                <a:pos x="4" y="134"/>
              </a:cxn>
              <a:cxn ang="0">
                <a:pos x="0" y="127"/>
              </a:cxn>
              <a:cxn ang="0">
                <a:pos x="0" y="101"/>
              </a:cxn>
              <a:cxn ang="0">
                <a:pos x="0" y="76"/>
              </a:cxn>
              <a:cxn ang="0">
                <a:pos x="2" y="55"/>
              </a:cxn>
              <a:cxn ang="0">
                <a:pos x="2" y="27"/>
              </a:cxn>
              <a:cxn ang="0">
                <a:pos x="4" y="0"/>
              </a:cxn>
              <a:cxn ang="0">
                <a:pos x="19" y="0"/>
              </a:cxn>
              <a:cxn ang="0">
                <a:pos x="41" y="0"/>
              </a:cxn>
              <a:cxn ang="0">
                <a:pos x="55" y="0"/>
              </a:cxn>
              <a:cxn ang="0">
                <a:pos x="64" y="2"/>
              </a:cxn>
              <a:cxn ang="0">
                <a:pos x="79" y="2"/>
              </a:cxn>
              <a:cxn ang="0">
                <a:pos x="96" y="2"/>
              </a:cxn>
              <a:cxn ang="0">
                <a:pos x="119" y="2"/>
              </a:cxn>
              <a:cxn ang="0">
                <a:pos x="146" y="2"/>
              </a:cxn>
              <a:cxn ang="0">
                <a:pos x="164" y="3"/>
              </a:cxn>
              <a:cxn ang="0">
                <a:pos x="170" y="10"/>
              </a:cxn>
              <a:cxn ang="0">
                <a:pos x="170" y="34"/>
              </a:cxn>
              <a:cxn ang="0">
                <a:pos x="169" y="58"/>
              </a:cxn>
              <a:cxn ang="0">
                <a:pos x="169" y="84"/>
              </a:cxn>
              <a:cxn ang="0">
                <a:pos x="167" y="107"/>
              </a:cxn>
              <a:cxn ang="0">
                <a:pos x="177" y="138"/>
              </a:cxn>
              <a:cxn ang="0">
                <a:pos x="189" y="138"/>
              </a:cxn>
            </a:cxnLst>
            <a:rect l="0" t="0" r="r" b="b"/>
            <a:pathLst>
              <a:path w="189" h="384">
                <a:moveTo>
                  <a:pt x="189" y="138"/>
                </a:moveTo>
                <a:lnTo>
                  <a:pt x="189" y="146"/>
                </a:lnTo>
                <a:lnTo>
                  <a:pt x="189" y="148"/>
                </a:lnTo>
                <a:lnTo>
                  <a:pt x="189" y="153"/>
                </a:lnTo>
                <a:lnTo>
                  <a:pt x="189" y="155"/>
                </a:lnTo>
                <a:lnTo>
                  <a:pt x="189" y="156"/>
                </a:lnTo>
                <a:lnTo>
                  <a:pt x="189" y="158"/>
                </a:lnTo>
                <a:lnTo>
                  <a:pt x="188" y="160"/>
                </a:lnTo>
                <a:lnTo>
                  <a:pt x="188" y="165"/>
                </a:lnTo>
                <a:lnTo>
                  <a:pt x="188" y="172"/>
                </a:lnTo>
                <a:lnTo>
                  <a:pt x="188" y="174"/>
                </a:lnTo>
                <a:lnTo>
                  <a:pt x="188" y="182"/>
                </a:lnTo>
                <a:lnTo>
                  <a:pt x="188" y="186"/>
                </a:lnTo>
                <a:lnTo>
                  <a:pt x="188" y="189"/>
                </a:lnTo>
                <a:lnTo>
                  <a:pt x="188" y="198"/>
                </a:lnTo>
                <a:lnTo>
                  <a:pt x="188" y="203"/>
                </a:lnTo>
                <a:lnTo>
                  <a:pt x="188" y="205"/>
                </a:lnTo>
                <a:lnTo>
                  <a:pt x="186" y="205"/>
                </a:lnTo>
                <a:lnTo>
                  <a:pt x="186" y="208"/>
                </a:lnTo>
                <a:lnTo>
                  <a:pt x="186" y="213"/>
                </a:lnTo>
                <a:lnTo>
                  <a:pt x="186" y="217"/>
                </a:lnTo>
                <a:lnTo>
                  <a:pt x="186" y="225"/>
                </a:lnTo>
                <a:lnTo>
                  <a:pt x="186" y="229"/>
                </a:lnTo>
                <a:lnTo>
                  <a:pt x="186" y="230"/>
                </a:lnTo>
                <a:lnTo>
                  <a:pt x="186" y="234"/>
                </a:lnTo>
                <a:lnTo>
                  <a:pt x="186" y="236"/>
                </a:lnTo>
                <a:lnTo>
                  <a:pt x="186" y="237"/>
                </a:lnTo>
                <a:lnTo>
                  <a:pt x="186" y="239"/>
                </a:lnTo>
                <a:lnTo>
                  <a:pt x="186" y="241"/>
                </a:lnTo>
                <a:lnTo>
                  <a:pt x="186" y="243"/>
                </a:lnTo>
                <a:lnTo>
                  <a:pt x="186" y="246"/>
                </a:lnTo>
                <a:lnTo>
                  <a:pt x="186" y="248"/>
                </a:lnTo>
                <a:lnTo>
                  <a:pt x="186" y="249"/>
                </a:lnTo>
                <a:lnTo>
                  <a:pt x="186" y="253"/>
                </a:lnTo>
                <a:lnTo>
                  <a:pt x="186" y="260"/>
                </a:lnTo>
                <a:lnTo>
                  <a:pt x="186" y="267"/>
                </a:lnTo>
                <a:lnTo>
                  <a:pt x="186" y="270"/>
                </a:lnTo>
                <a:lnTo>
                  <a:pt x="186" y="273"/>
                </a:lnTo>
                <a:lnTo>
                  <a:pt x="186" y="277"/>
                </a:lnTo>
                <a:lnTo>
                  <a:pt x="186" y="282"/>
                </a:lnTo>
                <a:lnTo>
                  <a:pt x="186" y="282"/>
                </a:lnTo>
                <a:lnTo>
                  <a:pt x="186" y="286"/>
                </a:lnTo>
                <a:lnTo>
                  <a:pt x="186" y="289"/>
                </a:lnTo>
                <a:lnTo>
                  <a:pt x="184" y="299"/>
                </a:lnTo>
                <a:lnTo>
                  <a:pt x="184" y="301"/>
                </a:lnTo>
                <a:lnTo>
                  <a:pt x="184" y="308"/>
                </a:lnTo>
                <a:lnTo>
                  <a:pt x="184" y="310"/>
                </a:lnTo>
                <a:lnTo>
                  <a:pt x="184" y="311"/>
                </a:lnTo>
                <a:lnTo>
                  <a:pt x="184" y="313"/>
                </a:lnTo>
                <a:lnTo>
                  <a:pt x="184" y="315"/>
                </a:lnTo>
                <a:lnTo>
                  <a:pt x="184" y="316"/>
                </a:lnTo>
                <a:lnTo>
                  <a:pt x="184" y="318"/>
                </a:lnTo>
                <a:lnTo>
                  <a:pt x="184" y="325"/>
                </a:lnTo>
                <a:lnTo>
                  <a:pt x="184" y="327"/>
                </a:lnTo>
                <a:lnTo>
                  <a:pt x="184" y="329"/>
                </a:lnTo>
                <a:lnTo>
                  <a:pt x="184" y="332"/>
                </a:lnTo>
                <a:lnTo>
                  <a:pt x="184" y="337"/>
                </a:lnTo>
                <a:lnTo>
                  <a:pt x="184" y="339"/>
                </a:lnTo>
                <a:lnTo>
                  <a:pt x="184" y="342"/>
                </a:lnTo>
                <a:lnTo>
                  <a:pt x="184" y="342"/>
                </a:lnTo>
                <a:lnTo>
                  <a:pt x="184" y="344"/>
                </a:lnTo>
                <a:lnTo>
                  <a:pt x="184" y="346"/>
                </a:lnTo>
                <a:lnTo>
                  <a:pt x="184" y="349"/>
                </a:lnTo>
                <a:lnTo>
                  <a:pt x="184" y="351"/>
                </a:lnTo>
                <a:lnTo>
                  <a:pt x="184" y="353"/>
                </a:lnTo>
                <a:lnTo>
                  <a:pt x="184" y="354"/>
                </a:lnTo>
                <a:lnTo>
                  <a:pt x="184" y="356"/>
                </a:lnTo>
                <a:lnTo>
                  <a:pt x="184" y="358"/>
                </a:lnTo>
                <a:lnTo>
                  <a:pt x="182" y="358"/>
                </a:lnTo>
                <a:lnTo>
                  <a:pt x="182" y="358"/>
                </a:lnTo>
                <a:lnTo>
                  <a:pt x="182" y="363"/>
                </a:lnTo>
                <a:lnTo>
                  <a:pt x="182" y="366"/>
                </a:lnTo>
                <a:lnTo>
                  <a:pt x="182" y="368"/>
                </a:lnTo>
                <a:lnTo>
                  <a:pt x="182" y="372"/>
                </a:lnTo>
                <a:lnTo>
                  <a:pt x="182" y="375"/>
                </a:lnTo>
                <a:lnTo>
                  <a:pt x="182" y="377"/>
                </a:lnTo>
                <a:lnTo>
                  <a:pt x="182" y="382"/>
                </a:lnTo>
                <a:lnTo>
                  <a:pt x="182" y="384"/>
                </a:lnTo>
                <a:lnTo>
                  <a:pt x="174" y="384"/>
                </a:lnTo>
                <a:lnTo>
                  <a:pt x="172" y="384"/>
                </a:lnTo>
                <a:lnTo>
                  <a:pt x="165" y="384"/>
                </a:lnTo>
                <a:lnTo>
                  <a:pt x="157" y="384"/>
                </a:lnTo>
                <a:lnTo>
                  <a:pt x="153" y="384"/>
                </a:lnTo>
                <a:lnTo>
                  <a:pt x="145" y="382"/>
                </a:lnTo>
                <a:lnTo>
                  <a:pt x="139" y="382"/>
                </a:lnTo>
                <a:lnTo>
                  <a:pt x="136" y="382"/>
                </a:lnTo>
                <a:lnTo>
                  <a:pt x="134" y="382"/>
                </a:lnTo>
                <a:lnTo>
                  <a:pt x="133" y="382"/>
                </a:lnTo>
                <a:lnTo>
                  <a:pt x="131" y="382"/>
                </a:lnTo>
                <a:lnTo>
                  <a:pt x="129" y="382"/>
                </a:lnTo>
                <a:lnTo>
                  <a:pt x="126" y="382"/>
                </a:lnTo>
                <a:lnTo>
                  <a:pt x="124" y="382"/>
                </a:lnTo>
                <a:lnTo>
                  <a:pt x="122" y="382"/>
                </a:lnTo>
                <a:lnTo>
                  <a:pt x="121" y="382"/>
                </a:lnTo>
                <a:lnTo>
                  <a:pt x="119" y="382"/>
                </a:lnTo>
                <a:lnTo>
                  <a:pt x="115" y="382"/>
                </a:lnTo>
                <a:lnTo>
                  <a:pt x="112" y="382"/>
                </a:lnTo>
                <a:lnTo>
                  <a:pt x="110" y="382"/>
                </a:lnTo>
                <a:lnTo>
                  <a:pt x="108" y="382"/>
                </a:lnTo>
                <a:lnTo>
                  <a:pt x="105" y="382"/>
                </a:lnTo>
                <a:lnTo>
                  <a:pt x="100" y="382"/>
                </a:lnTo>
                <a:lnTo>
                  <a:pt x="90" y="382"/>
                </a:lnTo>
                <a:lnTo>
                  <a:pt x="83" y="382"/>
                </a:lnTo>
                <a:lnTo>
                  <a:pt x="81" y="382"/>
                </a:lnTo>
                <a:lnTo>
                  <a:pt x="79" y="382"/>
                </a:lnTo>
                <a:lnTo>
                  <a:pt x="74" y="382"/>
                </a:lnTo>
                <a:lnTo>
                  <a:pt x="72" y="382"/>
                </a:lnTo>
                <a:lnTo>
                  <a:pt x="67" y="382"/>
                </a:lnTo>
                <a:lnTo>
                  <a:pt x="65" y="382"/>
                </a:lnTo>
                <a:lnTo>
                  <a:pt x="64" y="382"/>
                </a:lnTo>
                <a:lnTo>
                  <a:pt x="59" y="382"/>
                </a:lnTo>
                <a:lnTo>
                  <a:pt x="53" y="382"/>
                </a:lnTo>
                <a:lnTo>
                  <a:pt x="50" y="382"/>
                </a:lnTo>
                <a:lnTo>
                  <a:pt x="47" y="382"/>
                </a:lnTo>
                <a:lnTo>
                  <a:pt x="43" y="382"/>
                </a:lnTo>
                <a:lnTo>
                  <a:pt x="40" y="382"/>
                </a:lnTo>
                <a:lnTo>
                  <a:pt x="38" y="382"/>
                </a:lnTo>
                <a:lnTo>
                  <a:pt x="36" y="382"/>
                </a:lnTo>
                <a:lnTo>
                  <a:pt x="35" y="382"/>
                </a:lnTo>
                <a:lnTo>
                  <a:pt x="31" y="382"/>
                </a:lnTo>
                <a:lnTo>
                  <a:pt x="28" y="382"/>
                </a:lnTo>
                <a:lnTo>
                  <a:pt x="21" y="382"/>
                </a:lnTo>
                <a:lnTo>
                  <a:pt x="19" y="382"/>
                </a:lnTo>
                <a:lnTo>
                  <a:pt x="17" y="382"/>
                </a:lnTo>
                <a:lnTo>
                  <a:pt x="16" y="382"/>
                </a:lnTo>
                <a:lnTo>
                  <a:pt x="16" y="380"/>
                </a:lnTo>
                <a:lnTo>
                  <a:pt x="16" y="375"/>
                </a:lnTo>
                <a:lnTo>
                  <a:pt x="16" y="373"/>
                </a:lnTo>
                <a:lnTo>
                  <a:pt x="16" y="373"/>
                </a:lnTo>
                <a:lnTo>
                  <a:pt x="16" y="366"/>
                </a:lnTo>
                <a:lnTo>
                  <a:pt x="16" y="354"/>
                </a:lnTo>
                <a:lnTo>
                  <a:pt x="17" y="351"/>
                </a:lnTo>
                <a:lnTo>
                  <a:pt x="17" y="347"/>
                </a:lnTo>
                <a:lnTo>
                  <a:pt x="17" y="339"/>
                </a:lnTo>
                <a:lnTo>
                  <a:pt x="17" y="334"/>
                </a:lnTo>
                <a:lnTo>
                  <a:pt x="17" y="332"/>
                </a:lnTo>
                <a:lnTo>
                  <a:pt x="17" y="327"/>
                </a:lnTo>
                <a:lnTo>
                  <a:pt x="17" y="325"/>
                </a:lnTo>
                <a:lnTo>
                  <a:pt x="17" y="322"/>
                </a:lnTo>
                <a:lnTo>
                  <a:pt x="17" y="320"/>
                </a:lnTo>
                <a:lnTo>
                  <a:pt x="17" y="318"/>
                </a:lnTo>
                <a:lnTo>
                  <a:pt x="17" y="316"/>
                </a:lnTo>
                <a:lnTo>
                  <a:pt x="17" y="315"/>
                </a:lnTo>
                <a:lnTo>
                  <a:pt x="17" y="313"/>
                </a:lnTo>
                <a:lnTo>
                  <a:pt x="17" y="311"/>
                </a:lnTo>
                <a:lnTo>
                  <a:pt x="17" y="310"/>
                </a:lnTo>
                <a:lnTo>
                  <a:pt x="17" y="308"/>
                </a:lnTo>
                <a:lnTo>
                  <a:pt x="19" y="304"/>
                </a:lnTo>
                <a:lnTo>
                  <a:pt x="17" y="304"/>
                </a:lnTo>
                <a:lnTo>
                  <a:pt x="19" y="303"/>
                </a:lnTo>
                <a:lnTo>
                  <a:pt x="17" y="303"/>
                </a:lnTo>
                <a:lnTo>
                  <a:pt x="19" y="301"/>
                </a:lnTo>
                <a:lnTo>
                  <a:pt x="19" y="298"/>
                </a:lnTo>
                <a:lnTo>
                  <a:pt x="19" y="298"/>
                </a:lnTo>
                <a:lnTo>
                  <a:pt x="19" y="292"/>
                </a:lnTo>
                <a:lnTo>
                  <a:pt x="19" y="287"/>
                </a:lnTo>
                <a:lnTo>
                  <a:pt x="19" y="284"/>
                </a:lnTo>
                <a:lnTo>
                  <a:pt x="19" y="282"/>
                </a:lnTo>
                <a:lnTo>
                  <a:pt x="19" y="282"/>
                </a:lnTo>
                <a:lnTo>
                  <a:pt x="19" y="280"/>
                </a:lnTo>
                <a:lnTo>
                  <a:pt x="19" y="277"/>
                </a:lnTo>
                <a:lnTo>
                  <a:pt x="19" y="267"/>
                </a:lnTo>
                <a:lnTo>
                  <a:pt x="19" y="265"/>
                </a:lnTo>
                <a:lnTo>
                  <a:pt x="19" y="256"/>
                </a:lnTo>
                <a:lnTo>
                  <a:pt x="19" y="255"/>
                </a:lnTo>
                <a:lnTo>
                  <a:pt x="19" y="248"/>
                </a:lnTo>
                <a:lnTo>
                  <a:pt x="19" y="243"/>
                </a:lnTo>
                <a:lnTo>
                  <a:pt x="19" y="239"/>
                </a:lnTo>
                <a:lnTo>
                  <a:pt x="19" y="237"/>
                </a:lnTo>
                <a:lnTo>
                  <a:pt x="19" y="232"/>
                </a:lnTo>
                <a:lnTo>
                  <a:pt x="19" y="229"/>
                </a:lnTo>
                <a:lnTo>
                  <a:pt x="19" y="220"/>
                </a:lnTo>
                <a:lnTo>
                  <a:pt x="21" y="213"/>
                </a:lnTo>
                <a:lnTo>
                  <a:pt x="21" y="203"/>
                </a:lnTo>
                <a:lnTo>
                  <a:pt x="21" y="201"/>
                </a:lnTo>
                <a:lnTo>
                  <a:pt x="21" y="199"/>
                </a:lnTo>
                <a:lnTo>
                  <a:pt x="21" y="189"/>
                </a:lnTo>
                <a:lnTo>
                  <a:pt x="21" y="184"/>
                </a:lnTo>
                <a:lnTo>
                  <a:pt x="21" y="182"/>
                </a:lnTo>
                <a:lnTo>
                  <a:pt x="21" y="177"/>
                </a:lnTo>
                <a:lnTo>
                  <a:pt x="21" y="170"/>
                </a:lnTo>
                <a:lnTo>
                  <a:pt x="22" y="170"/>
                </a:lnTo>
                <a:lnTo>
                  <a:pt x="22" y="165"/>
                </a:lnTo>
                <a:lnTo>
                  <a:pt x="22" y="162"/>
                </a:lnTo>
                <a:lnTo>
                  <a:pt x="22" y="158"/>
                </a:lnTo>
                <a:lnTo>
                  <a:pt x="22" y="148"/>
                </a:lnTo>
                <a:lnTo>
                  <a:pt x="22" y="146"/>
                </a:lnTo>
                <a:lnTo>
                  <a:pt x="22" y="144"/>
                </a:lnTo>
                <a:lnTo>
                  <a:pt x="22" y="139"/>
                </a:lnTo>
                <a:lnTo>
                  <a:pt x="22" y="134"/>
                </a:lnTo>
                <a:lnTo>
                  <a:pt x="17" y="134"/>
                </a:lnTo>
                <a:lnTo>
                  <a:pt x="16" y="134"/>
                </a:lnTo>
                <a:lnTo>
                  <a:pt x="12" y="134"/>
                </a:lnTo>
                <a:lnTo>
                  <a:pt x="10" y="134"/>
                </a:lnTo>
                <a:lnTo>
                  <a:pt x="9" y="134"/>
                </a:lnTo>
                <a:lnTo>
                  <a:pt x="7" y="134"/>
                </a:lnTo>
                <a:lnTo>
                  <a:pt x="5" y="134"/>
                </a:lnTo>
                <a:lnTo>
                  <a:pt x="4" y="134"/>
                </a:lnTo>
                <a:lnTo>
                  <a:pt x="4" y="134"/>
                </a:lnTo>
                <a:lnTo>
                  <a:pt x="2" y="134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7"/>
                </a:lnTo>
                <a:lnTo>
                  <a:pt x="0" y="126"/>
                </a:lnTo>
                <a:lnTo>
                  <a:pt x="0" y="124"/>
                </a:lnTo>
                <a:lnTo>
                  <a:pt x="0" y="122"/>
                </a:lnTo>
                <a:lnTo>
                  <a:pt x="0" y="120"/>
                </a:lnTo>
                <a:lnTo>
                  <a:pt x="0" y="112"/>
                </a:lnTo>
                <a:lnTo>
                  <a:pt x="0" y="101"/>
                </a:lnTo>
                <a:lnTo>
                  <a:pt x="0" y="95"/>
                </a:lnTo>
                <a:lnTo>
                  <a:pt x="0" y="93"/>
                </a:lnTo>
                <a:lnTo>
                  <a:pt x="0" y="89"/>
                </a:lnTo>
                <a:lnTo>
                  <a:pt x="0" y="84"/>
                </a:lnTo>
                <a:lnTo>
                  <a:pt x="0" y="77"/>
                </a:lnTo>
                <a:lnTo>
                  <a:pt x="0" y="76"/>
                </a:lnTo>
                <a:lnTo>
                  <a:pt x="0" y="70"/>
                </a:lnTo>
                <a:lnTo>
                  <a:pt x="0" y="67"/>
                </a:lnTo>
                <a:lnTo>
                  <a:pt x="2" y="62"/>
                </a:lnTo>
                <a:lnTo>
                  <a:pt x="2" y="60"/>
                </a:lnTo>
                <a:lnTo>
                  <a:pt x="2" y="57"/>
                </a:lnTo>
                <a:lnTo>
                  <a:pt x="2" y="55"/>
                </a:lnTo>
                <a:lnTo>
                  <a:pt x="2" y="50"/>
                </a:lnTo>
                <a:lnTo>
                  <a:pt x="2" y="45"/>
                </a:lnTo>
                <a:lnTo>
                  <a:pt x="2" y="41"/>
                </a:lnTo>
                <a:lnTo>
                  <a:pt x="2" y="41"/>
                </a:lnTo>
                <a:lnTo>
                  <a:pt x="2" y="33"/>
                </a:lnTo>
                <a:lnTo>
                  <a:pt x="2" y="27"/>
                </a:lnTo>
                <a:lnTo>
                  <a:pt x="2" y="22"/>
                </a:lnTo>
                <a:lnTo>
                  <a:pt x="2" y="21"/>
                </a:lnTo>
                <a:lnTo>
                  <a:pt x="2" y="15"/>
                </a:lnTo>
                <a:lnTo>
                  <a:pt x="2" y="10"/>
                </a:lnTo>
                <a:lnTo>
                  <a:pt x="2" y="0"/>
                </a:lnTo>
                <a:lnTo>
                  <a:pt x="4" y="0"/>
                </a:lnTo>
                <a:lnTo>
                  <a:pt x="7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9" y="0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9" y="0"/>
                </a:lnTo>
                <a:lnTo>
                  <a:pt x="35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48" y="0"/>
                </a:lnTo>
                <a:lnTo>
                  <a:pt x="52" y="0"/>
                </a:lnTo>
                <a:lnTo>
                  <a:pt x="55" y="0"/>
                </a:lnTo>
                <a:lnTo>
                  <a:pt x="57" y="0"/>
                </a:lnTo>
                <a:lnTo>
                  <a:pt x="57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4" y="2"/>
                </a:lnTo>
                <a:lnTo>
                  <a:pt x="64" y="2"/>
                </a:lnTo>
                <a:lnTo>
                  <a:pt x="67" y="2"/>
                </a:lnTo>
                <a:lnTo>
                  <a:pt x="69" y="2"/>
                </a:lnTo>
                <a:lnTo>
                  <a:pt x="74" y="2"/>
                </a:lnTo>
                <a:lnTo>
                  <a:pt x="78" y="2"/>
                </a:lnTo>
                <a:lnTo>
                  <a:pt x="79" y="2"/>
                </a:lnTo>
                <a:lnTo>
                  <a:pt x="83" y="2"/>
                </a:lnTo>
                <a:lnTo>
                  <a:pt x="84" y="2"/>
                </a:lnTo>
                <a:lnTo>
                  <a:pt x="88" y="2"/>
                </a:lnTo>
                <a:lnTo>
                  <a:pt x="91" y="2"/>
                </a:lnTo>
                <a:lnTo>
                  <a:pt x="95" y="2"/>
                </a:lnTo>
                <a:lnTo>
                  <a:pt x="96" y="2"/>
                </a:lnTo>
                <a:lnTo>
                  <a:pt x="102" y="2"/>
                </a:lnTo>
                <a:lnTo>
                  <a:pt x="105" y="2"/>
                </a:lnTo>
                <a:lnTo>
                  <a:pt x="110" y="2"/>
                </a:lnTo>
                <a:lnTo>
                  <a:pt x="114" y="2"/>
                </a:lnTo>
                <a:lnTo>
                  <a:pt x="117" y="2"/>
                </a:lnTo>
                <a:lnTo>
                  <a:pt x="119" y="2"/>
                </a:lnTo>
                <a:lnTo>
                  <a:pt x="124" y="2"/>
                </a:lnTo>
                <a:lnTo>
                  <a:pt x="126" y="2"/>
                </a:lnTo>
                <a:lnTo>
                  <a:pt x="127" y="2"/>
                </a:lnTo>
                <a:lnTo>
                  <a:pt x="129" y="2"/>
                </a:lnTo>
                <a:lnTo>
                  <a:pt x="138" y="2"/>
                </a:lnTo>
                <a:lnTo>
                  <a:pt x="146" y="2"/>
                </a:lnTo>
                <a:lnTo>
                  <a:pt x="148" y="2"/>
                </a:lnTo>
                <a:lnTo>
                  <a:pt x="150" y="2"/>
                </a:lnTo>
                <a:lnTo>
                  <a:pt x="151" y="3"/>
                </a:lnTo>
                <a:lnTo>
                  <a:pt x="155" y="3"/>
                </a:lnTo>
                <a:lnTo>
                  <a:pt x="155" y="3"/>
                </a:lnTo>
                <a:lnTo>
                  <a:pt x="164" y="3"/>
                </a:lnTo>
                <a:lnTo>
                  <a:pt x="167" y="3"/>
                </a:lnTo>
                <a:lnTo>
                  <a:pt x="169" y="3"/>
                </a:lnTo>
                <a:lnTo>
                  <a:pt x="170" y="3"/>
                </a:lnTo>
                <a:lnTo>
                  <a:pt x="170" y="5"/>
                </a:lnTo>
                <a:lnTo>
                  <a:pt x="170" y="7"/>
                </a:lnTo>
                <a:lnTo>
                  <a:pt x="170" y="10"/>
                </a:lnTo>
                <a:lnTo>
                  <a:pt x="170" y="14"/>
                </a:lnTo>
                <a:lnTo>
                  <a:pt x="170" y="17"/>
                </a:lnTo>
                <a:lnTo>
                  <a:pt x="170" y="21"/>
                </a:lnTo>
                <a:lnTo>
                  <a:pt x="170" y="26"/>
                </a:lnTo>
                <a:lnTo>
                  <a:pt x="170" y="27"/>
                </a:lnTo>
                <a:lnTo>
                  <a:pt x="170" y="34"/>
                </a:lnTo>
                <a:lnTo>
                  <a:pt x="169" y="38"/>
                </a:lnTo>
                <a:lnTo>
                  <a:pt x="169" y="40"/>
                </a:lnTo>
                <a:lnTo>
                  <a:pt x="169" y="43"/>
                </a:lnTo>
                <a:lnTo>
                  <a:pt x="169" y="46"/>
                </a:lnTo>
                <a:lnTo>
                  <a:pt x="169" y="57"/>
                </a:lnTo>
                <a:lnTo>
                  <a:pt x="169" y="58"/>
                </a:lnTo>
                <a:lnTo>
                  <a:pt x="169" y="64"/>
                </a:lnTo>
                <a:lnTo>
                  <a:pt x="169" y="70"/>
                </a:lnTo>
                <a:lnTo>
                  <a:pt x="169" y="72"/>
                </a:lnTo>
                <a:lnTo>
                  <a:pt x="169" y="76"/>
                </a:lnTo>
                <a:lnTo>
                  <a:pt x="169" y="83"/>
                </a:lnTo>
                <a:lnTo>
                  <a:pt x="169" y="84"/>
                </a:lnTo>
                <a:lnTo>
                  <a:pt x="169" y="86"/>
                </a:lnTo>
                <a:lnTo>
                  <a:pt x="169" y="93"/>
                </a:lnTo>
                <a:lnTo>
                  <a:pt x="169" y="95"/>
                </a:lnTo>
                <a:lnTo>
                  <a:pt x="167" y="103"/>
                </a:lnTo>
                <a:lnTo>
                  <a:pt x="167" y="105"/>
                </a:lnTo>
                <a:lnTo>
                  <a:pt x="167" y="107"/>
                </a:lnTo>
                <a:lnTo>
                  <a:pt x="167" y="115"/>
                </a:lnTo>
                <a:lnTo>
                  <a:pt x="167" y="126"/>
                </a:lnTo>
                <a:lnTo>
                  <a:pt x="167" y="131"/>
                </a:lnTo>
                <a:lnTo>
                  <a:pt x="167" y="138"/>
                </a:lnTo>
                <a:lnTo>
                  <a:pt x="170" y="138"/>
                </a:lnTo>
                <a:lnTo>
                  <a:pt x="177" y="138"/>
                </a:lnTo>
                <a:lnTo>
                  <a:pt x="179" y="138"/>
                </a:lnTo>
                <a:lnTo>
                  <a:pt x="182" y="138"/>
                </a:lnTo>
                <a:lnTo>
                  <a:pt x="184" y="138"/>
                </a:lnTo>
                <a:lnTo>
                  <a:pt x="186" y="138"/>
                </a:lnTo>
                <a:lnTo>
                  <a:pt x="188" y="138"/>
                </a:lnTo>
                <a:lnTo>
                  <a:pt x="189" y="138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9" name="Freeform 247"/>
          <p:cNvSpPr>
            <a:spLocks/>
          </p:cNvSpPr>
          <p:nvPr/>
        </p:nvSpPr>
        <p:spPr bwMode="auto">
          <a:xfrm>
            <a:off x="1200150" y="6597650"/>
            <a:ext cx="546100" cy="331788"/>
          </a:xfrm>
          <a:custGeom>
            <a:avLst/>
            <a:gdLst/>
            <a:ahLst/>
            <a:cxnLst>
              <a:cxn ang="0">
                <a:pos x="344" y="27"/>
              </a:cxn>
              <a:cxn ang="0">
                <a:pos x="342" y="60"/>
              </a:cxn>
              <a:cxn ang="0">
                <a:pos x="341" y="84"/>
              </a:cxn>
              <a:cxn ang="0">
                <a:pos x="341" y="108"/>
              </a:cxn>
              <a:cxn ang="0">
                <a:pos x="339" y="139"/>
              </a:cxn>
              <a:cxn ang="0">
                <a:pos x="339" y="153"/>
              </a:cxn>
              <a:cxn ang="0">
                <a:pos x="337" y="187"/>
              </a:cxn>
              <a:cxn ang="0">
                <a:pos x="332" y="209"/>
              </a:cxn>
              <a:cxn ang="0">
                <a:pos x="315" y="209"/>
              </a:cxn>
              <a:cxn ang="0">
                <a:pos x="296" y="209"/>
              </a:cxn>
              <a:cxn ang="0">
                <a:pos x="275" y="209"/>
              </a:cxn>
              <a:cxn ang="0">
                <a:pos x="255" y="208"/>
              </a:cxn>
              <a:cxn ang="0">
                <a:pos x="241" y="208"/>
              </a:cxn>
              <a:cxn ang="0">
                <a:pos x="222" y="208"/>
              </a:cxn>
              <a:cxn ang="0">
                <a:pos x="212" y="208"/>
              </a:cxn>
              <a:cxn ang="0">
                <a:pos x="203" y="208"/>
              </a:cxn>
              <a:cxn ang="0">
                <a:pos x="174" y="206"/>
              </a:cxn>
              <a:cxn ang="0">
                <a:pos x="158" y="206"/>
              </a:cxn>
              <a:cxn ang="0">
                <a:pos x="145" y="206"/>
              </a:cxn>
              <a:cxn ang="0">
                <a:pos x="126" y="206"/>
              </a:cxn>
              <a:cxn ang="0">
                <a:pos x="103" y="206"/>
              </a:cxn>
              <a:cxn ang="0">
                <a:pos x="74" y="206"/>
              </a:cxn>
              <a:cxn ang="0">
                <a:pos x="57" y="204"/>
              </a:cxn>
              <a:cxn ang="0">
                <a:pos x="43" y="204"/>
              </a:cxn>
              <a:cxn ang="0">
                <a:pos x="14" y="204"/>
              </a:cxn>
              <a:cxn ang="0">
                <a:pos x="0" y="204"/>
              </a:cxn>
              <a:cxn ang="0">
                <a:pos x="0" y="190"/>
              </a:cxn>
              <a:cxn ang="0">
                <a:pos x="0" y="177"/>
              </a:cxn>
              <a:cxn ang="0">
                <a:pos x="0" y="151"/>
              </a:cxn>
              <a:cxn ang="0">
                <a:pos x="2" y="132"/>
              </a:cxn>
              <a:cxn ang="0">
                <a:pos x="2" y="117"/>
              </a:cxn>
              <a:cxn ang="0">
                <a:pos x="2" y="87"/>
              </a:cxn>
              <a:cxn ang="0">
                <a:pos x="2" y="74"/>
              </a:cxn>
              <a:cxn ang="0">
                <a:pos x="3" y="49"/>
              </a:cxn>
              <a:cxn ang="0">
                <a:pos x="3" y="24"/>
              </a:cxn>
              <a:cxn ang="0">
                <a:pos x="5" y="0"/>
              </a:cxn>
              <a:cxn ang="0">
                <a:pos x="17" y="0"/>
              </a:cxn>
              <a:cxn ang="0">
                <a:pos x="43" y="1"/>
              </a:cxn>
              <a:cxn ang="0">
                <a:pos x="60" y="3"/>
              </a:cxn>
              <a:cxn ang="0">
                <a:pos x="76" y="5"/>
              </a:cxn>
              <a:cxn ang="0">
                <a:pos x="117" y="6"/>
              </a:cxn>
              <a:cxn ang="0">
                <a:pos x="129" y="8"/>
              </a:cxn>
              <a:cxn ang="0">
                <a:pos x="155" y="8"/>
              </a:cxn>
              <a:cxn ang="0">
                <a:pos x="177" y="8"/>
              </a:cxn>
              <a:cxn ang="0">
                <a:pos x="206" y="12"/>
              </a:cxn>
              <a:cxn ang="0">
                <a:pos x="227" y="12"/>
              </a:cxn>
              <a:cxn ang="0">
                <a:pos x="249" y="13"/>
              </a:cxn>
              <a:cxn ang="0">
                <a:pos x="270" y="15"/>
              </a:cxn>
              <a:cxn ang="0">
                <a:pos x="299" y="17"/>
              </a:cxn>
              <a:cxn ang="0">
                <a:pos x="313" y="17"/>
              </a:cxn>
              <a:cxn ang="0">
                <a:pos x="334" y="18"/>
              </a:cxn>
              <a:cxn ang="0">
                <a:pos x="344" y="18"/>
              </a:cxn>
            </a:cxnLst>
            <a:rect l="0" t="0" r="r" b="b"/>
            <a:pathLst>
              <a:path w="344" h="209">
                <a:moveTo>
                  <a:pt x="344" y="18"/>
                </a:moveTo>
                <a:lnTo>
                  <a:pt x="344" y="18"/>
                </a:lnTo>
                <a:lnTo>
                  <a:pt x="344" y="18"/>
                </a:lnTo>
                <a:lnTo>
                  <a:pt x="344" y="20"/>
                </a:lnTo>
                <a:lnTo>
                  <a:pt x="344" y="27"/>
                </a:lnTo>
                <a:lnTo>
                  <a:pt x="344" y="30"/>
                </a:lnTo>
                <a:lnTo>
                  <a:pt x="344" y="37"/>
                </a:lnTo>
                <a:lnTo>
                  <a:pt x="344" y="46"/>
                </a:lnTo>
                <a:lnTo>
                  <a:pt x="342" y="51"/>
                </a:lnTo>
                <a:lnTo>
                  <a:pt x="342" y="60"/>
                </a:lnTo>
                <a:lnTo>
                  <a:pt x="342" y="61"/>
                </a:lnTo>
                <a:lnTo>
                  <a:pt x="342" y="63"/>
                </a:lnTo>
                <a:lnTo>
                  <a:pt x="342" y="67"/>
                </a:lnTo>
                <a:lnTo>
                  <a:pt x="342" y="75"/>
                </a:lnTo>
                <a:lnTo>
                  <a:pt x="341" y="84"/>
                </a:lnTo>
                <a:lnTo>
                  <a:pt x="342" y="84"/>
                </a:lnTo>
                <a:lnTo>
                  <a:pt x="341" y="92"/>
                </a:lnTo>
                <a:lnTo>
                  <a:pt x="341" y="94"/>
                </a:lnTo>
                <a:lnTo>
                  <a:pt x="341" y="96"/>
                </a:lnTo>
                <a:lnTo>
                  <a:pt x="341" y="108"/>
                </a:lnTo>
                <a:lnTo>
                  <a:pt x="341" y="113"/>
                </a:lnTo>
                <a:lnTo>
                  <a:pt x="341" y="113"/>
                </a:lnTo>
                <a:lnTo>
                  <a:pt x="341" y="117"/>
                </a:lnTo>
                <a:lnTo>
                  <a:pt x="339" y="127"/>
                </a:lnTo>
                <a:lnTo>
                  <a:pt x="339" y="139"/>
                </a:lnTo>
                <a:lnTo>
                  <a:pt x="339" y="144"/>
                </a:lnTo>
                <a:lnTo>
                  <a:pt x="339" y="146"/>
                </a:lnTo>
                <a:lnTo>
                  <a:pt x="339" y="147"/>
                </a:lnTo>
                <a:lnTo>
                  <a:pt x="339" y="151"/>
                </a:lnTo>
                <a:lnTo>
                  <a:pt x="339" y="153"/>
                </a:lnTo>
                <a:lnTo>
                  <a:pt x="337" y="158"/>
                </a:lnTo>
                <a:lnTo>
                  <a:pt x="337" y="172"/>
                </a:lnTo>
                <a:lnTo>
                  <a:pt x="337" y="175"/>
                </a:lnTo>
                <a:lnTo>
                  <a:pt x="337" y="178"/>
                </a:lnTo>
                <a:lnTo>
                  <a:pt x="337" y="187"/>
                </a:lnTo>
                <a:lnTo>
                  <a:pt x="335" y="203"/>
                </a:lnTo>
                <a:lnTo>
                  <a:pt x="335" y="206"/>
                </a:lnTo>
                <a:lnTo>
                  <a:pt x="335" y="208"/>
                </a:lnTo>
                <a:lnTo>
                  <a:pt x="335" y="209"/>
                </a:lnTo>
                <a:lnTo>
                  <a:pt x="332" y="209"/>
                </a:lnTo>
                <a:lnTo>
                  <a:pt x="330" y="209"/>
                </a:lnTo>
                <a:lnTo>
                  <a:pt x="325" y="209"/>
                </a:lnTo>
                <a:lnTo>
                  <a:pt x="322" y="209"/>
                </a:lnTo>
                <a:lnTo>
                  <a:pt x="320" y="209"/>
                </a:lnTo>
                <a:lnTo>
                  <a:pt x="315" y="209"/>
                </a:lnTo>
                <a:lnTo>
                  <a:pt x="313" y="209"/>
                </a:lnTo>
                <a:lnTo>
                  <a:pt x="313" y="209"/>
                </a:lnTo>
                <a:lnTo>
                  <a:pt x="311" y="209"/>
                </a:lnTo>
                <a:lnTo>
                  <a:pt x="306" y="209"/>
                </a:lnTo>
                <a:lnTo>
                  <a:pt x="296" y="209"/>
                </a:lnTo>
                <a:lnTo>
                  <a:pt x="294" y="209"/>
                </a:lnTo>
                <a:lnTo>
                  <a:pt x="287" y="209"/>
                </a:lnTo>
                <a:lnTo>
                  <a:pt x="286" y="209"/>
                </a:lnTo>
                <a:lnTo>
                  <a:pt x="277" y="209"/>
                </a:lnTo>
                <a:lnTo>
                  <a:pt x="275" y="209"/>
                </a:lnTo>
                <a:lnTo>
                  <a:pt x="270" y="209"/>
                </a:lnTo>
                <a:lnTo>
                  <a:pt x="268" y="209"/>
                </a:lnTo>
                <a:lnTo>
                  <a:pt x="261" y="209"/>
                </a:lnTo>
                <a:lnTo>
                  <a:pt x="256" y="208"/>
                </a:lnTo>
                <a:lnTo>
                  <a:pt x="255" y="208"/>
                </a:lnTo>
                <a:lnTo>
                  <a:pt x="253" y="208"/>
                </a:lnTo>
                <a:lnTo>
                  <a:pt x="251" y="208"/>
                </a:lnTo>
                <a:lnTo>
                  <a:pt x="248" y="208"/>
                </a:lnTo>
                <a:lnTo>
                  <a:pt x="244" y="208"/>
                </a:lnTo>
                <a:lnTo>
                  <a:pt x="241" y="208"/>
                </a:lnTo>
                <a:lnTo>
                  <a:pt x="239" y="208"/>
                </a:lnTo>
                <a:lnTo>
                  <a:pt x="231" y="208"/>
                </a:lnTo>
                <a:lnTo>
                  <a:pt x="229" y="208"/>
                </a:lnTo>
                <a:lnTo>
                  <a:pt x="225" y="208"/>
                </a:lnTo>
                <a:lnTo>
                  <a:pt x="222" y="208"/>
                </a:lnTo>
                <a:lnTo>
                  <a:pt x="220" y="208"/>
                </a:lnTo>
                <a:lnTo>
                  <a:pt x="218" y="208"/>
                </a:lnTo>
                <a:lnTo>
                  <a:pt x="217" y="208"/>
                </a:lnTo>
                <a:lnTo>
                  <a:pt x="215" y="208"/>
                </a:lnTo>
                <a:lnTo>
                  <a:pt x="212" y="208"/>
                </a:lnTo>
                <a:lnTo>
                  <a:pt x="210" y="208"/>
                </a:lnTo>
                <a:lnTo>
                  <a:pt x="208" y="208"/>
                </a:lnTo>
                <a:lnTo>
                  <a:pt x="206" y="208"/>
                </a:lnTo>
                <a:lnTo>
                  <a:pt x="205" y="208"/>
                </a:lnTo>
                <a:lnTo>
                  <a:pt x="203" y="208"/>
                </a:lnTo>
                <a:lnTo>
                  <a:pt x="189" y="208"/>
                </a:lnTo>
                <a:lnTo>
                  <a:pt x="188" y="208"/>
                </a:lnTo>
                <a:lnTo>
                  <a:pt x="179" y="208"/>
                </a:lnTo>
                <a:lnTo>
                  <a:pt x="177" y="208"/>
                </a:lnTo>
                <a:lnTo>
                  <a:pt x="174" y="206"/>
                </a:lnTo>
                <a:lnTo>
                  <a:pt x="170" y="206"/>
                </a:lnTo>
                <a:lnTo>
                  <a:pt x="169" y="206"/>
                </a:lnTo>
                <a:lnTo>
                  <a:pt x="163" y="206"/>
                </a:lnTo>
                <a:lnTo>
                  <a:pt x="160" y="206"/>
                </a:lnTo>
                <a:lnTo>
                  <a:pt x="158" y="206"/>
                </a:lnTo>
                <a:lnTo>
                  <a:pt x="151" y="206"/>
                </a:lnTo>
                <a:lnTo>
                  <a:pt x="150" y="206"/>
                </a:lnTo>
                <a:lnTo>
                  <a:pt x="148" y="206"/>
                </a:lnTo>
                <a:lnTo>
                  <a:pt x="146" y="206"/>
                </a:lnTo>
                <a:lnTo>
                  <a:pt x="145" y="206"/>
                </a:lnTo>
                <a:lnTo>
                  <a:pt x="143" y="206"/>
                </a:lnTo>
                <a:lnTo>
                  <a:pt x="132" y="206"/>
                </a:lnTo>
                <a:lnTo>
                  <a:pt x="131" y="206"/>
                </a:lnTo>
                <a:lnTo>
                  <a:pt x="127" y="206"/>
                </a:lnTo>
                <a:lnTo>
                  <a:pt x="126" y="206"/>
                </a:lnTo>
                <a:lnTo>
                  <a:pt x="114" y="206"/>
                </a:lnTo>
                <a:lnTo>
                  <a:pt x="110" y="206"/>
                </a:lnTo>
                <a:lnTo>
                  <a:pt x="108" y="206"/>
                </a:lnTo>
                <a:lnTo>
                  <a:pt x="105" y="206"/>
                </a:lnTo>
                <a:lnTo>
                  <a:pt x="103" y="206"/>
                </a:lnTo>
                <a:lnTo>
                  <a:pt x="102" y="206"/>
                </a:lnTo>
                <a:lnTo>
                  <a:pt x="88" y="206"/>
                </a:lnTo>
                <a:lnTo>
                  <a:pt x="88" y="206"/>
                </a:lnTo>
                <a:lnTo>
                  <a:pt x="86" y="206"/>
                </a:lnTo>
                <a:lnTo>
                  <a:pt x="74" y="206"/>
                </a:lnTo>
                <a:lnTo>
                  <a:pt x="72" y="206"/>
                </a:lnTo>
                <a:lnTo>
                  <a:pt x="71" y="206"/>
                </a:lnTo>
                <a:lnTo>
                  <a:pt x="60" y="206"/>
                </a:lnTo>
                <a:lnTo>
                  <a:pt x="59" y="206"/>
                </a:lnTo>
                <a:lnTo>
                  <a:pt x="57" y="204"/>
                </a:lnTo>
                <a:lnTo>
                  <a:pt x="53" y="204"/>
                </a:lnTo>
                <a:lnTo>
                  <a:pt x="50" y="204"/>
                </a:lnTo>
                <a:lnTo>
                  <a:pt x="46" y="204"/>
                </a:lnTo>
                <a:lnTo>
                  <a:pt x="43" y="204"/>
                </a:lnTo>
                <a:lnTo>
                  <a:pt x="43" y="204"/>
                </a:lnTo>
                <a:lnTo>
                  <a:pt x="41" y="204"/>
                </a:lnTo>
                <a:lnTo>
                  <a:pt x="40" y="204"/>
                </a:lnTo>
                <a:lnTo>
                  <a:pt x="38" y="204"/>
                </a:lnTo>
                <a:lnTo>
                  <a:pt x="36" y="204"/>
                </a:lnTo>
                <a:lnTo>
                  <a:pt x="14" y="204"/>
                </a:lnTo>
                <a:lnTo>
                  <a:pt x="12" y="204"/>
                </a:lnTo>
                <a:lnTo>
                  <a:pt x="10" y="204"/>
                </a:lnTo>
                <a:lnTo>
                  <a:pt x="9" y="204"/>
                </a:lnTo>
                <a:lnTo>
                  <a:pt x="0" y="204"/>
                </a:lnTo>
                <a:lnTo>
                  <a:pt x="0" y="204"/>
                </a:lnTo>
                <a:lnTo>
                  <a:pt x="0" y="199"/>
                </a:lnTo>
                <a:lnTo>
                  <a:pt x="0" y="197"/>
                </a:lnTo>
                <a:lnTo>
                  <a:pt x="0" y="194"/>
                </a:lnTo>
                <a:lnTo>
                  <a:pt x="0" y="192"/>
                </a:lnTo>
                <a:lnTo>
                  <a:pt x="0" y="190"/>
                </a:lnTo>
                <a:lnTo>
                  <a:pt x="0" y="189"/>
                </a:lnTo>
                <a:lnTo>
                  <a:pt x="0" y="187"/>
                </a:lnTo>
                <a:lnTo>
                  <a:pt x="0" y="185"/>
                </a:lnTo>
                <a:lnTo>
                  <a:pt x="0" y="178"/>
                </a:lnTo>
                <a:lnTo>
                  <a:pt x="0" y="177"/>
                </a:lnTo>
                <a:lnTo>
                  <a:pt x="0" y="175"/>
                </a:lnTo>
                <a:lnTo>
                  <a:pt x="0" y="168"/>
                </a:lnTo>
                <a:lnTo>
                  <a:pt x="0" y="166"/>
                </a:lnTo>
                <a:lnTo>
                  <a:pt x="0" y="161"/>
                </a:lnTo>
                <a:lnTo>
                  <a:pt x="0" y="151"/>
                </a:lnTo>
                <a:lnTo>
                  <a:pt x="2" y="144"/>
                </a:lnTo>
                <a:lnTo>
                  <a:pt x="2" y="141"/>
                </a:lnTo>
                <a:lnTo>
                  <a:pt x="2" y="137"/>
                </a:lnTo>
                <a:lnTo>
                  <a:pt x="2" y="135"/>
                </a:lnTo>
                <a:lnTo>
                  <a:pt x="2" y="132"/>
                </a:lnTo>
                <a:lnTo>
                  <a:pt x="2" y="129"/>
                </a:lnTo>
                <a:lnTo>
                  <a:pt x="2" y="129"/>
                </a:lnTo>
                <a:lnTo>
                  <a:pt x="2" y="127"/>
                </a:lnTo>
                <a:lnTo>
                  <a:pt x="2" y="122"/>
                </a:lnTo>
                <a:lnTo>
                  <a:pt x="2" y="117"/>
                </a:lnTo>
                <a:lnTo>
                  <a:pt x="2" y="108"/>
                </a:lnTo>
                <a:lnTo>
                  <a:pt x="2" y="101"/>
                </a:lnTo>
                <a:lnTo>
                  <a:pt x="2" y="98"/>
                </a:lnTo>
                <a:lnTo>
                  <a:pt x="2" y="91"/>
                </a:lnTo>
                <a:lnTo>
                  <a:pt x="2" y="87"/>
                </a:lnTo>
                <a:lnTo>
                  <a:pt x="2" y="86"/>
                </a:lnTo>
                <a:lnTo>
                  <a:pt x="2" y="82"/>
                </a:lnTo>
                <a:lnTo>
                  <a:pt x="2" y="80"/>
                </a:lnTo>
                <a:lnTo>
                  <a:pt x="2" y="75"/>
                </a:lnTo>
                <a:lnTo>
                  <a:pt x="2" y="74"/>
                </a:lnTo>
                <a:lnTo>
                  <a:pt x="2" y="70"/>
                </a:lnTo>
                <a:lnTo>
                  <a:pt x="2" y="68"/>
                </a:lnTo>
                <a:lnTo>
                  <a:pt x="2" y="67"/>
                </a:lnTo>
                <a:lnTo>
                  <a:pt x="2" y="65"/>
                </a:lnTo>
                <a:lnTo>
                  <a:pt x="3" y="49"/>
                </a:lnTo>
                <a:lnTo>
                  <a:pt x="3" y="46"/>
                </a:lnTo>
                <a:lnTo>
                  <a:pt x="3" y="44"/>
                </a:lnTo>
                <a:lnTo>
                  <a:pt x="3" y="37"/>
                </a:lnTo>
                <a:lnTo>
                  <a:pt x="3" y="25"/>
                </a:lnTo>
                <a:lnTo>
                  <a:pt x="3" y="24"/>
                </a:lnTo>
                <a:lnTo>
                  <a:pt x="3" y="22"/>
                </a:lnTo>
                <a:lnTo>
                  <a:pt x="3" y="12"/>
                </a:lnTo>
                <a:lnTo>
                  <a:pt x="3" y="8"/>
                </a:lnTo>
                <a:lnTo>
                  <a:pt x="3" y="0"/>
                </a:lnTo>
                <a:lnTo>
                  <a:pt x="5" y="0"/>
                </a:lnTo>
                <a:lnTo>
                  <a:pt x="7" y="0"/>
                </a:lnTo>
                <a:lnTo>
                  <a:pt x="12" y="0"/>
                </a:lnTo>
                <a:lnTo>
                  <a:pt x="12" y="0"/>
                </a:lnTo>
                <a:lnTo>
                  <a:pt x="14" y="0"/>
                </a:lnTo>
                <a:lnTo>
                  <a:pt x="17" y="0"/>
                </a:lnTo>
                <a:lnTo>
                  <a:pt x="21" y="1"/>
                </a:lnTo>
                <a:lnTo>
                  <a:pt x="28" y="1"/>
                </a:lnTo>
                <a:lnTo>
                  <a:pt x="36" y="1"/>
                </a:lnTo>
                <a:lnTo>
                  <a:pt x="41" y="1"/>
                </a:lnTo>
                <a:lnTo>
                  <a:pt x="43" y="1"/>
                </a:lnTo>
                <a:lnTo>
                  <a:pt x="45" y="1"/>
                </a:lnTo>
                <a:lnTo>
                  <a:pt x="52" y="3"/>
                </a:lnTo>
                <a:lnTo>
                  <a:pt x="57" y="3"/>
                </a:lnTo>
                <a:lnTo>
                  <a:pt x="59" y="3"/>
                </a:lnTo>
                <a:lnTo>
                  <a:pt x="60" y="3"/>
                </a:lnTo>
                <a:lnTo>
                  <a:pt x="62" y="3"/>
                </a:lnTo>
                <a:lnTo>
                  <a:pt x="64" y="3"/>
                </a:lnTo>
                <a:lnTo>
                  <a:pt x="71" y="3"/>
                </a:lnTo>
                <a:lnTo>
                  <a:pt x="72" y="3"/>
                </a:lnTo>
                <a:lnTo>
                  <a:pt x="76" y="5"/>
                </a:lnTo>
                <a:lnTo>
                  <a:pt x="84" y="5"/>
                </a:lnTo>
                <a:lnTo>
                  <a:pt x="98" y="5"/>
                </a:lnTo>
                <a:lnTo>
                  <a:pt x="105" y="6"/>
                </a:lnTo>
                <a:lnTo>
                  <a:pt x="107" y="6"/>
                </a:lnTo>
                <a:lnTo>
                  <a:pt x="117" y="6"/>
                </a:lnTo>
                <a:lnTo>
                  <a:pt x="119" y="6"/>
                </a:lnTo>
                <a:lnTo>
                  <a:pt x="124" y="6"/>
                </a:lnTo>
                <a:lnTo>
                  <a:pt x="126" y="6"/>
                </a:lnTo>
                <a:lnTo>
                  <a:pt x="127" y="8"/>
                </a:lnTo>
                <a:lnTo>
                  <a:pt x="129" y="8"/>
                </a:lnTo>
                <a:lnTo>
                  <a:pt x="139" y="8"/>
                </a:lnTo>
                <a:lnTo>
                  <a:pt x="141" y="8"/>
                </a:lnTo>
                <a:lnTo>
                  <a:pt x="146" y="8"/>
                </a:lnTo>
                <a:lnTo>
                  <a:pt x="153" y="8"/>
                </a:lnTo>
                <a:lnTo>
                  <a:pt x="155" y="8"/>
                </a:lnTo>
                <a:lnTo>
                  <a:pt x="158" y="8"/>
                </a:lnTo>
                <a:lnTo>
                  <a:pt x="160" y="8"/>
                </a:lnTo>
                <a:lnTo>
                  <a:pt x="163" y="8"/>
                </a:lnTo>
                <a:lnTo>
                  <a:pt x="172" y="8"/>
                </a:lnTo>
                <a:lnTo>
                  <a:pt x="177" y="8"/>
                </a:lnTo>
                <a:lnTo>
                  <a:pt x="184" y="10"/>
                </a:lnTo>
                <a:lnTo>
                  <a:pt x="189" y="10"/>
                </a:lnTo>
                <a:lnTo>
                  <a:pt x="191" y="10"/>
                </a:lnTo>
                <a:lnTo>
                  <a:pt x="206" y="10"/>
                </a:lnTo>
                <a:lnTo>
                  <a:pt x="206" y="12"/>
                </a:lnTo>
                <a:lnTo>
                  <a:pt x="208" y="12"/>
                </a:lnTo>
                <a:lnTo>
                  <a:pt x="210" y="12"/>
                </a:lnTo>
                <a:lnTo>
                  <a:pt x="212" y="12"/>
                </a:lnTo>
                <a:lnTo>
                  <a:pt x="217" y="12"/>
                </a:lnTo>
                <a:lnTo>
                  <a:pt x="227" y="12"/>
                </a:lnTo>
                <a:lnTo>
                  <a:pt x="231" y="12"/>
                </a:lnTo>
                <a:lnTo>
                  <a:pt x="234" y="12"/>
                </a:lnTo>
                <a:lnTo>
                  <a:pt x="239" y="13"/>
                </a:lnTo>
                <a:lnTo>
                  <a:pt x="248" y="13"/>
                </a:lnTo>
                <a:lnTo>
                  <a:pt x="249" y="13"/>
                </a:lnTo>
                <a:lnTo>
                  <a:pt x="253" y="13"/>
                </a:lnTo>
                <a:lnTo>
                  <a:pt x="255" y="13"/>
                </a:lnTo>
                <a:lnTo>
                  <a:pt x="263" y="13"/>
                </a:lnTo>
                <a:lnTo>
                  <a:pt x="267" y="15"/>
                </a:lnTo>
                <a:lnTo>
                  <a:pt x="270" y="15"/>
                </a:lnTo>
                <a:lnTo>
                  <a:pt x="274" y="15"/>
                </a:lnTo>
                <a:lnTo>
                  <a:pt x="277" y="15"/>
                </a:lnTo>
                <a:lnTo>
                  <a:pt x="284" y="15"/>
                </a:lnTo>
                <a:lnTo>
                  <a:pt x="289" y="15"/>
                </a:lnTo>
                <a:lnTo>
                  <a:pt x="299" y="17"/>
                </a:lnTo>
                <a:lnTo>
                  <a:pt x="304" y="17"/>
                </a:lnTo>
                <a:lnTo>
                  <a:pt x="308" y="17"/>
                </a:lnTo>
                <a:lnTo>
                  <a:pt x="310" y="17"/>
                </a:lnTo>
                <a:lnTo>
                  <a:pt x="311" y="17"/>
                </a:lnTo>
                <a:lnTo>
                  <a:pt x="313" y="17"/>
                </a:lnTo>
                <a:lnTo>
                  <a:pt x="325" y="18"/>
                </a:lnTo>
                <a:lnTo>
                  <a:pt x="329" y="18"/>
                </a:lnTo>
                <a:lnTo>
                  <a:pt x="330" y="18"/>
                </a:lnTo>
                <a:lnTo>
                  <a:pt x="332" y="18"/>
                </a:lnTo>
                <a:lnTo>
                  <a:pt x="334" y="18"/>
                </a:lnTo>
                <a:lnTo>
                  <a:pt x="335" y="18"/>
                </a:lnTo>
                <a:lnTo>
                  <a:pt x="337" y="18"/>
                </a:lnTo>
                <a:lnTo>
                  <a:pt x="341" y="18"/>
                </a:lnTo>
                <a:lnTo>
                  <a:pt x="342" y="18"/>
                </a:lnTo>
                <a:lnTo>
                  <a:pt x="344" y="18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5" name="Freeform 223"/>
          <p:cNvSpPr>
            <a:spLocks/>
          </p:cNvSpPr>
          <p:nvPr/>
        </p:nvSpPr>
        <p:spPr bwMode="auto">
          <a:xfrm>
            <a:off x="1738313" y="5608638"/>
            <a:ext cx="458788" cy="371475"/>
          </a:xfrm>
          <a:custGeom>
            <a:avLst/>
            <a:gdLst/>
            <a:ahLst/>
            <a:cxnLst>
              <a:cxn ang="0">
                <a:pos x="287" y="26"/>
              </a:cxn>
              <a:cxn ang="0">
                <a:pos x="287" y="39"/>
              </a:cxn>
              <a:cxn ang="0">
                <a:pos x="287" y="60"/>
              </a:cxn>
              <a:cxn ang="0">
                <a:pos x="285" y="74"/>
              </a:cxn>
              <a:cxn ang="0">
                <a:pos x="285" y="81"/>
              </a:cxn>
              <a:cxn ang="0">
                <a:pos x="284" y="113"/>
              </a:cxn>
              <a:cxn ang="0">
                <a:pos x="284" y="127"/>
              </a:cxn>
              <a:cxn ang="0">
                <a:pos x="284" y="137"/>
              </a:cxn>
              <a:cxn ang="0">
                <a:pos x="284" y="148"/>
              </a:cxn>
              <a:cxn ang="0">
                <a:pos x="282" y="163"/>
              </a:cxn>
              <a:cxn ang="0">
                <a:pos x="282" y="186"/>
              </a:cxn>
              <a:cxn ang="0">
                <a:pos x="282" y="201"/>
              </a:cxn>
              <a:cxn ang="0">
                <a:pos x="280" y="215"/>
              </a:cxn>
              <a:cxn ang="0">
                <a:pos x="280" y="223"/>
              </a:cxn>
              <a:cxn ang="0">
                <a:pos x="280" y="232"/>
              </a:cxn>
              <a:cxn ang="0">
                <a:pos x="272" y="234"/>
              </a:cxn>
              <a:cxn ang="0">
                <a:pos x="254" y="234"/>
              </a:cxn>
              <a:cxn ang="0">
                <a:pos x="234" y="232"/>
              </a:cxn>
              <a:cxn ang="0">
                <a:pos x="223" y="232"/>
              </a:cxn>
              <a:cxn ang="0">
                <a:pos x="213" y="232"/>
              </a:cxn>
              <a:cxn ang="0">
                <a:pos x="203" y="230"/>
              </a:cxn>
              <a:cxn ang="0">
                <a:pos x="194" y="230"/>
              </a:cxn>
              <a:cxn ang="0">
                <a:pos x="179" y="230"/>
              </a:cxn>
              <a:cxn ang="0">
                <a:pos x="160" y="229"/>
              </a:cxn>
              <a:cxn ang="0">
                <a:pos x="146" y="229"/>
              </a:cxn>
              <a:cxn ang="0">
                <a:pos x="125" y="229"/>
              </a:cxn>
              <a:cxn ang="0">
                <a:pos x="112" y="229"/>
              </a:cxn>
              <a:cxn ang="0">
                <a:pos x="94" y="227"/>
              </a:cxn>
              <a:cxn ang="0">
                <a:pos x="81" y="227"/>
              </a:cxn>
              <a:cxn ang="0">
                <a:pos x="65" y="227"/>
              </a:cxn>
              <a:cxn ang="0">
                <a:pos x="45" y="225"/>
              </a:cxn>
              <a:cxn ang="0">
                <a:pos x="31" y="225"/>
              </a:cxn>
              <a:cxn ang="0">
                <a:pos x="7" y="223"/>
              </a:cxn>
              <a:cxn ang="0">
                <a:pos x="0" y="199"/>
              </a:cxn>
              <a:cxn ang="0">
                <a:pos x="2" y="187"/>
              </a:cxn>
              <a:cxn ang="0">
                <a:pos x="2" y="160"/>
              </a:cxn>
              <a:cxn ang="0">
                <a:pos x="3" y="143"/>
              </a:cxn>
              <a:cxn ang="0">
                <a:pos x="5" y="113"/>
              </a:cxn>
              <a:cxn ang="0">
                <a:pos x="5" y="79"/>
              </a:cxn>
              <a:cxn ang="0">
                <a:pos x="5" y="58"/>
              </a:cxn>
              <a:cxn ang="0">
                <a:pos x="5" y="24"/>
              </a:cxn>
              <a:cxn ang="0">
                <a:pos x="7" y="3"/>
              </a:cxn>
              <a:cxn ang="0">
                <a:pos x="19" y="1"/>
              </a:cxn>
              <a:cxn ang="0">
                <a:pos x="46" y="1"/>
              </a:cxn>
              <a:cxn ang="0">
                <a:pos x="81" y="3"/>
              </a:cxn>
              <a:cxn ang="0">
                <a:pos x="100" y="3"/>
              </a:cxn>
              <a:cxn ang="0">
                <a:pos x="129" y="5"/>
              </a:cxn>
              <a:cxn ang="0">
                <a:pos x="153" y="5"/>
              </a:cxn>
              <a:cxn ang="0">
                <a:pos x="179" y="7"/>
              </a:cxn>
              <a:cxn ang="0">
                <a:pos x="199" y="7"/>
              </a:cxn>
              <a:cxn ang="0">
                <a:pos x="222" y="8"/>
              </a:cxn>
              <a:cxn ang="0">
                <a:pos x="237" y="8"/>
              </a:cxn>
              <a:cxn ang="0">
                <a:pos x="256" y="10"/>
              </a:cxn>
              <a:cxn ang="0">
                <a:pos x="273" y="10"/>
              </a:cxn>
            </a:cxnLst>
            <a:rect l="0" t="0" r="r" b="b"/>
            <a:pathLst>
              <a:path w="289" h="234">
                <a:moveTo>
                  <a:pt x="289" y="10"/>
                </a:moveTo>
                <a:lnTo>
                  <a:pt x="289" y="14"/>
                </a:lnTo>
                <a:lnTo>
                  <a:pt x="289" y="14"/>
                </a:lnTo>
                <a:lnTo>
                  <a:pt x="289" y="17"/>
                </a:lnTo>
                <a:lnTo>
                  <a:pt x="287" y="26"/>
                </a:lnTo>
                <a:lnTo>
                  <a:pt x="287" y="27"/>
                </a:lnTo>
                <a:lnTo>
                  <a:pt x="287" y="32"/>
                </a:lnTo>
                <a:lnTo>
                  <a:pt x="287" y="36"/>
                </a:lnTo>
                <a:lnTo>
                  <a:pt x="287" y="38"/>
                </a:lnTo>
                <a:lnTo>
                  <a:pt x="287" y="39"/>
                </a:lnTo>
                <a:lnTo>
                  <a:pt x="287" y="46"/>
                </a:lnTo>
                <a:lnTo>
                  <a:pt x="287" y="50"/>
                </a:lnTo>
                <a:lnTo>
                  <a:pt x="287" y="55"/>
                </a:lnTo>
                <a:lnTo>
                  <a:pt x="287" y="57"/>
                </a:lnTo>
                <a:lnTo>
                  <a:pt x="287" y="60"/>
                </a:lnTo>
                <a:lnTo>
                  <a:pt x="287" y="63"/>
                </a:lnTo>
                <a:lnTo>
                  <a:pt x="285" y="63"/>
                </a:lnTo>
                <a:lnTo>
                  <a:pt x="285" y="67"/>
                </a:lnTo>
                <a:lnTo>
                  <a:pt x="285" y="72"/>
                </a:lnTo>
                <a:lnTo>
                  <a:pt x="285" y="74"/>
                </a:lnTo>
                <a:lnTo>
                  <a:pt x="285" y="74"/>
                </a:lnTo>
                <a:lnTo>
                  <a:pt x="285" y="75"/>
                </a:lnTo>
                <a:lnTo>
                  <a:pt x="285" y="77"/>
                </a:lnTo>
                <a:lnTo>
                  <a:pt x="285" y="79"/>
                </a:lnTo>
                <a:lnTo>
                  <a:pt x="285" y="81"/>
                </a:lnTo>
                <a:lnTo>
                  <a:pt x="285" y="82"/>
                </a:lnTo>
                <a:lnTo>
                  <a:pt x="285" y="100"/>
                </a:lnTo>
                <a:lnTo>
                  <a:pt x="285" y="105"/>
                </a:lnTo>
                <a:lnTo>
                  <a:pt x="284" y="112"/>
                </a:lnTo>
                <a:lnTo>
                  <a:pt x="284" y="113"/>
                </a:lnTo>
                <a:lnTo>
                  <a:pt x="284" y="115"/>
                </a:lnTo>
                <a:lnTo>
                  <a:pt x="284" y="117"/>
                </a:lnTo>
                <a:lnTo>
                  <a:pt x="284" y="118"/>
                </a:lnTo>
                <a:lnTo>
                  <a:pt x="284" y="122"/>
                </a:lnTo>
                <a:lnTo>
                  <a:pt x="284" y="127"/>
                </a:lnTo>
                <a:lnTo>
                  <a:pt x="284" y="131"/>
                </a:lnTo>
                <a:lnTo>
                  <a:pt x="284" y="132"/>
                </a:lnTo>
                <a:lnTo>
                  <a:pt x="284" y="134"/>
                </a:lnTo>
                <a:lnTo>
                  <a:pt x="284" y="136"/>
                </a:lnTo>
                <a:lnTo>
                  <a:pt x="284" y="137"/>
                </a:lnTo>
                <a:lnTo>
                  <a:pt x="284" y="139"/>
                </a:lnTo>
                <a:lnTo>
                  <a:pt x="284" y="143"/>
                </a:lnTo>
                <a:lnTo>
                  <a:pt x="284" y="144"/>
                </a:lnTo>
                <a:lnTo>
                  <a:pt x="284" y="148"/>
                </a:lnTo>
                <a:lnTo>
                  <a:pt x="284" y="148"/>
                </a:lnTo>
                <a:lnTo>
                  <a:pt x="284" y="153"/>
                </a:lnTo>
                <a:lnTo>
                  <a:pt x="282" y="155"/>
                </a:lnTo>
                <a:lnTo>
                  <a:pt x="282" y="160"/>
                </a:lnTo>
                <a:lnTo>
                  <a:pt x="282" y="163"/>
                </a:lnTo>
                <a:lnTo>
                  <a:pt x="282" y="163"/>
                </a:lnTo>
                <a:lnTo>
                  <a:pt x="282" y="167"/>
                </a:lnTo>
                <a:lnTo>
                  <a:pt x="282" y="168"/>
                </a:lnTo>
                <a:lnTo>
                  <a:pt x="282" y="172"/>
                </a:lnTo>
                <a:lnTo>
                  <a:pt x="282" y="184"/>
                </a:lnTo>
                <a:lnTo>
                  <a:pt x="282" y="186"/>
                </a:lnTo>
                <a:lnTo>
                  <a:pt x="282" y="187"/>
                </a:lnTo>
                <a:lnTo>
                  <a:pt x="282" y="189"/>
                </a:lnTo>
                <a:lnTo>
                  <a:pt x="282" y="196"/>
                </a:lnTo>
                <a:lnTo>
                  <a:pt x="282" y="199"/>
                </a:lnTo>
                <a:lnTo>
                  <a:pt x="282" y="201"/>
                </a:lnTo>
                <a:lnTo>
                  <a:pt x="282" y="204"/>
                </a:lnTo>
                <a:lnTo>
                  <a:pt x="282" y="206"/>
                </a:lnTo>
                <a:lnTo>
                  <a:pt x="280" y="208"/>
                </a:lnTo>
                <a:lnTo>
                  <a:pt x="280" y="208"/>
                </a:lnTo>
                <a:lnTo>
                  <a:pt x="280" y="215"/>
                </a:lnTo>
                <a:lnTo>
                  <a:pt x="280" y="217"/>
                </a:lnTo>
                <a:lnTo>
                  <a:pt x="280" y="220"/>
                </a:lnTo>
                <a:lnTo>
                  <a:pt x="280" y="222"/>
                </a:lnTo>
                <a:lnTo>
                  <a:pt x="280" y="223"/>
                </a:lnTo>
                <a:lnTo>
                  <a:pt x="280" y="223"/>
                </a:lnTo>
                <a:lnTo>
                  <a:pt x="280" y="225"/>
                </a:lnTo>
                <a:lnTo>
                  <a:pt x="280" y="227"/>
                </a:lnTo>
                <a:lnTo>
                  <a:pt x="280" y="229"/>
                </a:lnTo>
                <a:lnTo>
                  <a:pt x="280" y="230"/>
                </a:lnTo>
                <a:lnTo>
                  <a:pt x="280" y="232"/>
                </a:lnTo>
                <a:lnTo>
                  <a:pt x="280" y="234"/>
                </a:lnTo>
                <a:lnTo>
                  <a:pt x="279" y="234"/>
                </a:lnTo>
                <a:lnTo>
                  <a:pt x="277" y="234"/>
                </a:lnTo>
                <a:lnTo>
                  <a:pt x="275" y="234"/>
                </a:lnTo>
                <a:lnTo>
                  <a:pt x="272" y="234"/>
                </a:lnTo>
                <a:lnTo>
                  <a:pt x="265" y="234"/>
                </a:lnTo>
                <a:lnTo>
                  <a:pt x="261" y="234"/>
                </a:lnTo>
                <a:lnTo>
                  <a:pt x="258" y="234"/>
                </a:lnTo>
                <a:lnTo>
                  <a:pt x="256" y="234"/>
                </a:lnTo>
                <a:lnTo>
                  <a:pt x="254" y="234"/>
                </a:lnTo>
                <a:lnTo>
                  <a:pt x="251" y="234"/>
                </a:lnTo>
                <a:lnTo>
                  <a:pt x="248" y="232"/>
                </a:lnTo>
                <a:lnTo>
                  <a:pt x="246" y="232"/>
                </a:lnTo>
                <a:lnTo>
                  <a:pt x="237" y="232"/>
                </a:lnTo>
                <a:lnTo>
                  <a:pt x="234" y="232"/>
                </a:lnTo>
                <a:lnTo>
                  <a:pt x="232" y="232"/>
                </a:lnTo>
                <a:lnTo>
                  <a:pt x="230" y="232"/>
                </a:lnTo>
                <a:lnTo>
                  <a:pt x="229" y="232"/>
                </a:lnTo>
                <a:lnTo>
                  <a:pt x="225" y="232"/>
                </a:lnTo>
                <a:lnTo>
                  <a:pt x="223" y="232"/>
                </a:lnTo>
                <a:lnTo>
                  <a:pt x="222" y="232"/>
                </a:lnTo>
                <a:lnTo>
                  <a:pt x="217" y="232"/>
                </a:lnTo>
                <a:lnTo>
                  <a:pt x="217" y="232"/>
                </a:lnTo>
                <a:lnTo>
                  <a:pt x="215" y="232"/>
                </a:lnTo>
                <a:lnTo>
                  <a:pt x="213" y="232"/>
                </a:lnTo>
                <a:lnTo>
                  <a:pt x="211" y="232"/>
                </a:lnTo>
                <a:lnTo>
                  <a:pt x="210" y="232"/>
                </a:lnTo>
                <a:lnTo>
                  <a:pt x="208" y="232"/>
                </a:lnTo>
                <a:lnTo>
                  <a:pt x="206" y="230"/>
                </a:lnTo>
                <a:lnTo>
                  <a:pt x="203" y="230"/>
                </a:lnTo>
                <a:lnTo>
                  <a:pt x="201" y="230"/>
                </a:lnTo>
                <a:lnTo>
                  <a:pt x="199" y="230"/>
                </a:lnTo>
                <a:lnTo>
                  <a:pt x="198" y="230"/>
                </a:lnTo>
                <a:lnTo>
                  <a:pt x="196" y="230"/>
                </a:lnTo>
                <a:lnTo>
                  <a:pt x="194" y="230"/>
                </a:lnTo>
                <a:lnTo>
                  <a:pt x="189" y="230"/>
                </a:lnTo>
                <a:lnTo>
                  <a:pt x="187" y="230"/>
                </a:lnTo>
                <a:lnTo>
                  <a:pt x="186" y="230"/>
                </a:lnTo>
                <a:lnTo>
                  <a:pt x="184" y="230"/>
                </a:lnTo>
                <a:lnTo>
                  <a:pt x="179" y="230"/>
                </a:lnTo>
                <a:lnTo>
                  <a:pt x="172" y="230"/>
                </a:lnTo>
                <a:lnTo>
                  <a:pt x="167" y="230"/>
                </a:lnTo>
                <a:lnTo>
                  <a:pt x="163" y="230"/>
                </a:lnTo>
                <a:lnTo>
                  <a:pt x="162" y="230"/>
                </a:lnTo>
                <a:lnTo>
                  <a:pt x="160" y="229"/>
                </a:lnTo>
                <a:lnTo>
                  <a:pt x="156" y="229"/>
                </a:lnTo>
                <a:lnTo>
                  <a:pt x="155" y="229"/>
                </a:lnTo>
                <a:lnTo>
                  <a:pt x="153" y="229"/>
                </a:lnTo>
                <a:lnTo>
                  <a:pt x="148" y="229"/>
                </a:lnTo>
                <a:lnTo>
                  <a:pt x="146" y="229"/>
                </a:lnTo>
                <a:lnTo>
                  <a:pt x="141" y="229"/>
                </a:lnTo>
                <a:lnTo>
                  <a:pt x="134" y="229"/>
                </a:lnTo>
                <a:lnTo>
                  <a:pt x="129" y="229"/>
                </a:lnTo>
                <a:lnTo>
                  <a:pt x="127" y="229"/>
                </a:lnTo>
                <a:lnTo>
                  <a:pt x="125" y="229"/>
                </a:lnTo>
                <a:lnTo>
                  <a:pt x="124" y="229"/>
                </a:lnTo>
                <a:lnTo>
                  <a:pt x="122" y="229"/>
                </a:lnTo>
                <a:lnTo>
                  <a:pt x="115" y="229"/>
                </a:lnTo>
                <a:lnTo>
                  <a:pt x="113" y="229"/>
                </a:lnTo>
                <a:lnTo>
                  <a:pt x="112" y="229"/>
                </a:lnTo>
                <a:lnTo>
                  <a:pt x="108" y="229"/>
                </a:lnTo>
                <a:lnTo>
                  <a:pt x="107" y="227"/>
                </a:lnTo>
                <a:lnTo>
                  <a:pt x="103" y="227"/>
                </a:lnTo>
                <a:lnTo>
                  <a:pt x="101" y="227"/>
                </a:lnTo>
                <a:lnTo>
                  <a:pt x="94" y="227"/>
                </a:lnTo>
                <a:lnTo>
                  <a:pt x="86" y="227"/>
                </a:lnTo>
                <a:lnTo>
                  <a:pt x="84" y="227"/>
                </a:lnTo>
                <a:lnTo>
                  <a:pt x="82" y="227"/>
                </a:lnTo>
                <a:lnTo>
                  <a:pt x="81" y="227"/>
                </a:lnTo>
                <a:lnTo>
                  <a:pt x="81" y="227"/>
                </a:lnTo>
                <a:lnTo>
                  <a:pt x="79" y="227"/>
                </a:lnTo>
                <a:lnTo>
                  <a:pt x="76" y="227"/>
                </a:lnTo>
                <a:lnTo>
                  <a:pt x="74" y="227"/>
                </a:lnTo>
                <a:lnTo>
                  <a:pt x="72" y="227"/>
                </a:lnTo>
                <a:lnTo>
                  <a:pt x="65" y="227"/>
                </a:lnTo>
                <a:lnTo>
                  <a:pt x="64" y="227"/>
                </a:lnTo>
                <a:lnTo>
                  <a:pt x="55" y="227"/>
                </a:lnTo>
                <a:lnTo>
                  <a:pt x="51" y="225"/>
                </a:lnTo>
                <a:lnTo>
                  <a:pt x="50" y="225"/>
                </a:lnTo>
                <a:lnTo>
                  <a:pt x="45" y="225"/>
                </a:lnTo>
                <a:lnTo>
                  <a:pt x="41" y="225"/>
                </a:lnTo>
                <a:lnTo>
                  <a:pt x="39" y="225"/>
                </a:lnTo>
                <a:lnTo>
                  <a:pt x="34" y="225"/>
                </a:lnTo>
                <a:lnTo>
                  <a:pt x="33" y="225"/>
                </a:lnTo>
                <a:lnTo>
                  <a:pt x="31" y="225"/>
                </a:lnTo>
                <a:lnTo>
                  <a:pt x="21" y="225"/>
                </a:lnTo>
                <a:lnTo>
                  <a:pt x="19" y="225"/>
                </a:lnTo>
                <a:lnTo>
                  <a:pt x="15" y="225"/>
                </a:lnTo>
                <a:lnTo>
                  <a:pt x="10" y="223"/>
                </a:lnTo>
                <a:lnTo>
                  <a:pt x="7" y="223"/>
                </a:lnTo>
                <a:lnTo>
                  <a:pt x="0" y="223"/>
                </a:lnTo>
                <a:lnTo>
                  <a:pt x="0" y="213"/>
                </a:lnTo>
                <a:lnTo>
                  <a:pt x="0" y="210"/>
                </a:lnTo>
                <a:lnTo>
                  <a:pt x="0" y="203"/>
                </a:lnTo>
                <a:lnTo>
                  <a:pt x="0" y="199"/>
                </a:lnTo>
                <a:lnTo>
                  <a:pt x="0" y="196"/>
                </a:lnTo>
                <a:lnTo>
                  <a:pt x="2" y="194"/>
                </a:lnTo>
                <a:lnTo>
                  <a:pt x="2" y="192"/>
                </a:lnTo>
                <a:lnTo>
                  <a:pt x="2" y="191"/>
                </a:lnTo>
                <a:lnTo>
                  <a:pt x="2" y="187"/>
                </a:lnTo>
                <a:lnTo>
                  <a:pt x="2" y="186"/>
                </a:lnTo>
                <a:lnTo>
                  <a:pt x="2" y="179"/>
                </a:lnTo>
                <a:lnTo>
                  <a:pt x="2" y="174"/>
                </a:lnTo>
                <a:lnTo>
                  <a:pt x="2" y="165"/>
                </a:lnTo>
                <a:lnTo>
                  <a:pt x="2" y="160"/>
                </a:lnTo>
                <a:lnTo>
                  <a:pt x="2" y="158"/>
                </a:lnTo>
                <a:lnTo>
                  <a:pt x="3" y="158"/>
                </a:lnTo>
                <a:lnTo>
                  <a:pt x="3" y="151"/>
                </a:lnTo>
                <a:lnTo>
                  <a:pt x="3" y="146"/>
                </a:lnTo>
                <a:lnTo>
                  <a:pt x="3" y="143"/>
                </a:lnTo>
                <a:lnTo>
                  <a:pt x="3" y="134"/>
                </a:lnTo>
                <a:lnTo>
                  <a:pt x="3" y="127"/>
                </a:lnTo>
                <a:lnTo>
                  <a:pt x="5" y="118"/>
                </a:lnTo>
                <a:lnTo>
                  <a:pt x="3" y="118"/>
                </a:lnTo>
                <a:lnTo>
                  <a:pt x="5" y="113"/>
                </a:lnTo>
                <a:lnTo>
                  <a:pt x="5" y="103"/>
                </a:lnTo>
                <a:lnTo>
                  <a:pt x="5" y="101"/>
                </a:lnTo>
                <a:lnTo>
                  <a:pt x="5" y="89"/>
                </a:lnTo>
                <a:lnTo>
                  <a:pt x="5" y="82"/>
                </a:lnTo>
                <a:lnTo>
                  <a:pt x="5" y="79"/>
                </a:lnTo>
                <a:lnTo>
                  <a:pt x="5" y="75"/>
                </a:lnTo>
                <a:lnTo>
                  <a:pt x="5" y="69"/>
                </a:lnTo>
                <a:lnTo>
                  <a:pt x="5" y="65"/>
                </a:lnTo>
                <a:lnTo>
                  <a:pt x="5" y="63"/>
                </a:lnTo>
                <a:lnTo>
                  <a:pt x="5" y="58"/>
                </a:lnTo>
                <a:lnTo>
                  <a:pt x="5" y="46"/>
                </a:lnTo>
                <a:lnTo>
                  <a:pt x="5" y="38"/>
                </a:lnTo>
                <a:lnTo>
                  <a:pt x="5" y="34"/>
                </a:lnTo>
                <a:lnTo>
                  <a:pt x="5" y="31"/>
                </a:lnTo>
                <a:lnTo>
                  <a:pt x="5" y="24"/>
                </a:lnTo>
                <a:lnTo>
                  <a:pt x="7" y="14"/>
                </a:lnTo>
                <a:lnTo>
                  <a:pt x="7" y="14"/>
                </a:lnTo>
                <a:lnTo>
                  <a:pt x="7" y="10"/>
                </a:lnTo>
                <a:lnTo>
                  <a:pt x="7" y="7"/>
                </a:lnTo>
                <a:lnTo>
                  <a:pt x="7" y="3"/>
                </a:lnTo>
                <a:lnTo>
                  <a:pt x="7" y="1"/>
                </a:lnTo>
                <a:lnTo>
                  <a:pt x="7" y="0"/>
                </a:lnTo>
                <a:lnTo>
                  <a:pt x="14" y="1"/>
                </a:lnTo>
                <a:lnTo>
                  <a:pt x="17" y="1"/>
                </a:lnTo>
                <a:lnTo>
                  <a:pt x="19" y="1"/>
                </a:lnTo>
                <a:lnTo>
                  <a:pt x="21" y="1"/>
                </a:lnTo>
                <a:lnTo>
                  <a:pt x="26" y="1"/>
                </a:lnTo>
                <a:lnTo>
                  <a:pt x="29" y="1"/>
                </a:lnTo>
                <a:lnTo>
                  <a:pt x="34" y="1"/>
                </a:lnTo>
                <a:lnTo>
                  <a:pt x="46" y="1"/>
                </a:lnTo>
                <a:lnTo>
                  <a:pt x="53" y="3"/>
                </a:lnTo>
                <a:lnTo>
                  <a:pt x="64" y="3"/>
                </a:lnTo>
                <a:lnTo>
                  <a:pt x="70" y="3"/>
                </a:lnTo>
                <a:lnTo>
                  <a:pt x="74" y="3"/>
                </a:lnTo>
                <a:lnTo>
                  <a:pt x="81" y="3"/>
                </a:lnTo>
                <a:lnTo>
                  <a:pt x="82" y="3"/>
                </a:lnTo>
                <a:lnTo>
                  <a:pt x="84" y="3"/>
                </a:lnTo>
                <a:lnTo>
                  <a:pt x="86" y="3"/>
                </a:lnTo>
                <a:lnTo>
                  <a:pt x="88" y="3"/>
                </a:lnTo>
                <a:lnTo>
                  <a:pt x="100" y="3"/>
                </a:lnTo>
                <a:lnTo>
                  <a:pt x="101" y="3"/>
                </a:lnTo>
                <a:lnTo>
                  <a:pt x="110" y="3"/>
                </a:lnTo>
                <a:lnTo>
                  <a:pt x="119" y="5"/>
                </a:lnTo>
                <a:lnTo>
                  <a:pt x="125" y="5"/>
                </a:lnTo>
                <a:lnTo>
                  <a:pt x="129" y="5"/>
                </a:lnTo>
                <a:lnTo>
                  <a:pt x="131" y="5"/>
                </a:lnTo>
                <a:lnTo>
                  <a:pt x="141" y="5"/>
                </a:lnTo>
                <a:lnTo>
                  <a:pt x="144" y="5"/>
                </a:lnTo>
                <a:lnTo>
                  <a:pt x="150" y="5"/>
                </a:lnTo>
                <a:lnTo>
                  <a:pt x="153" y="5"/>
                </a:lnTo>
                <a:lnTo>
                  <a:pt x="158" y="5"/>
                </a:lnTo>
                <a:lnTo>
                  <a:pt x="165" y="5"/>
                </a:lnTo>
                <a:lnTo>
                  <a:pt x="175" y="7"/>
                </a:lnTo>
                <a:lnTo>
                  <a:pt x="177" y="7"/>
                </a:lnTo>
                <a:lnTo>
                  <a:pt x="179" y="7"/>
                </a:lnTo>
                <a:lnTo>
                  <a:pt x="186" y="7"/>
                </a:lnTo>
                <a:lnTo>
                  <a:pt x="189" y="7"/>
                </a:lnTo>
                <a:lnTo>
                  <a:pt x="191" y="7"/>
                </a:lnTo>
                <a:lnTo>
                  <a:pt x="198" y="7"/>
                </a:lnTo>
                <a:lnTo>
                  <a:pt x="199" y="7"/>
                </a:lnTo>
                <a:lnTo>
                  <a:pt x="206" y="7"/>
                </a:lnTo>
                <a:lnTo>
                  <a:pt x="215" y="8"/>
                </a:lnTo>
                <a:lnTo>
                  <a:pt x="217" y="8"/>
                </a:lnTo>
                <a:lnTo>
                  <a:pt x="218" y="8"/>
                </a:lnTo>
                <a:lnTo>
                  <a:pt x="222" y="8"/>
                </a:lnTo>
                <a:lnTo>
                  <a:pt x="229" y="8"/>
                </a:lnTo>
                <a:lnTo>
                  <a:pt x="230" y="8"/>
                </a:lnTo>
                <a:lnTo>
                  <a:pt x="232" y="8"/>
                </a:lnTo>
                <a:lnTo>
                  <a:pt x="236" y="8"/>
                </a:lnTo>
                <a:lnTo>
                  <a:pt x="237" y="8"/>
                </a:lnTo>
                <a:lnTo>
                  <a:pt x="241" y="8"/>
                </a:lnTo>
                <a:lnTo>
                  <a:pt x="244" y="10"/>
                </a:lnTo>
                <a:lnTo>
                  <a:pt x="253" y="10"/>
                </a:lnTo>
                <a:lnTo>
                  <a:pt x="254" y="10"/>
                </a:lnTo>
                <a:lnTo>
                  <a:pt x="256" y="10"/>
                </a:lnTo>
                <a:lnTo>
                  <a:pt x="258" y="10"/>
                </a:lnTo>
                <a:lnTo>
                  <a:pt x="263" y="10"/>
                </a:lnTo>
                <a:lnTo>
                  <a:pt x="266" y="10"/>
                </a:lnTo>
                <a:lnTo>
                  <a:pt x="270" y="10"/>
                </a:lnTo>
                <a:lnTo>
                  <a:pt x="273" y="10"/>
                </a:lnTo>
                <a:lnTo>
                  <a:pt x="275" y="10"/>
                </a:lnTo>
                <a:lnTo>
                  <a:pt x="282" y="10"/>
                </a:lnTo>
                <a:lnTo>
                  <a:pt x="285" y="10"/>
                </a:lnTo>
                <a:lnTo>
                  <a:pt x="289" y="1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6" name="Freeform 224"/>
          <p:cNvSpPr>
            <a:spLocks/>
          </p:cNvSpPr>
          <p:nvPr/>
        </p:nvSpPr>
        <p:spPr bwMode="auto">
          <a:xfrm>
            <a:off x="2717800" y="5730875"/>
            <a:ext cx="388938" cy="514350"/>
          </a:xfrm>
          <a:custGeom>
            <a:avLst/>
            <a:gdLst/>
            <a:ahLst/>
            <a:cxnLst>
              <a:cxn ang="0">
                <a:pos x="239" y="23"/>
              </a:cxn>
              <a:cxn ang="0">
                <a:pos x="239" y="36"/>
              </a:cxn>
              <a:cxn ang="0">
                <a:pos x="238" y="43"/>
              </a:cxn>
              <a:cxn ang="0">
                <a:pos x="238" y="59"/>
              </a:cxn>
              <a:cxn ang="0">
                <a:pos x="238" y="74"/>
              </a:cxn>
              <a:cxn ang="0">
                <a:pos x="238" y="97"/>
              </a:cxn>
              <a:cxn ang="0">
                <a:pos x="238" y="122"/>
              </a:cxn>
              <a:cxn ang="0">
                <a:pos x="236" y="143"/>
              </a:cxn>
              <a:cxn ang="0">
                <a:pos x="236" y="164"/>
              </a:cxn>
              <a:cxn ang="0">
                <a:pos x="245" y="176"/>
              </a:cxn>
              <a:cxn ang="0">
                <a:pos x="245" y="191"/>
              </a:cxn>
              <a:cxn ang="0">
                <a:pos x="245" y="203"/>
              </a:cxn>
              <a:cxn ang="0">
                <a:pos x="245" y="232"/>
              </a:cxn>
              <a:cxn ang="0">
                <a:pos x="243" y="253"/>
              </a:cxn>
              <a:cxn ang="0">
                <a:pos x="243" y="275"/>
              </a:cxn>
              <a:cxn ang="0">
                <a:pos x="243" y="287"/>
              </a:cxn>
              <a:cxn ang="0">
                <a:pos x="241" y="306"/>
              </a:cxn>
              <a:cxn ang="0">
                <a:pos x="234" y="324"/>
              </a:cxn>
              <a:cxn ang="0">
                <a:pos x="208" y="322"/>
              </a:cxn>
              <a:cxn ang="0">
                <a:pos x="202" y="322"/>
              </a:cxn>
              <a:cxn ang="0">
                <a:pos x="164" y="322"/>
              </a:cxn>
              <a:cxn ang="0">
                <a:pos x="141" y="322"/>
              </a:cxn>
              <a:cxn ang="0">
                <a:pos x="119" y="320"/>
              </a:cxn>
              <a:cxn ang="0">
                <a:pos x="107" y="310"/>
              </a:cxn>
              <a:cxn ang="0">
                <a:pos x="83" y="308"/>
              </a:cxn>
              <a:cxn ang="0">
                <a:pos x="69" y="308"/>
              </a:cxn>
              <a:cxn ang="0">
                <a:pos x="49" y="306"/>
              </a:cxn>
              <a:cxn ang="0">
                <a:pos x="26" y="306"/>
              </a:cxn>
              <a:cxn ang="0">
                <a:pos x="7" y="306"/>
              </a:cxn>
              <a:cxn ang="0">
                <a:pos x="7" y="286"/>
              </a:cxn>
              <a:cxn ang="0">
                <a:pos x="7" y="279"/>
              </a:cxn>
              <a:cxn ang="0">
                <a:pos x="7" y="251"/>
              </a:cxn>
              <a:cxn ang="0">
                <a:pos x="9" y="229"/>
              </a:cxn>
              <a:cxn ang="0">
                <a:pos x="9" y="207"/>
              </a:cxn>
              <a:cxn ang="0">
                <a:pos x="9" y="181"/>
              </a:cxn>
              <a:cxn ang="0">
                <a:pos x="0" y="167"/>
              </a:cxn>
              <a:cxn ang="0">
                <a:pos x="0" y="155"/>
              </a:cxn>
              <a:cxn ang="0">
                <a:pos x="0" y="141"/>
              </a:cxn>
              <a:cxn ang="0">
                <a:pos x="2" y="114"/>
              </a:cxn>
              <a:cxn ang="0">
                <a:pos x="2" y="105"/>
              </a:cxn>
              <a:cxn ang="0">
                <a:pos x="2" y="93"/>
              </a:cxn>
              <a:cxn ang="0">
                <a:pos x="2" y="81"/>
              </a:cxn>
              <a:cxn ang="0">
                <a:pos x="4" y="62"/>
              </a:cxn>
              <a:cxn ang="0">
                <a:pos x="4" y="41"/>
              </a:cxn>
              <a:cxn ang="0">
                <a:pos x="4" y="28"/>
              </a:cxn>
              <a:cxn ang="0">
                <a:pos x="4" y="9"/>
              </a:cxn>
              <a:cxn ang="0">
                <a:pos x="18" y="0"/>
              </a:cxn>
              <a:cxn ang="0">
                <a:pos x="38" y="0"/>
              </a:cxn>
              <a:cxn ang="0">
                <a:pos x="52" y="0"/>
              </a:cxn>
              <a:cxn ang="0">
                <a:pos x="66" y="2"/>
              </a:cxn>
              <a:cxn ang="0">
                <a:pos x="74" y="2"/>
              </a:cxn>
              <a:cxn ang="0">
                <a:pos x="97" y="2"/>
              </a:cxn>
              <a:cxn ang="0">
                <a:pos x="109" y="2"/>
              </a:cxn>
              <a:cxn ang="0">
                <a:pos x="126" y="2"/>
              </a:cxn>
              <a:cxn ang="0">
                <a:pos x="140" y="2"/>
              </a:cxn>
              <a:cxn ang="0">
                <a:pos x="153" y="4"/>
              </a:cxn>
              <a:cxn ang="0">
                <a:pos x="169" y="4"/>
              </a:cxn>
              <a:cxn ang="0">
                <a:pos x="184" y="4"/>
              </a:cxn>
              <a:cxn ang="0">
                <a:pos x="205" y="4"/>
              </a:cxn>
              <a:cxn ang="0">
                <a:pos x="227" y="4"/>
              </a:cxn>
            </a:cxnLst>
            <a:rect l="0" t="0" r="r" b="b"/>
            <a:pathLst>
              <a:path w="245" h="324">
                <a:moveTo>
                  <a:pt x="239" y="4"/>
                </a:moveTo>
                <a:lnTo>
                  <a:pt x="239" y="7"/>
                </a:lnTo>
                <a:lnTo>
                  <a:pt x="239" y="14"/>
                </a:lnTo>
                <a:lnTo>
                  <a:pt x="239" y="21"/>
                </a:lnTo>
                <a:lnTo>
                  <a:pt x="239" y="23"/>
                </a:lnTo>
                <a:lnTo>
                  <a:pt x="239" y="24"/>
                </a:lnTo>
                <a:lnTo>
                  <a:pt x="239" y="26"/>
                </a:lnTo>
                <a:lnTo>
                  <a:pt x="239" y="31"/>
                </a:lnTo>
                <a:lnTo>
                  <a:pt x="239" y="33"/>
                </a:lnTo>
                <a:lnTo>
                  <a:pt x="239" y="36"/>
                </a:lnTo>
                <a:lnTo>
                  <a:pt x="239" y="38"/>
                </a:lnTo>
                <a:lnTo>
                  <a:pt x="238" y="38"/>
                </a:lnTo>
                <a:lnTo>
                  <a:pt x="238" y="40"/>
                </a:lnTo>
                <a:lnTo>
                  <a:pt x="238" y="41"/>
                </a:lnTo>
                <a:lnTo>
                  <a:pt x="238" y="43"/>
                </a:lnTo>
                <a:lnTo>
                  <a:pt x="238" y="45"/>
                </a:lnTo>
                <a:lnTo>
                  <a:pt x="238" y="47"/>
                </a:lnTo>
                <a:lnTo>
                  <a:pt x="238" y="50"/>
                </a:lnTo>
                <a:lnTo>
                  <a:pt x="238" y="52"/>
                </a:lnTo>
                <a:lnTo>
                  <a:pt x="238" y="59"/>
                </a:lnTo>
                <a:lnTo>
                  <a:pt x="238" y="60"/>
                </a:lnTo>
                <a:lnTo>
                  <a:pt x="238" y="69"/>
                </a:lnTo>
                <a:lnTo>
                  <a:pt x="238" y="71"/>
                </a:lnTo>
                <a:lnTo>
                  <a:pt x="238" y="71"/>
                </a:lnTo>
                <a:lnTo>
                  <a:pt x="238" y="74"/>
                </a:lnTo>
                <a:lnTo>
                  <a:pt x="238" y="81"/>
                </a:lnTo>
                <a:lnTo>
                  <a:pt x="238" y="83"/>
                </a:lnTo>
                <a:lnTo>
                  <a:pt x="238" y="84"/>
                </a:lnTo>
                <a:lnTo>
                  <a:pt x="238" y="86"/>
                </a:lnTo>
                <a:lnTo>
                  <a:pt x="238" y="97"/>
                </a:lnTo>
                <a:lnTo>
                  <a:pt x="238" y="102"/>
                </a:lnTo>
                <a:lnTo>
                  <a:pt x="238" y="105"/>
                </a:lnTo>
                <a:lnTo>
                  <a:pt x="238" y="117"/>
                </a:lnTo>
                <a:lnTo>
                  <a:pt x="238" y="121"/>
                </a:lnTo>
                <a:lnTo>
                  <a:pt x="238" y="122"/>
                </a:lnTo>
                <a:lnTo>
                  <a:pt x="238" y="124"/>
                </a:lnTo>
                <a:lnTo>
                  <a:pt x="238" y="127"/>
                </a:lnTo>
                <a:lnTo>
                  <a:pt x="236" y="134"/>
                </a:lnTo>
                <a:lnTo>
                  <a:pt x="236" y="138"/>
                </a:lnTo>
                <a:lnTo>
                  <a:pt x="236" y="143"/>
                </a:lnTo>
                <a:lnTo>
                  <a:pt x="236" y="146"/>
                </a:lnTo>
                <a:lnTo>
                  <a:pt x="236" y="152"/>
                </a:lnTo>
                <a:lnTo>
                  <a:pt x="236" y="157"/>
                </a:lnTo>
                <a:lnTo>
                  <a:pt x="236" y="158"/>
                </a:lnTo>
                <a:lnTo>
                  <a:pt x="236" y="164"/>
                </a:lnTo>
                <a:lnTo>
                  <a:pt x="236" y="170"/>
                </a:lnTo>
                <a:lnTo>
                  <a:pt x="236" y="172"/>
                </a:lnTo>
                <a:lnTo>
                  <a:pt x="239" y="172"/>
                </a:lnTo>
                <a:lnTo>
                  <a:pt x="245" y="172"/>
                </a:lnTo>
                <a:lnTo>
                  <a:pt x="245" y="176"/>
                </a:lnTo>
                <a:lnTo>
                  <a:pt x="245" y="177"/>
                </a:lnTo>
                <a:lnTo>
                  <a:pt x="245" y="183"/>
                </a:lnTo>
                <a:lnTo>
                  <a:pt x="245" y="184"/>
                </a:lnTo>
                <a:lnTo>
                  <a:pt x="245" y="189"/>
                </a:lnTo>
                <a:lnTo>
                  <a:pt x="245" y="191"/>
                </a:lnTo>
                <a:lnTo>
                  <a:pt x="245" y="193"/>
                </a:lnTo>
                <a:lnTo>
                  <a:pt x="245" y="195"/>
                </a:lnTo>
                <a:lnTo>
                  <a:pt x="245" y="200"/>
                </a:lnTo>
                <a:lnTo>
                  <a:pt x="245" y="201"/>
                </a:lnTo>
                <a:lnTo>
                  <a:pt x="245" y="203"/>
                </a:lnTo>
                <a:lnTo>
                  <a:pt x="245" y="207"/>
                </a:lnTo>
                <a:lnTo>
                  <a:pt x="245" y="212"/>
                </a:lnTo>
                <a:lnTo>
                  <a:pt x="245" y="217"/>
                </a:lnTo>
                <a:lnTo>
                  <a:pt x="245" y="231"/>
                </a:lnTo>
                <a:lnTo>
                  <a:pt x="245" y="232"/>
                </a:lnTo>
                <a:lnTo>
                  <a:pt x="243" y="234"/>
                </a:lnTo>
                <a:lnTo>
                  <a:pt x="243" y="239"/>
                </a:lnTo>
                <a:lnTo>
                  <a:pt x="243" y="244"/>
                </a:lnTo>
                <a:lnTo>
                  <a:pt x="243" y="248"/>
                </a:lnTo>
                <a:lnTo>
                  <a:pt x="243" y="253"/>
                </a:lnTo>
                <a:lnTo>
                  <a:pt x="243" y="255"/>
                </a:lnTo>
                <a:lnTo>
                  <a:pt x="243" y="262"/>
                </a:lnTo>
                <a:lnTo>
                  <a:pt x="243" y="263"/>
                </a:lnTo>
                <a:lnTo>
                  <a:pt x="243" y="272"/>
                </a:lnTo>
                <a:lnTo>
                  <a:pt x="243" y="275"/>
                </a:lnTo>
                <a:lnTo>
                  <a:pt x="243" y="279"/>
                </a:lnTo>
                <a:lnTo>
                  <a:pt x="243" y="282"/>
                </a:lnTo>
                <a:lnTo>
                  <a:pt x="243" y="284"/>
                </a:lnTo>
                <a:lnTo>
                  <a:pt x="243" y="286"/>
                </a:lnTo>
                <a:lnTo>
                  <a:pt x="243" y="287"/>
                </a:lnTo>
                <a:lnTo>
                  <a:pt x="243" y="291"/>
                </a:lnTo>
                <a:lnTo>
                  <a:pt x="241" y="298"/>
                </a:lnTo>
                <a:lnTo>
                  <a:pt x="241" y="303"/>
                </a:lnTo>
                <a:lnTo>
                  <a:pt x="241" y="305"/>
                </a:lnTo>
                <a:lnTo>
                  <a:pt x="241" y="306"/>
                </a:lnTo>
                <a:lnTo>
                  <a:pt x="241" y="310"/>
                </a:lnTo>
                <a:lnTo>
                  <a:pt x="241" y="324"/>
                </a:lnTo>
                <a:lnTo>
                  <a:pt x="239" y="324"/>
                </a:lnTo>
                <a:lnTo>
                  <a:pt x="238" y="324"/>
                </a:lnTo>
                <a:lnTo>
                  <a:pt x="234" y="324"/>
                </a:lnTo>
                <a:lnTo>
                  <a:pt x="233" y="324"/>
                </a:lnTo>
                <a:lnTo>
                  <a:pt x="229" y="324"/>
                </a:lnTo>
                <a:lnTo>
                  <a:pt x="221" y="322"/>
                </a:lnTo>
                <a:lnTo>
                  <a:pt x="212" y="322"/>
                </a:lnTo>
                <a:lnTo>
                  <a:pt x="208" y="322"/>
                </a:lnTo>
                <a:lnTo>
                  <a:pt x="207" y="322"/>
                </a:lnTo>
                <a:lnTo>
                  <a:pt x="205" y="322"/>
                </a:lnTo>
                <a:lnTo>
                  <a:pt x="203" y="322"/>
                </a:lnTo>
                <a:lnTo>
                  <a:pt x="202" y="322"/>
                </a:lnTo>
                <a:lnTo>
                  <a:pt x="202" y="322"/>
                </a:lnTo>
                <a:lnTo>
                  <a:pt x="193" y="322"/>
                </a:lnTo>
                <a:lnTo>
                  <a:pt x="186" y="322"/>
                </a:lnTo>
                <a:lnTo>
                  <a:pt x="178" y="322"/>
                </a:lnTo>
                <a:lnTo>
                  <a:pt x="165" y="322"/>
                </a:lnTo>
                <a:lnTo>
                  <a:pt x="164" y="322"/>
                </a:lnTo>
                <a:lnTo>
                  <a:pt x="159" y="322"/>
                </a:lnTo>
                <a:lnTo>
                  <a:pt x="157" y="322"/>
                </a:lnTo>
                <a:lnTo>
                  <a:pt x="148" y="322"/>
                </a:lnTo>
                <a:lnTo>
                  <a:pt x="141" y="322"/>
                </a:lnTo>
                <a:lnTo>
                  <a:pt x="141" y="322"/>
                </a:lnTo>
                <a:lnTo>
                  <a:pt x="136" y="322"/>
                </a:lnTo>
                <a:lnTo>
                  <a:pt x="133" y="322"/>
                </a:lnTo>
                <a:lnTo>
                  <a:pt x="129" y="322"/>
                </a:lnTo>
                <a:lnTo>
                  <a:pt x="124" y="320"/>
                </a:lnTo>
                <a:lnTo>
                  <a:pt x="119" y="320"/>
                </a:lnTo>
                <a:lnTo>
                  <a:pt x="109" y="320"/>
                </a:lnTo>
                <a:lnTo>
                  <a:pt x="107" y="320"/>
                </a:lnTo>
                <a:lnTo>
                  <a:pt x="107" y="317"/>
                </a:lnTo>
                <a:lnTo>
                  <a:pt x="107" y="313"/>
                </a:lnTo>
                <a:lnTo>
                  <a:pt x="107" y="310"/>
                </a:lnTo>
                <a:lnTo>
                  <a:pt x="102" y="310"/>
                </a:lnTo>
                <a:lnTo>
                  <a:pt x="97" y="308"/>
                </a:lnTo>
                <a:lnTo>
                  <a:pt x="92" y="308"/>
                </a:lnTo>
                <a:lnTo>
                  <a:pt x="85" y="308"/>
                </a:lnTo>
                <a:lnTo>
                  <a:pt x="83" y="308"/>
                </a:lnTo>
                <a:lnTo>
                  <a:pt x="81" y="308"/>
                </a:lnTo>
                <a:lnTo>
                  <a:pt x="79" y="308"/>
                </a:lnTo>
                <a:lnTo>
                  <a:pt x="74" y="308"/>
                </a:lnTo>
                <a:lnTo>
                  <a:pt x="71" y="308"/>
                </a:lnTo>
                <a:lnTo>
                  <a:pt x="69" y="308"/>
                </a:lnTo>
                <a:lnTo>
                  <a:pt x="64" y="308"/>
                </a:lnTo>
                <a:lnTo>
                  <a:pt x="62" y="308"/>
                </a:lnTo>
                <a:lnTo>
                  <a:pt x="61" y="308"/>
                </a:lnTo>
                <a:lnTo>
                  <a:pt x="52" y="308"/>
                </a:lnTo>
                <a:lnTo>
                  <a:pt x="49" y="306"/>
                </a:lnTo>
                <a:lnTo>
                  <a:pt x="45" y="306"/>
                </a:lnTo>
                <a:lnTo>
                  <a:pt x="36" y="306"/>
                </a:lnTo>
                <a:lnTo>
                  <a:pt x="31" y="306"/>
                </a:lnTo>
                <a:lnTo>
                  <a:pt x="28" y="306"/>
                </a:lnTo>
                <a:lnTo>
                  <a:pt x="26" y="306"/>
                </a:lnTo>
                <a:lnTo>
                  <a:pt x="23" y="306"/>
                </a:lnTo>
                <a:lnTo>
                  <a:pt x="19" y="306"/>
                </a:lnTo>
                <a:lnTo>
                  <a:pt x="18" y="306"/>
                </a:lnTo>
                <a:lnTo>
                  <a:pt x="9" y="306"/>
                </a:lnTo>
                <a:lnTo>
                  <a:pt x="7" y="306"/>
                </a:lnTo>
                <a:lnTo>
                  <a:pt x="7" y="296"/>
                </a:lnTo>
                <a:lnTo>
                  <a:pt x="7" y="291"/>
                </a:lnTo>
                <a:lnTo>
                  <a:pt x="7" y="289"/>
                </a:lnTo>
                <a:lnTo>
                  <a:pt x="7" y="287"/>
                </a:lnTo>
                <a:lnTo>
                  <a:pt x="7" y="286"/>
                </a:lnTo>
                <a:lnTo>
                  <a:pt x="7" y="284"/>
                </a:lnTo>
                <a:lnTo>
                  <a:pt x="7" y="282"/>
                </a:lnTo>
                <a:lnTo>
                  <a:pt x="7" y="282"/>
                </a:lnTo>
                <a:lnTo>
                  <a:pt x="7" y="281"/>
                </a:lnTo>
                <a:lnTo>
                  <a:pt x="7" y="279"/>
                </a:lnTo>
                <a:lnTo>
                  <a:pt x="7" y="267"/>
                </a:lnTo>
                <a:lnTo>
                  <a:pt x="7" y="265"/>
                </a:lnTo>
                <a:lnTo>
                  <a:pt x="7" y="262"/>
                </a:lnTo>
                <a:lnTo>
                  <a:pt x="7" y="258"/>
                </a:lnTo>
                <a:lnTo>
                  <a:pt x="7" y="251"/>
                </a:lnTo>
                <a:lnTo>
                  <a:pt x="7" y="248"/>
                </a:lnTo>
                <a:lnTo>
                  <a:pt x="7" y="246"/>
                </a:lnTo>
                <a:lnTo>
                  <a:pt x="7" y="243"/>
                </a:lnTo>
                <a:lnTo>
                  <a:pt x="9" y="234"/>
                </a:lnTo>
                <a:lnTo>
                  <a:pt x="9" y="229"/>
                </a:lnTo>
                <a:lnTo>
                  <a:pt x="9" y="224"/>
                </a:lnTo>
                <a:lnTo>
                  <a:pt x="9" y="222"/>
                </a:lnTo>
                <a:lnTo>
                  <a:pt x="9" y="219"/>
                </a:lnTo>
                <a:lnTo>
                  <a:pt x="9" y="217"/>
                </a:lnTo>
                <a:lnTo>
                  <a:pt x="9" y="207"/>
                </a:lnTo>
                <a:lnTo>
                  <a:pt x="9" y="207"/>
                </a:lnTo>
                <a:lnTo>
                  <a:pt x="9" y="193"/>
                </a:lnTo>
                <a:lnTo>
                  <a:pt x="9" y="186"/>
                </a:lnTo>
                <a:lnTo>
                  <a:pt x="9" y="183"/>
                </a:lnTo>
                <a:lnTo>
                  <a:pt x="9" y="181"/>
                </a:lnTo>
                <a:lnTo>
                  <a:pt x="9" y="170"/>
                </a:lnTo>
                <a:lnTo>
                  <a:pt x="9" y="167"/>
                </a:lnTo>
                <a:lnTo>
                  <a:pt x="6" y="167"/>
                </a:lnTo>
                <a:lnTo>
                  <a:pt x="6" y="167"/>
                </a:lnTo>
                <a:lnTo>
                  <a:pt x="0" y="167"/>
                </a:lnTo>
                <a:lnTo>
                  <a:pt x="0" y="165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0"/>
                </a:lnTo>
                <a:lnTo>
                  <a:pt x="0" y="148"/>
                </a:lnTo>
                <a:lnTo>
                  <a:pt x="0" y="146"/>
                </a:lnTo>
                <a:lnTo>
                  <a:pt x="0" y="145"/>
                </a:lnTo>
                <a:lnTo>
                  <a:pt x="0" y="141"/>
                </a:lnTo>
                <a:lnTo>
                  <a:pt x="2" y="133"/>
                </a:lnTo>
                <a:lnTo>
                  <a:pt x="2" y="131"/>
                </a:lnTo>
                <a:lnTo>
                  <a:pt x="2" y="129"/>
                </a:lnTo>
                <a:lnTo>
                  <a:pt x="2" y="122"/>
                </a:lnTo>
                <a:lnTo>
                  <a:pt x="2" y="114"/>
                </a:lnTo>
                <a:lnTo>
                  <a:pt x="2" y="112"/>
                </a:lnTo>
                <a:lnTo>
                  <a:pt x="2" y="110"/>
                </a:lnTo>
                <a:lnTo>
                  <a:pt x="2" y="109"/>
                </a:lnTo>
                <a:lnTo>
                  <a:pt x="2" y="107"/>
                </a:lnTo>
                <a:lnTo>
                  <a:pt x="2" y="105"/>
                </a:lnTo>
                <a:lnTo>
                  <a:pt x="2" y="103"/>
                </a:lnTo>
                <a:lnTo>
                  <a:pt x="2" y="102"/>
                </a:lnTo>
                <a:lnTo>
                  <a:pt x="2" y="98"/>
                </a:lnTo>
                <a:lnTo>
                  <a:pt x="2" y="95"/>
                </a:lnTo>
                <a:lnTo>
                  <a:pt x="2" y="93"/>
                </a:lnTo>
                <a:lnTo>
                  <a:pt x="2" y="91"/>
                </a:lnTo>
                <a:lnTo>
                  <a:pt x="2" y="88"/>
                </a:lnTo>
                <a:lnTo>
                  <a:pt x="2" y="86"/>
                </a:lnTo>
                <a:lnTo>
                  <a:pt x="2" y="83"/>
                </a:lnTo>
                <a:lnTo>
                  <a:pt x="2" y="81"/>
                </a:lnTo>
                <a:lnTo>
                  <a:pt x="2" y="79"/>
                </a:lnTo>
                <a:lnTo>
                  <a:pt x="2" y="78"/>
                </a:lnTo>
                <a:lnTo>
                  <a:pt x="2" y="67"/>
                </a:lnTo>
                <a:lnTo>
                  <a:pt x="2" y="64"/>
                </a:lnTo>
                <a:lnTo>
                  <a:pt x="4" y="62"/>
                </a:lnTo>
                <a:lnTo>
                  <a:pt x="4" y="57"/>
                </a:lnTo>
                <a:lnTo>
                  <a:pt x="4" y="55"/>
                </a:lnTo>
                <a:lnTo>
                  <a:pt x="4" y="54"/>
                </a:lnTo>
                <a:lnTo>
                  <a:pt x="4" y="45"/>
                </a:lnTo>
                <a:lnTo>
                  <a:pt x="4" y="41"/>
                </a:lnTo>
                <a:lnTo>
                  <a:pt x="4" y="40"/>
                </a:lnTo>
                <a:lnTo>
                  <a:pt x="4" y="35"/>
                </a:lnTo>
                <a:lnTo>
                  <a:pt x="4" y="33"/>
                </a:lnTo>
                <a:lnTo>
                  <a:pt x="4" y="29"/>
                </a:lnTo>
                <a:lnTo>
                  <a:pt x="4" y="28"/>
                </a:lnTo>
                <a:lnTo>
                  <a:pt x="4" y="23"/>
                </a:lnTo>
                <a:lnTo>
                  <a:pt x="4" y="21"/>
                </a:lnTo>
                <a:lnTo>
                  <a:pt x="4" y="17"/>
                </a:lnTo>
                <a:lnTo>
                  <a:pt x="4" y="11"/>
                </a:lnTo>
                <a:lnTo>
                  <a:pt x="4" y="9"/>
                </a:lnTo>
                <a:lnTo>
                  <a:pt x="4" y="5"/>
                </a:lnTo>
                <a:lnTo>
                  <a:pt x="4" y="2"/>
                </a:lnTo>
                <a:lnTo>
                  <a:pt x="4" y="0"/>
                </a:lnTo>
                <a:lnTo>
                  <a:pt x="6" y="0"/>
                </a:lnTo>
                <a:lnTo>
                  <a:pt x="18" y="0"/>
                </a:lnTo>
                <a:lnTo>
                  <a:pt x="21" y="0"/>
                </a:lnTo>
                <a:lnTo>
                  <a:pt x="28" y="0"/>
                </a:lnTo>
                <a:lnTo>
                  <a:pt x="36" y="0"/>
                </a:lnTo>
                <a:lnTo>
                  <a:pt x="36" y="0"/>
                </a:lnTo>
                <a:lnTo>
                  <a:pt x="38" y="0"/>
                </a:lnTo>
                <a:lnTo>
                  <a:pt x="43" y="0"/>
                </a:lnTo>
                <a:lnTo>
                  <a:pt x="47" y="0"/>
                </a:lnTo>
                <a:lnTo>
                  <a:pt x="49" y="0"/>
                </a:lnTo>
                <a:lnTo>
                  <a:pt x="50" y="0"/>
                </a:lnTo>
                <a:lnTo>
                  <a:pt x="52" y="0"/>
                </a:lnTo>
                <a:lnTo>
                  <a:pt x="54" y="0"/>
                </a:lnTo>
                <a:lnTo>
                  <a:pt x="55" y="2"/>
                </a:lnTo>
                <a:lnTo>
                  <a:pt x="57" y="2"/>
                </a:lnTo>
                <a:lnTo>
                  <a:pt x="61" y="2"/>
                </a:lnTo>
                <a:lnTo>
                  <a:pt x="66" y="2"/>
                </a:lnTo>
                <a:lnTo>
                  <a:pt x="67" y="2"/>
                </a:lnTo>
                <a:lnTo>
                  <a:pt x="69" y="2"/>
                </a:lnTo>
                <a:lnTo>
                  <a:pt x="71" y="2"/>
                </a:lnTo>
                <a:lnTo>
                  <a:pt x="73" y="2"/>
                </a:lnTo>
                <a:lnTo>
                  <a:pt x="74" y="2"/>
                </a:lnTo>
                <a:lnTo>
                  <a:pt x="81" y="2"/>
                </a:lnTo>
                <a:lnTo>
                  <a:pt x="90" y="2"/>
                </a:lnTo>
                <a:lnTo>
                  <a:pt x="93" y="2"/>
                </a:lnTo>
                <a:lnTo>
                  <a:pt x="95" y="2"/>
                </a:lnTo>
                <a:lnTo>
                  <a:pt x="97" y="2"/>
                </a:lnTo>
                <a:lnTo>
                  <a:pt x="97" y="2"/>
                </a:lnTo>
                <a:lnTo>
                  <a:pt x="98" y="2"/>
                </a:lnTo>
                <a:lnTo>
                  <a:pt x="100" y="2"/>
                </a:lnTo>
                <a:lnTo>
                  <a:pt x="104" y="2"/>
                </a:lnTo>
                <a:lnTo>
                  <a:pt x="109" y="2"/>
                </a:lnTo>
                <a:lnTo>
                  <a:pt x="117" y="2"/>
                </a:lnTo>
                <a:lnTo>
                  <a:pt x="121" y="2"/>
                </a:lnTo>
                <a:lnTo>
                  <a:pt x="124" y="2"/>
                </a:lnTo>
                <a:lnTo>
                  <a:pt x="126" y="2"/>
                </a:lnTo>
                <a:lnTo>
                  <a:pt x="126" y="2"/>
                </a:lnTo>
                <a:lnTo>
                  <a:pt x="131" y="2"/>
                </a:lnTo>
                <a:lnTo>
                  <a:pt x="135" y="2"/>
                </a:lnTo>
                <a:lnTo>
                  <a:pt x="136" y="2"/>
                </a:lnTo>
                <a:lnTo>
                  <a:pt x="138" y="2"/>
                </a:lnTo>
                <a:lnTo>
                  <a:pt x="140" y="2"/>
                </a:lnTo>
                <a:lnTo>
                  <a:pt x="141" y="2"/>
                </a:lnTo>
                <a:lnTo>
                  <a:pt x="147" y="2"/>
                </a:lnTo>
                <a:lnTo>
                  <a:pt x="150" y="2"/>
                </a:lnTo>
                <a:lnTo>
                  <a:pt x="150" y="4"/>
                </a:lnTo>
                <a:lnTo>
                  <a:pt x="153" y="4"/>
                </a:lnTo>
                <a:lnTo>
                  <a:pt x="155" y="4"/>
                </a:lnTo>
                <a:lnTo>
                  <a:pt x="157" y="4"/>
                </a:lnTo>
                <a:lnTo>
                  <a:pt x="160" y="4"/>
                </a:lnTo>
                <a:lnTo>
                  <a:pt x="162" y="4"/>
                </a:lnTo>
                <a:lnTo>
                  <a:pt x="169" y="4"/>
                </a:lnTo>
                <a:lnTo>
                  <a:pt x="171" y="4"/>
                </a:lnTo>
                <a:lnTo>
                  <a:pt x="178" y="4"/>
                </a:lnTo>
                <a:lnTo>
                  <a:pt x="179" y="4"/>
                </a:lnTo>
                <a:lnTo>
                  <a:pt x="183" y="4"/>
                </a:lnTo>
                <a:lnTo>
                  <a:pt x="184" y="4"/>
                </a:lnTo>
                <a:lnTo>
                  <a:pt x="188" y="4"/>
                </a:lnTo>
                <a:lnTo>
                  <a:pt x="198" y="4"/>
                </a:lnTo>
                <a:lnTo>
                  <a:pt x="202" y="4"/>
                </a:lnTo>
                <a:lnTo>
                  <a:pt x="202" y="4"/>
                </a:lnTo>
                <a:lnTo>
                  <a:pt x="205" y="4"/>
                </a:lnTo>
                <a:lnTo>
                  <a:pt x="208" y="4"/>
                </a:lnTo>
                <a:lnTo>
                  <a:pt x="210" y="4"/>
                </a:lnTo>
                <a:lnTo>
                  <a:pt x="214" y="4"/>
                </a:lnTo>
                <a:lnTo>
                  <a:pt x="224" y="4"/>
                </a:lnTo>
                <a:lnTo>
                  <a:pt x="227" y="4"/>
                </a:lnTo>
                <a:lnTo>
                  <a:pt x="229" y="4"/>
                </a:lnTo>
                <a:lnTo>
                  <a:pt x="233" y="4"/>
                </a:lnTo>
                <a:lnTo>
                  <a:pt x="239" y="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7" name="Freeform 225"/>
          <p:cNvSpPr>
            <a:spLocks/>
          </p:cNvSpPr>
          <p:nvPr/>
        </p:nvSpPr>
        <p:spPr bwMode="auto">
          <a:xfrm>
            <a:off x="3092450" y="5737225"/>
            <a:ext cx="434975" cy="512763"/>
          </a:xfrm>
          <a:custGeom>
            <a:avLst/>
            <a:gdLst/>
            <a:ahLst/>
            <a:cxnLst>
              <a:cxn ang="0">
                <a:pos x="268" y="29"/>
              </a:cxn>
              <a:cxn ang="0">
                <a:pos x="268" y="70"/>
              </a:cxn>
              <a:cxn ang="0">
                <a:pos x="270" y="87"/>
              </a:cxn>
              <a:cxn ang="0">
                <a:pos x="270" y="103"/>
              </a:cxn>
              <a:cxn ang="0">
                <a:pos x="270" y="117"/>
              </a:cxn>
              <a:cxn ang="0">
                <a:pos x="270" y="136"/>
              </a:cxn>
              <a:cxn ang="0">
                <a:pos x="270" y="158"/>
              </a:cxn>
              <a:cxn ang="0">
                <a:pos x="272" y="173"/>
              </a:cxn>
              <a:cxn ang="0">
                <a:pos x="274" y="189"/>
              </a:cxn>
              <a:cxn ang="0">
                <a:pos x="274" y="211"/>
              </a:cxn>
              <a:cxn ang="0">
                <a:pos x="274" y="228"/>
              </a:cxn>
              <a:cxn ang="0">
                <a:pos x="274" y="249"/>
              </a:cxn>
              <a:cxn ang="0">
                <a:pos x="274" y="263"/>
              </a:cxn>
              <a:cxn ang="0">
                <a:pos x="274" y="270"/>
              </a:cxn>
              <a:cxn ang="0">
                <a:pos x="274" y="278"/>
              </a:cxn>
              <a:cxn ang="0">
                <a:pos x="274" y="297"/>
              </a:cxn>
              <a:cxn ang="0">
                <a:pos x="272" y="313"/>
              </a:cxn>
              <a:cxn ang="0">
                <a:pos x="268" y="323"/>
              </a:cxn>
              <a:cxn ang="0">
                <a:pos x="251" y="323"/>
              </a:cxn>
              <a:cxn ang="0">
                <a:pos x="231" y="323"/>
              </a:cxn>
              <a:cxn ang="0">
                <a:pos x="212" y="323"/>
              </a:cxn>
              <a:cxn ang="0">
                <a:pos x="186" y="321"/>
              </a:cxn>
              <a:cxn ang="0">
                <a:pos x="163" y="321"/>
              </a:cxn>
              <a:cxn ang="0">
                <a:pos x="139" y="321"/>
              </a:cxn>
              <a:cxn ang="0">
                <a:pos x="124" y="321"/>
              </a:cxn>
              <a:cxn ang="0">
                <a:pos x="105" y="321"/>
              </a:cxn>
              <a:cxn ang="0">
                <a:pos x="84" y="321"/>
              </a:cxn>
              <a:cxn ang="0">
                <a:pos x="64" y="320"/>
              </a:cxn>
              <a:cxn ang="0">
                <a:pos x="53" y="320"/>
              </a:cxn>
              <a:cxn ang="0">
                <a:pos x="41" y="320"/>
              </a:cxn>
              <a:cxn ang="0">
                <a:pos x="33" y="320"/>
              </a:cxn>
              <a:cxn ang="0">
                <a:pos x="19" y="320"/>
              </a:cxn>
              <a:cxn ang="0">
                <a:pos x="5" y="302"/>
              </a:cxn>
              <a:cxn ang="0">
                <a:pos x="7" y="283"/>
              </a:cxn>
              <a:cxn ang="0">
                <a:pos x="7" y="271"/>
              </a:cxn>
              <a:cxn ang="0">
                <a:pos x="7" y="249"/>
              </a:cxn>
              <a:cxn ang="0">
                <a:pos x="9" y="228"/>
              </a:cxn>
              <a:cxn ang="0">
                <a:pos x="9" y="199"/>
              </a:cxn>
              <a:cxn ang="0">
                <a:pos x="9" y="187"/>
              </a:cxn>
              <a:cxn ang="0">
                <a:pos x="9" y="172"/>
              </a:cxn>
              <a:cxn ang="0">
                <a:pos x="0" y="160"/>
              </a:cxn>
              <a:cxn ang="0">
                <a:pos x="0" y="139"/>
              </a:cxn>
              <a:cxn ang="0">
                <a:pos x="2" y="118"/>
              </a:cxn>
              <a:cxn ang="0">
                <a:pos x="2" y="93"/>
              </a:cxn>
              <a:cxn ang="0">
                <a:pos x="2" y="70"/>
              </a:cxn>
              <a:cxn ang="0">
                <a:pos x="2" y="55"/>
              </a:cxn>
              <a:cxn ang="0">
                <a:pos x="2" y="39"/>
              </a:cxn>
              <a:cxn ang="0">
                <a:pos x="3" y="32"/>
              </a:cxn>
              <a:cxn ang="0">
                <a:pos x="3" y="19"/>
              </a:cxn>
              <a:cxn ang="0">
                <a:pos x="10" y="1"/>
              </a:cxn>
              <a:cxn ang="0">
                <a:pos x="26" y="1"/>
              </a:cxn>
              <a:cxn ang="0">
                <a:pos x="52" y="1"/>
              </a:cxn>
              <a:cxn ang="0">
                <a:pos x="65" y="1"/>
              </a:cxn>
              <a:cxn ang="0">
                <a:pos x="81" y="3"/>
              </a:cxn>
              <a:cxn ang="0">
                <a:pos x="91" y="3"/>
              </a:cxn>
              <a:cxn ang="0">
                <a:pos x="105" y="3"/>
              </a:cxn>
              <a:cxn ang="0">
                <a:pos x="126" y="5"/>
              </a:cxn>
              <a:cxn ang="0">
                <a:pos x="148" y="5"/>
              </a:cxn>
              <a:cxn ang="0">
                <a:pos x="170" y="5"/>
              </a:cxn>
              <a:cxn ang="0">
                <a:pos x="200" y="7"/>
              </a:cxn>
              <a:cxn ang="0">
                <a:pos x="218" y="7"/>
              </a:cxn>
              <a:cxn ang="0">
                <a:pos x="246" y="7"/>
              </a:cxn>
              <a:cxn ang="0">
                <a:pos x="263" y="7"/>
              </a:cxn>
            </a:cxnLst>
            <a:rect l="0" t="0" r="r" b="b"/>
            <a:pathLst>
              <a:path w="274" h="323">
                <a:moveTo>
                  <a:pt x="268" y="7"/>
                </a:moveTo>
                <a:lnTo>
                  <a:pt x="268" y="7"/>
                </a:lnTo>
                <a:lnTo>
                  <a:pt x="268" y="12"/>
                </a:lnTo>
                <a:lnTo>
                  <a:pt x="268" y="19"/>
                </a:lnTo>
                <a:lnTo>
                  <a:pt x="268" y="29"/>
                </a:lnTo>
                <a:lnTo>
                  <a:pt x="268" y="31"/>
                </a:lnTo>
                <a:lnTo>
                  <a:pt x="268" y="39"/>
                </a:lnTo>
                <a:lnTo>
                  <a:pt x="268" y="53"/>
                </a:lnTo>
                <a:lnTo>
                  <a:pt x="268" y="58"/>
                </a:lnTo>
                <a:lnTo>
                  <a:pt x="268" y="70"/>
                </a:lnTo>
                <a:lnTo>
                  <a:pt x="268" y="72"/>
                </a:lnTo>
                <a:lnTo>
                  <a:pt x="268" y="79"/>
                </a:lnTo>
                <a:lnTo>
                  <a:pt x="268" y="80"/>
                </a:lnTo>
                <a:lnTo>
                  <a:pt x="270" y="82"/>
                </a:lnTo>
                <a:lnTo>
                  <a:pt x="270" y="87"/>
                </a:lnTo>
                <a:lnTo>
                  <a:pt x="270" y="93"/>
                </a:lnTo>
                <a:lnTo>
                  <a:pt x="270" y="94"/>
                </a:lnTo>
                <a:lnTo>
                  <a:pt x="270" y="98"/>
                </a:lnTo>
                <a:lnTo>
                  <a:pt x="270" y="99"/>
                </a:lnTo>
                <a:lnTo>
                  <a:pt x="270" y="103"/>
                </a:lnTo>
                <a:lnTo>
                  <a:pt x="270" y="106"/>
                </a:lnTo>
                <a:lnTo>
                  <a:pt x="270" y="108"/>
                </a:lnTo>
                <a:lnTo>
                  <a:pt x="270" y="111"/>
                </a:lnTo>
                <a:lnTo>
                  <a:pt x="270" y="113"/>
                </a:lnTo>
                <a:lnTo>
                  <a:pt x="270" y="117"/>
                </a:lnTo>
                <a:lnTo>
                  <a:pt x="270" y="120"/>
                </a:lnTo>
                <a:lnTo>
                  <a:pt x="270" y="127"/>
                </a:lnTo>
                <a:lnTo>
                  <a:pt x="270" y="129"/>
                </a:lnTo>
                <a:lnTo>
                  <a:pt x="270" y="130"/>
                </a:lnTo>
                <a:lnTo>
                  <a:pt x="270" y="136"/>
                </a:lnTo>
                <a:lnTo>
                  <a:pt x="270" y="139"/>
                </a:lnTo>
                <a:lnTo>
                  <a:pt x="270" y="141"/>
                </a:lnTo>
                <a:lnTo>
                  <a:pt x="270" y="146"/>
                </a:lnTo>
                <a:lnTo>
                  <a:pt x="270" y="156"/>
                </a:lnTo>
                <a:lnTo>
                  <a:pt x="270" y="158"/>
                </a:lnTo>
                <a:lnTo>
                  <a:pt x="270" y="163"/>
                </a:lnTo>
                <a:lnTo>
                  <a:pt x="270" y="165"/>
                </a:lnTo>
                <a:lnTo>
                  <a:pt x="270" y="168"/>
                </a:lnTo>
                <a:lnTo>
                  <a:pt x="270" y="173"/>
                </a:lnTo>
                <a:lnTo>
                  <a:pt x="272" y="173"/>
                </a:lnTo>
                <a:lnTo>
                  <a:pt x="274" y="173"/>
                </a:lnTo>
                <a:lnTo>
                  <a:pt x="274" y="177"/>
                </a:lnTo>
                <a:lnTo>
                  <a:pt x="274" y="180"/>
                </a:lnTo>
                <a:lnTo>
                  <a:pt x="274" y="184"/>
                </a:lnTo>
                <a:lnTo>
                  <a:pt x="274" y="189"/>
                </a:lnTo>
                <a:lnTo>
                  <a:pt x="274" y="199"/>
                </a:lnTo>
                <a:lnTo>
                  <a:pt x="274" y="201"/>
                </a:lnTo>
                <a:lnTo>
                  <a:pt x="274" y="203"/>
                </a:lnTo>
                <a:lnTo>
                  <a:pt x="274" y="204"/>
                </a:lnTo>
                <a:lnTo>
                  <a:pt x="274" y="211"/>
                </a:lnTo>
                <a:lnTo>
                  <a:pt x="274" y="218"/>
                </a:lnTo>
                <a:lnTo>
                  <a:pt x="274" y="218"/>
                </a:lnTo>
                <a:lnTo>
                  <a:pt x="274" y="220"/>
                </a:lnTo>
                <a:lnTo>
                  <a:pt x="274" y="222"/>
                </a:lnTo>
                <a:lnTo>
                  <a:pt x="274" y="228"/>
                </a:lnTo>
                <a:lnTo>
                  <a:pt x="274" y="239"/>
                </a:lnTo>
                <a:lnTo>
                  <a:pt x="274" y="242"/>
                </a:lnTo>
                <a:lnTo>
                  <a:pt x="274" y="246"/>
                </a:lnTo>
                <a:lnTo>
                  <a:pt x="274" y="247"/>
                </a:lnTo>
                <a:lnTo>
                  <a:pt x="274" y="249"/>
                </a:lnTo>
                <a:lnTo>
                  <a:pt x="274" y="251"/>
                </a:lnTo>
                <a:lnTo>
                  <a:pt x="274" y="256"/>
                </a:lnTo>
                <a:lnTo>
                  <a:pt x="274" y="259"/>
                </a:lnTo>
                <a:lnTo>
                  <a:pt x="274" y="261"/>
                </a:lnTo>
                <a:lnTo>
                  <a:pt x="274" y="263"/>
                </a:lnTo>
                <a:lnTo>
                  <a:pt x="274" y="263"/>
                </a:lnTo>
                <a:lnTo>
                  <a:pt x="274" y="265"/>
                </a:lnTo>
                <a:lnTo>
                  <a:pt x="274" y="266"/>
                </a:lnTo>
                <a:lnTo>
                  <a:pt x="274" y="268"/>
                </a:lnTo>
                <a:lnTo>
                  <a:pt x="274" y="270"/>
                </a:lnTo>
                <a:lnTo>
                  <a:pt x="274" y="273"/>
                </a:lnTo>
                <a:lnTo>
                  <a:pt x="274" y="275"/>
                </a:lnTo>
                <a:lnTo>
                  <a:pt x="274" y="277"/>
                </a:lnTo>
                <a:lnTo>
                  <a:pt x="274" y="278"/>
                </a:lnTo>
                <a:lnTo>
                  <a:pt x="274" y="278"/>
                </a:lnTo>
                <a:lnTo>
                  <a:pt x="274" y="289"/>
                </a:lnTo>
                <a:lnTo>
                  <a:pt x="274" y="292"/>
                </a:lnTo>
                <a:lnTo>
                  <a:pt x="274" y="294"/>
                </a:lnTo>
                <a:lnTo>
                  <a:pt x="274" y="296"/>
                </a:lnTo>
                <a:lnTo>
                  <a:pt x="274" y="297"/>
                </a:lnTo>
                <a:lnTo>
                  <a:pt x="274" y="299"/>
                </a:lnTo>
                <a:lnTo>
                  <a:pt x="274" y="301"/>
                </a:lnTo>
                <a:lnTo>
                  <a:pt x="272" y="306"/>
                </a:lnTo>
                <a:lnTo>
                  <a:pt x="272" y="311"/>
                </a:lnTo>
                <a:lnTo>
                  <a:pt x="272" y="313"/>
                </a:lnTo>
                <a:lnTo>
                  <a:pt x="272" y="316"/>
                </a:lnTo>
                <a:lnTo>
                  <a:pt x="272" y="318"/>
                </a:lnTo>
                <a:lnTo>
                  <a:pt x="272" y="323"/>
                </a:lnTo>
                <a:lnTo>
                  <a:pt x="268" y="323"/>
                </a:lnTo>
                <a:lnTo>
                  <a:pt x="268" y="323"/>
                </a:lnTo>
                <a:lnTo>
                  <a:pt x="267" y="323"/>
                </a:lnTo>
                <a:lnTo>
                  <a:pt x="265" y="323"/>
                </a:lnTo>
                <a:lnTo>
                  <a:pt x="260" y="323"/>
                </a:lnTo>
                <a:lnTo>
                  <a:pt x="255" y="323"/>
                </a:lnTo>
                <a:lnTo>
                  <a:pt x="251" y="323"/>
                </a:lnTo>
                <a:lnTo>
                  <a:pt x="249" y="323"/>
                </a:lnTo>
                <a:lnTo>
                  <a:pt x="248" y="323"/>
                </a:lnTo>
                <a:lnTo>
                  <a:pt x="239" y="323"/>
                </a:lnTo>
                <a:lnTo>
                  <a:pt x="237" y="323"/>
                </a:lnTo>
                <a:lnTo>
                  <a:pt x="231" y="323"/>
                </a:lnTo>
                <a:lnTo>
                  <a:pt x="227" y="323"/>
                </a:lnTo>
                <a:lnTo>
                  <a:pt x="225" y="323"/>
                </a:lnTo>
                <a:lnTo>
                  <a:pt x="220" y="323"/>
                </a:lnTo>
                <a:lnTo>
                  <a:pt x="217" y="323"/>
                </a:lnTo>
                <a:lnTo>
                  <a:pt x="212" y="323"/>
                </a:lnTo>
                <a:lnTo>
                  <a:pt x="205" y="323"/>
                </a:lnTo>
                <a:lnTo>
                  <a:pt x="200" y="323"/>
                </a:lnTo>
                <a:lnTo>
                  <a:pt x="196" y="323"/>
                </a:lnTo>
                <a:lnTo>
                  <a:pt x="194" y="323"/>
                </a:lnTo>
                <a:lnTo>
                  <a:pt x="186" y="321"/>
                </a:lnTo>
                <a:lnTo>
                  <a:pt x="182" y="321"/>
                </a:lnTo>
                <a:lnTo>
                  <a:pt x="174" y="321"/>
                </a:lnTo>
                <a:lnTo>
                  <a:pt x="172" y="321"/>
                </a:lnTo>
                <a:lnTo>
                  <a:pt x="170" y="321"/>
                </a:lnTo>
                <a:lnTo>
                  <a:pt x="163" y="321"/>
                </a:lnTo>
                <a:lnTo>
                  <a:pt x="160" y="321"/>
                </a:lnTo>
                <a:lnTo>
                  <a:pt x="153" y="321"/>
                </a:lnTo>
                <a:lnTo>
                  <a:pt x="146" y="321"/>
                </a:lnTo>
                <a:lnTo>
                  <a:pt x="143" y="321"/>
                </a:lnTo>
                <a:lnTo>
                  <a:pt x="139" y="321"/>
                </a:lnTo>
                <a:lnTo>
                  <a:pt x="134" y="321"/>
                </a:lnTo>
                <a:lnTo>
                  <a:pt x="132" y="321"/>
                </a:lnTo>
                <a:lnTo>
                  <a:pt x="129" y="321"/>
                </a:lnTo>
                <a:lnTo>
                  <a:pt x="127" y="321"/>
                </a:lnTo>
                <a:lnTo>
                  <a:pt x="124" y="321"/>
                </a:lnTo>
                <a:lnTo>
                  <a:pt x="120" y="321"/>
                </a:lnTo>
                <a:lnTo>
                  <a:pt x="119" y="321"/>
                </a:lnTo>
                <a:lnTo>
                  <a:pt x="115" y="321"/>
                </a:lnTo>
                <a:lnTo>
                  <a:pt x="107" y="321"/>
                </a:lnTo>
                <a:lnTo>
                  <a:pt x="105" y="321"/>
                </a:lnTo>
                <a:lnTo>
                  <a:pt x="103" y="321"/>
                </a:lnTo>
                <a:lnTo>
                  <a:pt x="95" y="321"/>
                </a:lnTo>
                <a:lnTo>
                  <a:pt x="91" y="321"/>
                </a:lnTo>
                <a:lnTo>
                  <a:pt x="88" y="321"/>
                </a:lnTo>
                <a:lnTo>
                  <a:pt x="84" y="321"/>
                </a:lnTo>
                <a:lnTo>
                  <a:pt x="83" y="321"/>
                </a:lnTo>
                <a:lnTo>
                  <a:pt x="81" y="321"/>
                </a:lnTo>
                <a:lnTo>
                  <a:pt x="72" y="321"/>
                </a:lnTo>
                <a:lnTo>
                  <a:pt x="71" y="321"/>
                </a:lnTo>
                <a:lnTo>
                  <a:pt x="64" y="320"/>
                </a:lnTo>
                <a:lnTo>
                  <a:pt x="60" y="320"/>
                </a:lnTo>
                <a:lnTo>
                  <a:pt x="57" y="320"/>
                </a:lnTo>
                <a:lnTo>
                  <a:pt x="57" y="320"/>
                </a:lnTo>
                <a:lnTo>
                  <a:pt x="55" y="320"/>
                </a:lnTo>
                <a:lnTo>
                  <a:pt x="53" y="320"/>
                </a:lnTo>
                <a:lnTo>
                  <a:pt x="50" y="320"/>
                </a:lnTo>
                <a:lnTo>
                  <a:pt x="46" y="320"/>
                </a:lnTo>
                <a:lnTo>
                  <a:pt x="43" y="320"/>
                </a:lnTo>
                <a:lnTo>
                  <a:pt x="41" y="320"/>
                </a:lnTo>
                <a:lnTo>
                  <a:pt x="41" y="320"/>
                </a:lnTo>
                <a:lnTo>
                  <a:pt x="40" y="320"/>
                </a:lnTo>
                <a:lnTo>
                  <a:pt x="38" y="320"/>
                </a:lnTo>
                <a:lnTo>
                  <a:pt x="36" y="320"/>
                </a:lnTo>
                <a:lnTo>
                  <a:pt x="34" y="320"/>
                </a:lnTo>
                <a:lnTo>
                  <a:pt x="33" y="320"/>
                </a:lnTo>
                <a:lnTo>
                  <a:pt x="31" y="320"/>
                </a:lnTo>
                <a:lnTo>
                  <a:pt x="28" y="320"/>
                </a:lnTo>
                <a:lnTo>
                  <a:pt x="26" y="320"/>
                </a:lnTo>
                <a:lnTo>
                  <a:pt x="21" y="320"/>
                </a:lnTo>
                <a:lnTo>
                  <a:pt x="19" y="320"/>
                </a:lnTo>
                <a:lnTo>
                  <a:pt x="16" y="320"/>
                </a:lnTo>
                <a:lnTo>
                  <a:pt x="10" y="320"/>
                </a:lnTo>
                <a:lnTo>
                  <a:pt x="5" y="320"/>
                </a:lnTo>
                <a:lnTo>
                  <a:pt x="5" y="306"/>
                </a:lnTo>
                <a:lnTo>
                  <a:pt x="5" y="302"/>
                </a:lnTo>
                <a:lnTo>
                  <a:pt x="5" y="301"/>
                </a:lnTo>
                <a:lnTo>
                  <a:pt x="5" y="299"/>
                </a:lnTo>
                <a:lnTo>
                  <a:pt x="5" y="294"/>
                </a:lnTo>
                <a:lnTo>
                  <a:pt x="7" y="287"/>
                </a:lnTo>
                <a:lnTo>
                  <a:pt x="7" y="283"/>
                </a:lnTo>
                <a:lnTo>
                  <a:pt x="7" y="282"/>
                </a:lnTo>
                <a:lnTo>
                  <a:pt x="7" y="280"/>
                </a:lnTo>
                <a:lnTo>
                  <a:pt x="7" y="278"/>
                </a:lnTo>
                <a:lnTo>
                  <a:pt x="7" y="275"/>
                </a:lnTo>
                <a:lnTo>
                  <a:pt x="7" y="271"/>
                </a:lnTo>
                <a:lnTo>
                  <a:pt x="7" y="268"/>
                </a:lnTo>
                <a:lnTo>
                  <a:pt x="7" y="259"/>
                </a:lnTo>
                <a:lnTo>
                  <a:pt x="7" y="258"/>
                </a:lnTo>
                <a:lnTo>
                  <a:pt x="7" y="251"/>
                </a:lnTo>
                <a:lnTo>
                  <a:pt x="7" y="249"/>
                </a:lnTo>
                <a:lnTo>
                  <a:pt x="7" y="244"/>
                </a:lnTo>
                <a:lnTo>
                  <a:pt x="7" y="240"/>
                </a:lnTo>
                <a:lnTo>
                  <a:pt x="7" y="235"/>
                </a:lnTo>
                <a:lnTo>
                  <a:pt x="7" y="230"/>
                </a:lnTo>
                <a:lnTo>
                  <a:pt x="9" y="228"/>
                </a:lnTo>
                <a:lnTo>
                  <a:pt x="9" y="227"/>
                </a:lnTo>
                <a:lnTo>
                  <a:pt x="9" y="213"/>
                </a:lnTo>
                <a:lnTo>
                  <a:pt x="9" y="208"/>
                </a:lnTo>
                <a:lnTo>
                  <a:pt x="9" y="203"/>
                </a:lnTo>
                <a:lnTo>
                  <a:pt x="9" y="199"/>
                </a:lnTo>
                <a:lnTo>
                  <a:pt x="9" y="197"/>
                </a:lnTo>
                <a:lnTo>
                  <a:pt x="9" y="196"/>
                </a:lnTo>
                <a:lnTo>
                  <a:pt x="9" y="191"/>
                </a:lnTo>
                <a:lnTo>
                  <a:pt x="9" y="189"/>
                </a:lnTo>
                <a:lnTo>
                  <a:pt x="9" y="187"/>
                </a:lnTo>
                <a:lnTo>
                  <a:pt x="9" y="185"/>
                </a:lnTo>
                <a:lnTo>
                  <a:pt x="9" y="180"/>
                </a:lnTo>
                <a:lnTo>
                  <a:pt x="9" y="179"/>
                </a:lnTo>
                <a:lnTo>
                  <a:pt x="9" y="173"/>
                </a:lnTo>
                <a:lnTo>
                  <a:pt x="9" y="172"/>
                </a:lnTo>
                <a:lnTo>
                  <a:pt x="9" y="168"/>
                </a:lnTo>
                <a:lnTo>
                  <a:pt x="3" y="168"/>
                </a:lnTo>
                <a:lnTo>
                  <a:pt x="0" y="168"/>
                </a:lnTo>
                <a:lnTo>
                  <a:pt x="0" y="166"/>
                </a:lnTo>
                <a:lnTo>
                  <a:pt x="0" y="160"/>
                </a:lnTo>
                <a:lnTo>
                  <a:pt x="0" y="154"/>
                </a:lnTo>
                <a:lnTo>
                  <a:pt x="0" y="153"/>
                </a:lnTo>
                <a:lnTo>
                  <a:pt x="0" y="148"/>
                </a:lnTo>
                <a:lnTo>
                  <a:pt x="0" y="142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2" y="123"/>
                </a:lnTo>
                <a:lnTo>
                  <a:pt x="2" y="120"/>
                </a:lnTo>
                <a:lnTo>
                  <a:pt x="2" y="118"/>
                </a:lnTo>
                <a:lnTo>
                  <a:pt x="2" y="117"/>
                </a:lnTo>
                <a:lnTo>
                  <a:pt x="2" y="113"/>
                </a:lnTo>
                <a:lnTo>
                  <a:pt x="2" y="101"/>
                </a:lnTo>
                <a:lnTo>
                  <a:pt x="2" y="98"/>
                </a:lnTo>
                <a:lnTo>
                  <a:pt x="2" y="93"/>
                </a:lnTo>
                <a:lnTo>
                  <a:pt x="2" y="82"/>
                </a:lnTo>
                <a:lnTo>
                  <a:pt x="2" y="80"/>
                </a:lnTo>
                <a:lnTo>
                  <a:pt x="2" y="79"/>
                </a:lnTo>
                <a:lnTo>
                  <a:pt x="2" y="77"/>
                </a:lnTo>
                <a:lnTo>
                  <a:pt x="2" y="70"/>
                </a:lnTo>
                <a:lnTo>
                  <a:pt x="2" y="67"/>
                </a:lnTo>
                <a:lnTo>
                  <a:pt x="2" y="67"/>
                </a:lnTo>
                <a:lnTo>
                  <a:pt x="2" y="65"/>
                </a:lnTo>
                <a:lnTo>
                  <a:pt x="2" y="56"/>
                </a:lnTo>
                <a:lnTo>
                  <a:pt x="2" y="55"/>
                </a:lnTo>
                <a:lnTo>
                  <a:pt x="2" y="48"/>
                </a:lnTo>
                <a:lnTo>
                  <a:pt x="2" y="46"/>
                </a:lnTo>
                <a:lnTo>
                  <a:pt x="2" y="43"/>
                </a:lnTo>
                <a:lnTo>
                  <a:pt x="2" y="41"/>
                </a:lnTo>
                <a:lnTo>
                  <a:pt x="2" y="39"/>
                </a:lnTo>
                <a:lnTo>
                  <a:pt x="2" y="37"/>
                </a:lnTo>
                <a:lnTo>
                  <a:pt x="2" y="36"/>
                </a:lnTo>
                <a:lnTo>
                  <a:pt x="2" y="34"/>
                </a:lnTo>
                <a:lnTo>
                  <a:pt x="3" y="34"/>
                </a:lnTo>
                <a:lnTo>
                  <a:pt x="3" y="32"/>
                </a:lnTo>
                <a:lnTo>
                  <a:pt x="3" y="29"/>
                </a:lnTo>
                <a:lnTo>
                  <a:pt x="3" y="27"/>
                </a:lnTo>
                <a:lnTo>
                  <a:pt x="3" y="22"/>
                </a:lnTo>
                <a:lnTo>
                  <a:pt x="3" y="20"/>
                </a:lnTo>
                <a:lnTo>
                  <a:pt x="3" y="19"/>
                </a:lnTo>
                <a:lnTo>
                  <a:pt x="3" y="17"/>
                </a:lnTo>
                <a:lnTo>
                  <a:pt x="3" y="10"/>
                </a:lnTo>
                <a:lnTo>
                  <a:pt x="3" y="3"/>
                </a:lnTo>
                <a:lnTo>
                  <a:pt x="3" y="0"/>
                </a:lnTo>
                <a:lnTo>
                  <a:pt x="10" y="1"/>
                </a:lnTo>
                <a:lnTo>
                  <a:pt x="17" y="1"/>
                </a:lnTo>
                <a:lnTo>
                  <a:pt x="19" y="1"/>
                </a:lnTo>
                <a:lnTo>
                  <a:pt x="21" y="1"/>
                </a:lnTo>
                <a:lnTo>
                  <a:pt x="26" y="1"/>
                </a:lnTo>
                <a:lnTo>
                  <a:pt x="26" y="1"/>
                </a:lnTo>
                <a:lnTo>
                  <a:pt x="41" y="1"/>
                </a:lnTo>
                <a:lnTo>
                  <a:pt x="41" y="1"/>
                </a:lnTo>
                <a:lnTo>
                  <a:pt x="48" y="1"/>
                </a:lnTo>
                <a:lnTo>
                  <a:pt x="50" y="1"/>
                </a:lnTo>
                <a:lnTo>
                  <a:pt x="52" y="1"/>
                </a:lnTo>
                <a:lnTo>
                  <a:pt x="59" y="1"/>
                </a:lnTo>
                <a:lnTo>
                  <a:pt x="62" y="1"/>
                </a:lnTo>
                <a:lnTo>
                  <a:pt x="64" y="1"/>
                </a:lnTo>
                <a:lnTo>
                  <a:pt x="65" y="3"/>
                </a:lnTo>
                <a:lnTo>
                  <a:pt x="65" y="1"/>
                </a:lnTo>
                <a:lnTo>
                  <a:pt x="67" y="3"/>
                </a:lnTo>
                <a:lnTo>
                  <a:pt x="72" y="3"/>
                </a:lnTo>
                <a:lnTo>
                  <a:pt x="76" y="3"/>
                </a:lnTo>
                <a:lnTo>
                  <a:pt x="79" y="3"/>
                </a:lnTo>
                <a:lnTo>
                  <a:pt x="81" y="3"/>
                </a:lnTo>
                <a:lnTo>
                  <a:pt x="83" y="3"/>
                </a:lnTo>
                <a:lnTo>
                  <a:pt x="84" y="3"/>
                </a:lnTo>
                <a:lnTo>
                  <a:pt x="86" y="3"/>
                </a:lnTo>
                <a:lnTo>
                  <a:pt x="89" y="3"/>
                </a:lnTo>
                <a:lnTo>
                  <a:pt x="91" y="3"/>
                </a:lnTo>
                <a:lnTo>
                  <a:pt x="93" y="3"/>
                </a:lnTo>
                <a:lnTo>
                  <a:pt x="96" y="3"/>
                </a:lnTo>
                <a:lnTo>
                  <a:pt x="98" y="3"/>
                </a:lnTo>
                <a:lnTo>
                  <a:pt x="103" y="3"/>
                </a:lnTo>
                <a:lnTo>
                  <a:pt x="105" y="3"/>
                </a:lnTo>
                <a:lnTo>
                  <a:pt x="112" y="5"/>
                </a:lnTo>
                <a:lnTo>
                  <a:pt x="114" y="5"/>
                </a:lnTo>
                <a:lnTo>
                  <a:pt x="117" y="5"/>
                </a:lnTo>
                <a:lnTo>
                  <a:pt x="117" y="5"/>
                </a:lnTo>
                <a:lnTo>
                  <a:pt x="126" y="5"/>
                </a:lnTo>
                <a:lnTo>
                  <a:pt x="132" y="5"/>
                </a:lnTo>
                <a:lnTo>
                  <a:pt x="136" y="5"/>
                </a:lnTo>
                <a:lnTo>
                  <a:pt x="138" y="5"/>
                </a:lnTo>
                <a:lnTo>
                  <a:pt x="141" y="5"/>
                </a:lnTo>
                <a:lnTo>
                  <a:pt x="148" y="5"/>
                </a:lnTo>
                <a:lnTo>
                  <a:pt x="150" y="5"/>
                </a:lnTo>
                <a:lnTo>
                  <a:pt x="151" y="5"/>
                </a:lnTo>
                <a:lnTo>
                  <a:pt x="160" y="5"/>
                </a:lnTo>
                <a:lnTo>
                  <a:pt x="167" y="5"/>
                </a:lnTo>
                <a:lnTo>
                  <a:pt x="170" y="5"/>
                </a:lnTo>
                <a:lnTo>
                  <a:pt x="172" y="5"/>
                </a:lnTo>
                <a:lnTo>
                  <a:pt x="189" y="7"/>
                </a:lnTo>
                <a:lnTo>
                  <a:pt x="193" y="7"/>
                </a:lnTo>
                <a:lnTo>
                  <a:pt x="196" y="7"/>
                </a:lnTo>
                <a:lnTo>
                  <a:pt x="200" y="7"/>
                </a:lnTo>
                <a:lnTo>
                  <a:pt x="203" y="7"/>
                </a:lnTo>
                <a:lnTo>
                  <a:pt x="205" y="7"/>
                </a:lnTo>
                <a:lnTo>
                  <a:pt x="208" y="7"/>
                </a:lnTo>
                <a:lnTo>
                  <a:pt x="217" y="7"/>
                </a:lnTo>
                <a:lnTo>
                  <a:pt x="218" y="7"/>
                </a:lnTo>
                <a:lnTo>
                  <a:pt x="227" y="7"/>
                </a:lnTo>
                <a:lnTo>
                  <a:pt x="236" y="7"/>
                </a:lnTo>
                <a:lnTo>
                  <a:pt x="237" y="7"/>
                </a:lnTo>
                <a:lnTo>
                  <a:pt x="237" y="7"/>
                </a:lnTo>
                <a:lnTo>
                  <a:pt x="246" y="7"/>
                </a:lnTo>
                <a:lnTo>
                  <a:pt x="248" y="7"/>
                </a:lnTo>
                <a:lnTo>
                  <a:pt x="251" y="7"/>
                </a:lnTo>
                <a:lnTo>
                  <a:pt x="253" y="7"/>
                </a:lnTo>
                <a:lnTo>
                  <a:pt x="260" y="7"/>
                </a:lnTo>
                <a:lnTo>
                  <a:pt x="263" y="7"/>
                </a:lnTo>
                <a:lnTo>
                  <a:pt x="267" y="7"/>
                </a:lnTo>
                <a:lnTo>
                  <a:pt x="268" y="7"/>
                </a:lnTo>
                <a:lnTo>
                  <a:pt x="268" y="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9" name="Freeform 227"/>
          <p:cNvSpPr>
            <a:spLocks/>
          </p:cNvSpPr>
          <p:nvPr/>
        </p:nvSpPr>
        <p:spPr bwMode="auto">
          <a:xfrm>
            <a:off x="2182813" y="5802313"/>
            <a:ext cx="549275" cy="414338"/>
          </a:xfrm>
          <a:custGeom>
            <a:avLst/>
            <a:gdLst/>
            <a:ahLst/>
            <a:cxnLst>
              <a:cxn ang="0">
                <a:pos x="287" y="10"/>
              </a:cxn>
              <a:cxn ang="0">
                <a:pos x="312" y="10"/>
              </a:cxn>
              <a:cxn ang="0">
                <a:pos x="337" y="12"/>
              </a:cxn>
              <a:cxn ang="0">
                <a:pos x="339" y="33"/>
              </a:cxn>
              <a:cxn ang="0">
                <a:pos x="339" y="46"/>
              </a:cxn>
              <a:cxn ang="0">
                <a:pos x="339" y="60"/>
              </a:cxn>
              <a:cxn ang="0">
                <a:pos x="339" y="77"/>
              </a:cxn>
              <a:cxn ang="0">
                <a:pos x="337" y="101"/>
              </a:cxn>
              <a:cxn ang="0">
                <a:pos x="337" y="115"/>
              </a:cxn>
              <a:cxn ang="0">
                <a:pos x="346" y="125"/>
              </a:cxn>
              <a:cxn ang="0">
                <a:pos x="346" y="162"/>
              </a:cxn>
              <a:cxn ang="0">
                <a:pos x="346" y="189"/>
              </a:cxn>
              <a:cxn ang="0">
                <a:pos x="344" y="217"/>
              </a:cxn>
              <a:cxn ang="0">
                <a:pos x="344" y="237"/>
              </a:cxn>
              <a:cxn ang="0">
                <a:pos x="344" y="251"/>
              </a:cxn>
              <a:cxn ang="0">
                <a:pos x="320" y="261"/>
              </a:cxn>
              <a:cxn ang="0">
                <a:pos x="306" y="260"/>
              </a:cxn>
              <a:cxn ang="0">
                <a:pos x="294" y="260"/>
              </a:cxn>
              <a:cxn ang="0">
                <a:pos x="275" y="260"/>
              </a:cxn>
              <a:cxn ang="0">
                <a:pos x="258" y="258"/>
              </a:cxn>
              <a:cxn ang="0">
                <a:pos x="244" y="258"/>
              </a:cxn>
              <a:cxn ang="0">
                <a:pos x="227" y="258"/>
              </a:cxn>
              <a:cxn ang="0">
                <a:pos x="214" y="256"/>
              </a:cxn>
              <a:cxn ang="0">
                <a:pos x="193" y="256"/>
              </a:cxn>
              <a:cxn ang="0">
                <a:pos x="177" y="256"/>
              </a:cxn>
              <a:cxn ang="0">
                <a:pos x="162" y="256"/>
              </a:cxn>
              <a:cxn ang="0">
                <a:pos x="146" y="255"/>
              </a:cxn>
              <a:cxn ang="0">
                <a:pos x="129" y="255"/>
              </a:cxn>
              <a:cxn ang="0">
                <a:pos x="105" y="255"/>
              </a:cxn>
              <a:cxn ang="0">
                <a:pos x="81" y="255"/>
              </a:cxn>
              <a:cxn ang="0">
                <a:pos x="57" y="253"/>
              </a:cxn>
              <a:cxn ang="0">
                <a:pos x="42" y="253"/>
              </a:cxn>
              <a:cxn ang="0">
                <a:pos x="17" y="253"/>
              </a:cxn>
              <a:cxn ang="0">
                <a:pos x="11" y="244"/>
              </a:cxn>
              <a:cxn ang="0">
                <a:pos x="11" y="222"/>
              </a:cxn>
              <a:cxn ang="0">
                <a:pos x="11" y="206"/>
              </a:cxn>
              <a:cxn ang="0">
                <a:pos x="11" y="175"/>
              </a:cxn>
              <a:cxn ang="0">
                <a:pos x="11" y="162"/>
              </a:cxn>
              <a:cxn ang="0">
                <a:pos x="12" y="139"/>
              </a:cxn>
              <a:cxn ang="0">
                <a:pos x="12" y="120"/>
              </a:cxn>
              <a:cxn ang="0">
                <a:pos x="7" y="112"/>
              </a:cxn>
              <a:cxn ang="0">
                <a:pos x="0" y="105"/>
              </a:cxn>
              <a:cxn ang="0">
                <a:pos x="0" y="95"/>
              </a:cxn>
              <a:cxn ang="0">
                <a:pos x="2" y="79"/>
              </a:cxn>
              <a:cxn ang="0">
                <a:pos x="2" y="62"/>
              </a:cxn>
              <a:cxn ang="0">
                <a:pos x="2" y="38"/>
              </a:cxn>
              <a:cxn ang="0">
                <a:pos x="4" y="21"/>
              </a:cxn>
              <a:cxn ang="0">
                <a:pos x="4" y="9"/>
              </a:cxn>
              <a:cxn ang="0">
                <a:pos x="26" y="0"/>
              </a:cxn>
              <a:cxn ang="0">
                <a:pos x="45" y="2"/>
              </a:cxn>
              <a:cxn ang="0">
                <a:pos x="72" y="2"/>
              </a:cxn>
              <a:cxn ang="0">
                <a:pos x="102" y="3"/>
              </a:cxn>
              <a:cxn ang="0">
                <a:pos x="122" y="3"/>
              </a:cxn>
              <a:cxn ang="0">
                <a:pos x="141" y="5"/>
              </a:cxn>
              <a:cxn ang="0">
                <a:pos x="162" y="5"/>
              </a:cxn>
              <a:cxn ang="0">
                <a:pos x="177" y="7"/>
              </a:cxn>
              <a:cxn ang="0">
                <a:pos x="196" y="7"/>
              </a:cxn>
              <a:cxn ang="0">
                <a:pos x="214" y="7"/>
              </a:cxn>
              <a:cxn ang="0">
                <a:pos x="227" y="9"/>
              </a:cxn>
              <a:cxn ang="0">
                <a:pos x="243" y="9"/>
              </a:cxn>
              <a:cxn ang="0">
                <a:pos x="267" y="9"/>
              </a:cxn>
            </a:cxnLst>
            <a:rect l="0" t="0" r="r" b="b"/>
            <a:pathLst>
              <a:path w="346" h="261">
                <a:moveTo>
                  <a:pt x="272" y="10"/>
                </a:moveTo>
                <a:lnTo>
                  <a:pt x="274" y="10"/>
                </a:lnTo>
                <a:lnTo>
                  <a:pt x="275" y="10"/>
                </a:lnTo>
                <a:lnTo>
                  <a:pt x="282" y="10"/>
                </a:lnTo>
                <a:lnTo>
                  <a:pt x="286" y="10"/>
                </a:lnTo>
                <a:lnTo>
                  <a:pt x="287" y="10"/>
                </a:lnTo>
                <a:lnTo>
                  <a:pt x="296" y="10"/>
                </a:lnTo>
                <a:lnTo>
                  <a:pt x="298" y="10"/>
                </a:lnTo>
                <a:lnTo>
                  <a:pt x="298" y="10"/>
                </a:lnTo>
                <a:lnTo>
                  <a:pt x="300" y="10"/>
                </a:lnTo>
                <a:lnTo>
                  <a:pt x="308" y="10"/>
                </a:lnTo>
                <a:lnTo>
                  <a:pt x="312" y="10"/>
                </a:lnTo>
                <a:lnTo>
                  <a:pt x="317" y="12"/>
                </a:lnTo>
                <a:lnTo>
                  <a:pt x="327" y="12"/>
                </a:lnTo>
                <a:lnTo>
                  <a:pt x="329" y="12"/>
                </a:lnTo>
                <a:lnTo>
                  <a:pt x="332" y="12"/>
                </a:lnTo>
                <a:lnTo>
                  <a:pt x="334" y="12"/>
                </a:lnTo>
                <a:lnTo>
                  <a:pt x="337" y="12"/>
                </a:lnTo>
                <a:lnTo>
                  <a:pt x="339" y="12"/>
                </a:lnTo>
                <a:lnTo>
                  <a:pt x="341" y="12"/>
                </a:lnTo>
                <a:lnTo>
                  <a:pt x="341" y="17"/>
                </a:lnTo>
                <a:lnTo>
                  <a:pt x="339" y="19"/>
                </a:lnTo>
                <a:lnTo>
                  <a:pt x="339" y="22"/>
                </a:lnTo>
                <a:lnTo>
                  <a:pt x="339" y="33"/>
                </a:lnTo>
                <a:lnTo>
                  <a:pt x="339" y="34"/>
                </a:lnTo>
                <a:lnTo>
                  <a:pt x="339" y="36"/>
                </a:lnTo>
                <a:lnTo>
                  <a:pt x="339" y="38"/>
                </a:lnTo>
                <a:lnTo>
                  <a:pt x="339" y="41"/>
                </a:lnTo>
                <a:lnTo>
                  <a:pt x="339" y="43"/>
                </a:lnTo>
                <a:lnTo>
                  <a:pt x="339" y="46"/>
                </a:lnTo>
                <a:lnTo>
                  <a:pt x="339" y="48"/>
                </a:lnTo>
                <a:lnTo>
                  <a:pt x="339" y="50"/>
                </a:lnTo>
                <a:lnTo>
                  <a:pt x="339" y="53"/>
                </a:lnTo>
                <a:lnTo>
                  <a:pt x="339" y="57"/>
                </a:lnTo>
                <a:lnTo>
                  <a:pt x="339" y="58"/>
                </a:lnTo>
                <a:lnTo>
                  <a:pt x="339" y="60"/>
                </a:lnTo>
                <a:lnTo>
                  <a:pt x="339" y="62"/>
                </a:lnTo>
                <a:lnTo>
                  <a:pt x="339" y="64"/>
                </a:lnTo>
                <a:lnTo>
                  <a:pt x="339" y="65"/>
                </a:lnTo>
                <a:lnTo>
                  <a:pt x="339" y="67"/>
                </a:lnTo>
                <a:lnTo>
                  <a:pt x="339" y="69"/>
                </a:lnTo>
                <a:lnTo>
                  <a:pt x="339" y="77"/>
                </a:lnTo>
                <a:lnTo>
                  <a:pt x="339" y="84"/>
                </a:lnTo>
                <a:lnTo>
                  <a:pt x="339" y="86"/>
                </a:lnTo>
                <a:lnTo>
                  <a:pt x="339" y="88"/>
                </a:lnTo>
                <a:lnTo>
                  <a:pt x="337" y="96"/>
                </a:lnTo>
                <a:lnTo>
                  <a:pt x="337" y="100"/>
                </a:lnTo>
                <a:lnTo>
                  <a:pt x="337" y="101"/>
                </a:lnTo>
                <a:lnTo>
                  <a:pt x="337" y="103"/>
                </a:lnTo>
                <a:lnTo>
                  <a:pt x="337" y="105"/>
                </a:lnTo>
                <a:lnTo>
                  <a:pt x="337" y="110"/>
                </a:lnTo>
                <a:lnTo>
                  <a:pt x="337" y="112"/>
                </a:lnTo>
                <a:lnTo>
                  <a:pt x="337" y="113"/>
                </a:lnTo>
                <a:lnTo>
                  <a:pt x="337" y="115"/>
                </a:lnTo>
                <a:lnTo>
                  <a:pt x="337" y="120"/>
                </a:lnTo>
                <a:lnTo>
                  <a:pt x="337" y="122"/>
                </a:lnTo>
                <a:lnTo>
                  <a:pt x="343" y="122"/>
                </a:lnTo>
                <a:lnTo>
                  <a:pt x="343" y="122"/>
                </a:lnTo>
                <a:lnTo>
                  <a:pt x="346" y="122"/>
                </a:lnTo>
                <a:lnTo>
                  <a:pt x="346" y="125"/>
                </a:lnTo>
                <a:lnTo>
                  <a:pt x="346" y="136"/>
                </a:lnTo>
                <a:lnTo>
                  <a:pt x="346" y="138"/>
                </a:lnTo>
                <a:lnTo>
                  <a:pt x="346" y="141"/>
                </a:lnTo>
                <a:lnTo>
                  <a:pt x="346" y="148"/>
                </a:lnTo>
                <a:lnTo>
                  <a:pt x="346" y="162"/>
                </a:lnTo>
                <a:lnTo>
                  <a:pt x="346" y="162"/>
                </a:lnTo>
                <a:lnTo>
                  <a:pt x="346" y="172"/>
                </a:lnTo>
                <a:lnTo>
                  <a:pt x="346" y="174"/>
                </a:lnTo>
                <a:lnTo>
                  <a:pt x="346" y="177"/>
                </a:lnTo>
                <a:lnTo>
                  <a:pt x="346" y="179"/>
                </a:lnTo>
                <a:lnTo>
                  <a:pt x="346" y="184"/>
                </a:lnTo>
                <a:lnTo>
                  <a:pt x="346" y="189"/>
                </a:lnTo>
                <a:lnTo>
                  <a:pt x="344" y="198"/>
                </a:lnTo>
                <a:lnTo>
                  <a:pt x="344" y="201"/>
                </a:lnTo>
                <a:lnTo>
                  <a:pt x="344" y="203"/>
                </a:lnTo>
                <a:lnTo>
                  <a:pt x="344" y="206"/>
                </a:lnTo>
                <a:lnTo>
                  <a:pt x="344" y="213"/>
                </a:lnTo>
                <a:lnTo>
                  <a:pt x="344" y="217"/>
                </a:lnTo>
                <a:lnTo>
                  <a:pt x="344" y="220"/>
                </a:lnTo>
                <a:lnTo>
                  <a:pt x="344" y="222"/>
                </a:lnTo>
                <a:lnTo>
                  <a:pt x="344" y="234"/>
                </a:lnTo>
                <a:lnTo>
                  <a:pt x="344" y="236"/>
                </a:lnTo>
                <a:lnTo>
                  <a:pt x="344" y="237"/>
                </a:lnTo>
                <a:lnTo>
                  <a:pt x="344" y="237"/>
                </a:lnTo>
                <a:lnTo>
                  <a:pt x="344" y="239"/>
                </a:lnTo>
                <a:lnTo>
                  <a:pt x="344" y="241"/>
                </a:lnTo>
                <a:lnTo>
                  <a:pt x="344" y="242"/>
                </a:lnTo>
                <a:lnTo>
                  <a:pt x="344" y="244"/>
                </a:lnTo>
                <a:lnTo>
                  <a:pt x="344" y="246"/>
                </a:lnTo>
                <a:lnTo>
                  <a:pt x="344" y="251"/>
                </a:lnTo>
                <a:lnTo>
                  <a:pt x="344" y="261"/>
                </a:lnTo>
                <a:lnTo>
                  <a:pt x="343" y="261"/>
                </a:lnTo>
                <a:lnTo>
                  <a:pt x="336" y="261"/>
                </a:lnTo>
                <a:lnTo>
                  <a:pt x="332" y="261"/>
                </a:lnTo>
                <a:lnTo>
                  <a:pt x="322" y="261"/>
                </a:lnTo>
                <a:lnTo>
                  <a:pt x="320" y="261"/>
                </a:lnTo>
                <a:lnTo>
                  <a:pt x="318" y="261"/>
                </a:lnTo>
                <a:lnTo>
                  <a:pt x="317" y="261"/>
                </a:lnTo>
                <a:lnTo>
                  <a:pt x="313" y="261"/>
                </a:lnTo>
                <a:lnTo>
                  <a:pt x="312" y="260"/>
                </a:lnTo>
                <a:lnTo>
                  <a:pt x="308" y="260"/>
                </a:lnTo>
                <a:lnTo>
                  <a:pt x="306" y="260"/>
                </a:lnTo>
                <a:lnTo>
                  <a:pt x="305" y="260"/>
                </a:lnTo>
                <a:lnTo>
                  <a:pt x="303" y="260"/>
                </a:lnTo>
                <a:lnTo>
                  <a:pt x="301" y="260"/>
                </a:lnTo>
                <a:lnTo>
                  <a:pt x="300" y="260"/>
                </a:lnTo>
                <a:lnTo>
                  <a:pt x="298" y="260"/>
                </a:lnTo>
                <a:lnTo>
                  <a:pt x="294" y="260"/>
                </a:lnTo>
                <a:lnTo>
                  <a:pt x="286" y="260"/>
                </a:lnTo>
                <a:lnTo>
                  <a:pt x="284" y="260"/>
                </a:lnTo>
                <a:lnTo>
                  <a:pt x="282" y="260"/>
                </a:lnTo>
                <a:lnTo>
                  <a:pt x="282" y="260"/>
                </a:lnTo>
                <a:lnTo>
                  <a:pt x="279" y="260"/>
                </a:lnTo>
                <a:lnTo>
                  <a:pt x="275" y="260"/>
                </a:lnTo>
                <a:lnTo>
                  <a:pt x="270" y="260"/>
                </a:lnTo>
                <a:lnTo>
                  <a:pt x="267" y="260"/>
                </a:lnTo>
                <a:lnTo>
                  <a:pt x="265" y="260"/>
                </a:lnTo>
                <a:lnTo>
                  <a:pt x="263" y="260"/>
                </a:lnTo>
                <a:lnTo>
                  <a:pt x="260" y="258"/>
                </a:lnTo>
                <a:lnTo>
                  <a:pt x="258" y="258"/>
                </a:lnTo>
                <a:lnTo>
                  <a:pt x="257" y="258"/>
                </a:lnTo>
                <a:lnTo>
                  <a:pt x="255" y="258"/>
                </a:lnTo>
                <a:lnTo>
                  <a:pt x="253" y="258"/>
                </a:lnTo>
                <a:lnTo>
                  <a:pt x="251" y="258"/>
                </a:lnTo>
                <a:lnTo>
                  <a:pt x="246" y="258"/>
                </a:lnTo>
                <a:lnTo>
                  <a:pt x="244" y="258"/>
                </a:lnTo>
                <a:lnTo>
                  <a:pt x="243" y="258"/>
                </a:lnTo>
                <a:lnTo>
                  <a:pt x="241" y="258"/>
                </a:lnTo>
                <a:lnTo>
                  <a:pt x="236" y="258"/>
                </a:lnTo>
                <a:lnTo>
                  <a:pt x="234" y="258"/>
                </a:lnTo>
                <a:lnTo>
                  <a:pt x="231" y="258"/>
                </a:lnTo>
                <a:lnTo>
                  <a:pt x="227" y="258"/>
                </a:lnTo>
                <a:lnTo>
                  <a:pt x="222" y="256"/>
                </a:lnTo>
                <a:lnTo>
                  <a:pt x="220" y="256"/>
                </a:lnTo>
                <a:lnTo>
                  <a:pt x="219" y="256"/>
                </a:lnTo>
                <a:lnTo>
                  <a:pt x="217" y="256"/>
                </a:lnTo>
                <a:lnTo>
                  <a:pt x="215" y="256"/>
                </a:lnTo>
                <a:lnTo>
                  <a:pt x="214" y="256"/>
                </a:lnTo>
                <a:lnTo>
                  <a:pt x="208" y="256"/>
                </a:lnTo>
                <a:lnTo>
                  <a:pt x="203" y="256"/>
                </a:lnTo>
                <a:lnTo>
                  <a:pt x="201" y="256"/>
                </a:lnTo>
                <a:lnTo>
                  <a:pt x="200" y="256"/>
                </a:lnTo>
                <a:lnTo>
                  <a:pt x="198" y="256"/>
                </a:lnTo>
                <a:lnTo>
                  <a:pt x="193" y="256"/>
                </a:lnTo>
                <a:lnTo>
                  <a:pt x="191" y="256"/>
                </a:lnTo>
                <a:lnTo>
                  <a:pt x="189" y="256"/>
                </a:lnTo>
                <a:lnTo>
                  <a:pt x="188" y="256"/>
                </a:lnTo>
                <a:lnTo>
                  <a:pt x="184" y="256"/>
                </a:lnTo>
                <a:lnTo>
                  <a:pt x="179" y="256"/>
                </a:lnTo>
                <a:lnTo>
                  <a:pt x="177" y="256"/>
                </a:lnTo>
                <a:lnTo>
                  <a:pt x="172" y="256"/>
                </a:lnTo>
                <a:lnTo>
                  <a:pt x="169" y="256"/>
                </a:lnTo>
                <a:lnTo>
                  <a:pt x="167" y="256"/>
                </a:lnTo>
                <a:lnTo>
                  <a:pt x="165" y="256"/>
                </a:lnTo>
                <a:lnTo>
                  <a:pt x="162" y="256"/>
                </a:lnTo>
                <a:lnTo>
                  <a:pt x="162" y="256"/>
                </a:lnTo>
                <a:lnTo>
                  <a:pt x="160" y="256"/>
                </a:lnTo>
                <a:lnTo>
                  <a:pt x="157" y="256"/>
                </a:lnTo>
                <a:lnTo>
                  <a:pt x="155" y="256"/>
                </a:lnTo>
                <a:lnTo>
                  <a:pt x="153" y="256"/>
                </a:lnTo>
                <a:lnTo>
                  <a:pt x="150" y="255"/>
                </a:lnTo>
                <a:lnTo>
                  <a:pt x="146" y="255"/>
                </a:lnTo>
                <a:lnTo>
                  <a:pt x="145" y="255"/>
                </a:lnTo>
                <a:lnTo>
                  <a:pt x="140" y="255"/>
                </a:lnTo>
                <a:lnTo>
                  <a:pt x="136" y="255"/>
                </a:lnTo>
                <a:lnTo>
                  <a:pt x="133" y="255"/>
                </a:lnTo>
                <a:lnTo>
                  <a:pt x="133" y="255"/>
                </a:lnTo>
                <a:lnTo>
                  <a:pt x="129" y="255"/>
                </a:lnTo>
                <a:lnTo>
                  <a:pt x="122" y="255"/>
                </a:lnTo>
                <a:lnTo>
                  <a:pt x="119" y="255"/>
                </a:lnTo>
                <a:lnTo>
                  <a:pt x="115" y="255"/>
                </a:lnTo>
                <a:lnTo>
                  <a:pt x="112" y="255"/>
                </a:lnTo>
                <a:lnTo>
                  <a:pt x="109" y="255"/>
                </a:lnTo>
                <a:lnTo>
                  <a:pt x="105" y="255"/>
                </a:lnTo>
                <a:lnTo>
                  <a:pt x="100" y="255"/>
                </a:lnTo>
                <a:lnTo>
                  <a:pt x="97" y="255"/>
                </a:lnTo>
                <a:lnTo>
                  <a:pt x="91" y="255"/>
                </a:lnTo>
                <a:lnTo>
                  <a:pt x="88" y="255"/>
                </a:lnTo>
                <a:lnTo>
                  <a:pt x="83" y="255"/>
                </a:lnTo>
                <a:lnTo>
                  <a:pt x="81" y="255"/>
                </a:lnTo>
                <a:lnTo>
                  <a:pt x="78" y="253"/>
                </a:lnTo>
                <a:lnTo>
                  <a:pt x="76" y="253"/>
                </a:lnTo>
                <a:lnTo>
                  <a:pt x="71" y="253"/>
                </a:lnTo>
                <a:lnTo>
                  <a:pt x="67" y="253"/>
                </a:lnTo>
                <a:lnTo>
                  <a:pt x="64" y="253"/>
                </a:lnTo>
                <a:lnTo>
                  <a:pt x="57" y="253"/>
                </a:lnTo>
                <a:lnTo>
                  <a:pt x="54" y="253"/>
                </a:lnTo>
                <a:lnTo>
                  <a:pt x="52" y="253"/>
                </a:lnTo>
                <a:lnTo>
                  <a:pt x="50" y="253"/>
                </a:lnTo>
                <a:lnTo>
                  <a:pt x="43" y="253"/>
                </a:lnTo>
                <a:lnTo>
                  <a:pt x="42" y="253"/>
                </a:lnTo>
                <a:lnTo>
                  <a:pt x="42" y="253"/>
                </a:lnTo>
                <a:lnTo>
                  <a:pt x="36" y="253"/>
                </a:lnTo>
                <a:lnTo>
                  <a:pt x="33" y="253"/>
                </a:lnTo>
                <a:lnTo>
                  <a:pt x="31" y="253"/>
                </a:lnTo>
                <a:lnTo>
                  <a:pt x="26" y="253"/>
                </a:lnTo>
                <a:lnTo>
                  <a:pt x="21" y="253"/>
                </a:lnTo>
                <a:lnTo>
                  <a:pt x="17" y="253"/>
                </a:lnTo>
                <a:lnTo>
                  <a:pt x="16" y="253"/>
                </a:lnTo>
                <a:lnTo>
                  <a:pt x="12" y="253"/>
                </a:lnTo>
                <a:lnTo>
                  <a:pt x="11" y="253"/>
                </a:lnTo>
                <a:lnTo>
                  <a:pt x="11" y="253"/>
                </a:lnTo>
                <a:lnTo>
                  <a:pt x="11" y="251"/>
                </a:lnTo>
                <a:lnTo>
                  <a:pt x="11" y="244"/>
                </a:lnTo>
                <a:lnTo>
                  <a:pt x="11" y="241"/>
                </a:lnTo>
                <a:lnTo>
                  <a:pt x="11" y="236"/>
                </a:lnTo>
                <a:lnTo>
                  <a:pt x="11" y="232"/>
                </a:lnTo>
                <a:lnTo>
                  <a:pt x="11" y="229"/>
                </a:lnTo>
                <a:lnTo>
                  <a:pt x="11" y="224"/>
                </a:lnTo>
                <a:lnTo>
                  <a:pt x="11" y="222"/>
                </a:lnTo>
                <a:lnTo>
                  <a:pt x="11" y="220"/>
                </a:lnTo>
                <a:lnTo>
                  <a:pt x="11" y="218"/>
                </a:lnTo>
                <a:lnTo>
                  <a:pt x="11" y="212"/>
                </a:lnTo>
                <a:lnTo>
                  <a:pt x="11" y="208"/>
                </a:lnTo>
                <a:lnTo>
                  <a:pt x="11" y="208"/>
                </a:lnTo>
                <a:lnTo>
                  <a:pt x="11" y="206"/>
                </a:lnTo>
                <a:lnTo>
                  <a:pt x="11" y="196"/>
                </a:lnTo>
                <a:lnTo>
                  <a:pt x="11" y="193"/>
                </a:lnTo>
                <a:lnTo>
                  <a:pt x="11" y="191"/>
                </a:lnTo>
                <a:lnTo>
                  <a:pt x="11" y="186"/>
                </a:lnTo>
                <a:lnTo>
                  <a:pt x="11" y="179"/>
                </a:lnTo>
                <a:lnTo>
                  <a:pt x="11" y="175"/>
                </a:lnTo>
                <a:lnTo>
                  <a:pt x="11" y="172"/>
                </a:lnTo>
                <a:lnTo>
                  <a:pt x="11" y="169"/>
                </a:lnTo>
                <a:lnTo>
                  <a:pt x="11" y="165"/>
                </a:lnTo>
                <a:lnTo>
                  <a:pt x="11" y="163"/>
                </a:lnTo>
                <a:lnTo>
                  <a:pt x="11" y="162"/>
                </a:lnTo>
                <a:lnTo>
                  <a:pt x="11" y="162"/>
                </a:lnTo>
                <a:lnTo>
                  <a:pt x="12" y="158"/>
                </a:lnTo>
                <a:lnTo>
                  <a:pt x="12" y="155"/>
                </a:lnTo>
                <a:lnTo>
                  <a:pt x="12" y="151"/>
                </a:lnTo>
                <a:lnTo>
                  <a:pt x="12" y="150"/>
                </a:lnTo>
                <a:lnTo>
                  <a:pt x="12" y="141"/>
                </a:lnTo>
                <a:lnTo>
                  <a:pt x="12" y="139"/>
                </a:lnTo>
                <a:lnTo>
                  <a:pt x="12" y="136"/>
                </a:lnTo>
                <a:lnTo>
                  <a:pt x="12" y="132"/>
                </a:lnTo>
                <a:lnTo>
                  <a:pt x="12" y="127"/>
                </a:lnTo>
                <a:lnTo>
                  <a:pt x="12" y="124"/>
                </a:lnTo>
                <a:lnTo>
                  <a:pt x="12" y="122"/>
                </a:lnTo>
                <a:lnTo>
                  <a:pt x="12" y="120"/>
                </a:lnTo>
                <a:lnTo>
                  <a:pt x="12" y="117"/>
                </a:lnTo>
                <a:lnTo>
                  <a:pt x="12" y="112"/>
                </a:lnTo>
                <a:lnTo>
                  <a:pt x="11" y="112"/>
                </a:lnTo>
                <a:lnTo>
                  <a:pt x="11" y="112"/>
                </a:lnTo>
                <a:lnTo>
                  <a:pt x="9" y="112"/>
                </a:lnTo>
                <a:lnTo>
                  <a:pt x="7" y="112"/>
                </a:lnTo>
                <a:lnTo>
                  <a:pt x="4" y="112"/>
                </a:lnTo>
                <a:lnTo>
                  <a:pt x="0" y="112"/>
                </a:lnTo>
                <a:lnTo>
                  <a:pt x="0" y="110"/>
                </a:lnTo>
                <a:lnTo>
                  <a:pt x="0" y="108"/>
                </a:lnTo>
                <a:lnTo>
                  <a:pt x="0" y="107"/>
                </a:lnTo>
                <a:lnTo>
                  <a:pt x="0" y="105"/>
                </a:lnTo>
                <a:lnTo>
                  <a:pt x="0" y="103"/>
                </a:lnTo>
                <a:lnTo>
                  <a:pt x="0" y="101"/>
                </a:lnTo>
                <a:lnTo>
                  <a:pt x="0" y="101"/>
                </a:lnTo>
                <a:lnTo>
                  <a:pt x="0" y="100"/>
                </a:lnTo>
                <a:lnTo>
                  <a:pt x="0" y="98"/>
                </a:lnTo>
                <a:lnTo>
                  <a:pt x="0" y="95"/>
                </a:lnTo>
                <a:lnTo>
                  <a:pt x="0" y="93"/>
                </a:lnTo>
                <a:lnTo>
                  <a:pt x="0" y="86"/>
                </a:lnTo>
                <a:lnTo>
                  <a:pt x="0" y="86"/>
                </a:lnTo>
                <a:lnTo>
                  <a:pt x="2" y="84"/>
                </a:lnTo>
                <a:lnTo>
                  <a:pt x="2" y="82"/>
                </a:lnTo>
                <a:lnTo>
                  <a:pt x="2" y="79"/>
                </a:lnTo>
                <a:lnTo>
                  <a:pt x="2" y="77"/>
                </a:lnTo>
                <a:lnTo>
                  <a:pt x="2" y="74"/>
                </a:lnTo>
                <a:lnTo>
                  <a:pt x="2" y="67"/>
                </a:lnTo>
                <a:lnTo>
                  <a:pt x="2" y="65"/>
                </a:lnTo>
                <a:lnTo>
                  <a:pt x="2" y="64"/>
                </a:lnTo>
                <a:lnTo>
                  <a:pt x="2" y="62"/>
                </a:lnTo>
                <a:lnTo>
                  <a:pt x="2" y="50"/>
                </a:lnTo>
                <a:lnTo>
                  <a:pt x="2" y="46"/>
                </a:lnTo>
                <a:lnTo>
                  <a:pt x="2" y="45"/>
                </a:lnTo>
                <a:lnTo>
                  <a:pt x="2" y="41"/>
                </a:lnTo>
                <a:lnTo>
                  <a:pt x="2" y="41"/>
                </a:lnTo>
                <a:lnTo>
                  <a:pt x="2" y="38"/>
                </a:lnTo>
                <a:lnTo>
                  <a:pt x="2" y="33"/>
                </a:lnTo>
                <a:lnTo>
                  <a:pt x="4" y="31"/>
                </a:lnTo>
                <a:lnTo>
                  <a:pt x="4" y="26"/>
                </a:lnTo>
                <a:lnTo>
                  <a:pt x="4" y="26"/>
                </a:lnTo>
                <a:lnTo>
                  <a:pt x="4" y="22"/>
                </a:lnTo>
                <a:lnTo>
                  <a:pt x="4" y="21"/>
                </a:lnTo>
                <a:lnTo>
                  <a:pt x="4" y="17"/>
                </a:lnTo>
                <a:lnTo>
                  <a:pt x="4" y="15"/>
                </a:lnTo>
                <a:lnTo>
                  <a:pt x="4" y="14"/>
                </a:lnTo>
                <a:lnTo>
                  <a:pt x="4" y="12"/>
                </a:lnTo>
                <a:lnTo>
                  <a:pt x="4" y="10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12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26" y="0"/>
                </a:lnTo>
                <a:lnTo>
                  <a:pt x="28" y="0"/>
                </a:lnTo>
                <a:lnTo>
                  <a:pt x="29" y="0"/>
                </a:lnTo>
                <a:lnTo>
                  <a:pt x="35" y="0"/>
                </a:lnTo>
                <a:lnTo>
                  <a:pt x="42" y="2"/>
                </a:lnTo>
                <a:lnTo>
                  <a:pt x="45" y="2"/>
                </a:lnTo>
                <a:lnTo>
                  <a:pt x="52" y="2"/>
                </a:lnTo>
                <a:lnTo>
                  <a:pt x="55" y="2"/>
                </a:lnTo>
                <a:lnTo>
                  <a:pt x="60" y="2"/>
                </a:lnTo>
                <a:lnTo>
                  <a:pt x="66" y="2"/>
                </a:lnTo>
                <a:lnTo>
                  <a:pt x="71" y="2"/>
                </a:lnTo>
                <a:lnTo>
                  <a:pt x="72" y="2"/>
                </a:lnTo>
                <a:lnTo>
                  <a:pt x="78" y="2"/>
                </a:lnTo>
                <a:lnTo>
                  <a:pt x="83" y="2"/>
                </a:lnTo>
                <a:lnTo>
                  <a:pt x="93" y="3"/>
                </a:lnTo>
                <a:lnTo>
                  <a:pt x="95" y="3"/>
                </a:lnTo>
                <a:lnTo>
                  <a:pt x="102" y="3"/>
                </a:lnTo>
                <a:lnTo>
                  <a:pt x="102" y="3"/>
                </a:lnTo>
                <a:lnTo>
                  <a:pt x="105" y="3"/>
                </a:lnTo>
                <a:lnTo>
                  <a:pt x="110" y="3"/>
                </a:lnTo>
                <a:lnTo>
                  <a:pt x="114" y="3"/>
                </a:lnTo>
                <a:lnTo>
                  <a:pt x="115" y="3"/>
                </a:lnTo>
                <a:lnTo>
                  <a:pt x="117" y="3"/>
                </a:lnTo>
                <a:lnTo>
                  <a:pt x="122" y="3"/>
                </a:lnTo>
                <a:lnTo>
                  <a:pt x="128" y="3"/>
                </a:lnTo>
                <a:lnTo>
                  <a:pt x="129" y="3"/>
                </a:lnTo>
                <a:lnTo>
                  <a:pt x="131" y="3"/>
                </a:lnTo>
                <a:lnTo>
                  <a:pt x="133" y="5"/>
                </a:lnTo>
                <a:lnTo>
                  <a:pt x="140" y="5"/>
                </a:lnTo>
                <a:lnTo>
                  <a:pt x="141" y="5"/>
                </a:lnTo>
                <a:lnTo>
                  <a:pt x="146" y="5"/>
                </a:lnTo>
                <a:lnTo>
                  <a:pt x="150" y="5"/>
                </a:lnTo>
                <a:lnTo>
                  <a:pt x="155" y="5"/>
                </a:lnTo>
                <a:lnTo>
                  <a:pt x="158" y="5"/>
                </a:lnTo>
                <a:lnTo>
                  <a:pt x="160" y="5"/>
                </a:lnTo>
                <a:lnTo>
                  <a:pt x="162" y="5"/>
                </a:lnTo>
                <a:lnTo>
                  <a:pt x="162" y="5"/>
                </a:lnTo>
                <a:lnTo>
                  <a:pt x="165" y="5"/>
                </a:lnTo>
                <a:lnTo>
                  <a:pt x="169" y="5"/>
                </a:lnTo>
                <a:lnTo>
                  <a:pt x="171" y="5"/>
                </a:lnTo>
                <a:lnTo>
                  <a:pt x="172" y="5"/>
                </a:lnTo>
                <a:lnTo>
                  <a:pt x="177" y="7"/>
                </a:lnTo>
                <a:lnTo>
                  <a:pt x="183" y="7"/>
                </a:lnTo>
                <a:lnTo>
                  <a:pt x="184" y="7"/>
                </a:lnTo>
                <a:lnTo>
                  <a:pt x="186" y="7"/>
                </a:lnTo>
                <a:lnTo>
                  <a:pt x="189" y="7"/>
                </a:lnTo>
                <a:lnTo>
                  <a:pt x="193" y="7"/>
                </a:lnTo>
                <a:lnTo>
                  <a:pt x="196" y="7"/>
                </a:lnTo>
                <a:lnTo>
                  <a:pt x="198" y="7"/>
                </a:lnTo>
                <a:lnTo>
                  <a:pt x="200" y="7"/>
                </a:lnTo>
                <a:lnTo>
                  <a:pt x="207" y="7"/>
                </a:lnTo>
                <a:lnTo>
                  <a:pt x="210" y="7"/>
                </a:lnTo>
                <a:lnTo>
                  <a:pt x="212" y="7"/>
                </a:lnTo>
                <a:lnTo>
                  <a:pt x="214" y="7"/>
                </a:lnTo>
                <a:lnTo>
                  <a:pt x="217" y="7"/>
                </a:lnTo>
                <a:lnTo>
                  <a:pt x="219" y="7"/>
                </a:lnTo>
                <a:lnTo>
                  <a:pt x="220" y="7"/>
                </a:lnTo>
                <a:lnTo>
                  <a:pt x="222" y="9"/>
                </a:lnTo>
                <a:lnTo>
                  <a:pt x="224" y="9"/>
                </a:lnTo>
                <a:lnTo>
                  <a:pt x="227" y="9"/>
                </a:lnTo>
                <a:lnTo>
                  <a:pt x="229" y="9"/>
                </a:lnTo>
                <a:lnTo>
                  <a:pt x="231" y="9"/>
                </a:lnTo>
                <a:lnTo>
                  <a:pt x="234" y="9"/>
                </a:lnTo>
                <a:lnTo>
                  <a:pt x="238" y="9"/>
                </a:lnTo>
                <a:lnTo>
                  <a:pt x="241" y="9"/>
                </a:lnTo>
                <a:lnTo>
                  <a:pt x="243" y="9"/>
                </a:lnTo>
                <a:lnTo>
                  <a:pt x="246" y="9"/>
                </a:lnTo>
                <a:lnTo>
                  <a:pt x="251" y="9"/>
                </a:lnTo>
                <a:lnTo>
                  <a:pt x="253" y="9"/>
                </a:lnTo>
                <a:lnTo>
                  <a:pt x="255" y="9"/>
                </a:lnTo>
                <a:lnTo>
                  <a:pt x="258" y="9"/>
                </a:lnTo>
                <a:lnTo>
                  <a:pt x="267" y="9"/>
                </a:lnTo>
                <a:lnTo>
                  <a:pt x="269" y="9"/>
                </a:lnTo>
                <a:lnTo>
                  <a:pt x="272" y="1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0" name="Freeform 228"/>
          <p:cNvSpPr>
            <a:spLocks/>
          </p:cNvSpPr>
          <p:nvPr/>
        </p:nvSpPr>
        <p:spPr bwMode="auto">
          <a:xfrm>
            <a:off x="1214438" y="5867400"/>
            <a:ext cx="554038" cy="393700"/>
          </a:xfrm>
          <a:custGeom>
            <a:avLst/>
            <a:gdLst/>
            <a:ahLst/>
            <a:cxnLst>
              <a:cxn ang="0">
                <a:pos x="29" y="0"/>
              </a:cxn>
              <a:cxn ang="0">
                <a:pos x="60" y="2"/>
              </a:cxn>
              <a:cxn ang="0">
                <a:pos x="74" y="4"/>
              </a:cxn>
              <a:cxn ang="0">
                <a:pos x="94" y="5"/>
              </a:cxn>
              <a:cxn ang="0">
                <a:pos x="132" y="7"/>
              </a:cxn>
              <a:cxn ang="0">
                <a:pos x="173" y="11"/>
              </a:cxn>
              <a:cxn ang="0">
                <a:pos x="194" y="11"/>
              </a:cxn>
              <a:cxn ang="0">
                <a:pos x="216" y="12"/>
              </a:cxn>
              <a:cxn ang="0">
                <a:pos x="237" y="12"/>
              </a:cxn>
              <a:cxn ang="0">
                <a:pos x="263" y="14"/>
              </a:cxn>
              <a:cxn ang="0">
                <a:pos x="306" y="16"/>
              </a:cxn>
              <a:cxn ang="0">
                <a:pos x="332" y="28"/>
              </a:cxn>
              <a:cxn ang="0">
                <a:pos x="330" y="47"/>
              </a:cxn>
              <a:cxn ang="0">
                <a:pos x="349" y="62"/>
              </a:cxn>
              <a:cxn ang="0">
                <a:pos x="349" y="95"/>
              </a:cxn>
              <a:cxn ang="0">
                <a:pos x="347" y="136"/>
              </a:cxn>
              <a:cxn ang="0">
                <a:pos x="345" y="153"/>
              </a:cxn>
              <a:cxn ang="0">
                <a:pos x="345" y="167"/>
              </a:cxn>
              <a:cxn ang="0">
                <a:pos x="345" y="179"/>
              </a:cxn>
              <a:cxn ang="0">
                <a:pos x="344" y="200"/>
              </a:cxn>
              <a:cxn ang="0">
                <a:pos x="344" y="220"/>
              </a:cxn>
              <a:cxn ang="0">
                <a:pos x="342" y="244"/>
              </a:cxn>
              <a:cxn ang="0">
                <a:pos x="332" y="248"/>
              </a:cxn>
              <a:cxn ang="0">
                <a:pos x="306" y="246"/>
              </a:cxn>
              <a:cxn ang="0">
                <a:pos x="295" y="246"/>
              </a:cxn>
              <a:cxn ang="0">
                <a:pos x="270" y="244"/>
              </a:cxn>
              <a:cxn ang="0">
                <a:pos x="242" y="243"/>
              </a:cxn>
              <a:cxn ang="0">
                <a:pos x="227" y="243"/>
              </a:cxn>
              <a:cxn ang="0">
                <a:pos x="209" y="241"/>
              </a:cxn>
              <a:cxn ang="0">
                <a:pos x="191" y="241"/>
              </a:cxn>
              <a:cxn ang="0">
                <a:pos x="165" y="241"/>
              </a:cxn>
              <a:cxn ang="0">
                <a:pos x="151" y="241"/>
              </a:cxn>
              <a:cxn ang="0">
                <a:pos x="141" y="241"/>
              </a:cxn>
              <a:cxn ang="0">
                <a:pos x="113" y="241"/>
              </a:cxn>
              <a:cxn ang="0">
                <a:pos x="103" y="241"/>
              </a:cxn>
              <a:cxn ang="0">
                <a:pos x="89" y="239"/>
              </a:cxn>
              <a:cxn ang="0">
                <a:pos x="77" y="239"/>
              </a:cxn>
              <a:cxn ang="0">
                <a:pos x="67" y="239"/>
              </a:cxn>
              <a:cxn ang="0">
                <a:pos x="58" y="239"/>
              </a:cxn>
              <a:cxn ang="0">
                <a:pos x="48" y="239"/>
              </a:cxn>
              <a:cxn ang="0">
                <a:pos x="37" y="238"/>
              </a:cxn>
              <a:cxn ang="0">
                <a:pos x="24" y="238"/>
              </a:cxn>
              <a:cxn ang="0">
                <a:pos x="0" y="231"/>
              </a:cxn>
              <a:cxn ang="0">
                <a:pos x="0" y="219"/>
              </a:cxn>
              <a:cxn ang="0">
                <a:pos x="0" y="208"/>
              </a:cxn>
              <a:cxn ang="0">
                <a:pos x="0" y="193"/>
              </a:cxn>
              <a:cxn ang="0">
                <a:pos x="0" y="171"/>
              </a:cxn>
              <a:cxn ang="0">
                <a:pos x="0" y="141"/>
              </a:cxn>
              <a:cxn ang="0">
                <a:pos x="1" y="121"/>
              </a:cxn>
              <a:cxn ang="0">
                <a:pos x="1" y="103"/>
              </a:cxn>
              <a:cxn ang="0">
                <a:pos x="1" y="91"/>
              </a:cxn>
              <a:cxn ang="0">
                <a:pos x="1" y="76"/>
              </a:cxn>
              <a:cxn ang="0">
                <a:pos x="3" y="52"/>
              </a:cxn>
              <a:cxn ang="0">
                <a:pos x="3" y="23"/>
              </a:cxn>
              <a:cxn ang="0">
                <a:pos x="3" y="9"/>
              </a:cxn>
            </a:cxnLst>
            <a:rect l="0" t="0" r="r" b="b"/>
            <a:pathLst>
              <a:path w="349" h="248">
                <a:moveTo>
                  <a:pt x="3" y="0"/>
                </a:moveTo>
                <a:lnTo>
                  <a:pt x="19" y="0"/>
                </a:lnTo>
                <a:lnTo>
                  <a:pt x="22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4" y="0"/>
                </a:lnTo>
                <a:lnTo>
                  <a:pt x="34" y="0"/>
                </a:lnTo>
                <a:lnTo>
                  <a:pt x="39" y="2"/>
                </a:lnTo>
                <a:lnTo>
                  <a:pt x="48" y="2"/>
                </a:lnTo>
                <a:lnTo>
                  <a:pt x="51" y="2"/>
                </a:lnTo>
                <a:lnTo>
                  <a:pt x="60" y="2"/>
                </a:lnTo>
                <a:lnTo>
                  <a:pt x="63" y="4"/>
                </a:lnTo>
                <a:lnTo>
                  <a:pt x="63" y="4"/>
                </a:lnTo>
                <a:lnTo>
                  <a:pt x="65" y="4"/>
                </a:lnTo>
                <a:lnTo>
                  <a:pt x="68" y="4"/>
                </a:lnTo>
                <a:lnTo>
                  <a:pt x="72" y="4"/>
                </a:lnTo>
                <a:lnTo>
                  <a:pt x="74" y="4"/>
                </a:lnTo>
                <a:lnTo>
                  <a:pt x="75" y="4"/>
                </a:lnTo>
                <a:lnTo>
                  <a:pt x="79" y="4"/>
                </a:lnTo>
                <a:lnTo>
                  <a:pt x="80" y="5"/>
                </a:lnTo>
                <a:lnTo>
                  <a:pt x="84" y="5"/>
                </a:lnTo>
                <a:lnTo>
                  <a:pt x="86" y="5"/>
                </a:lnTo>
                <a:lnTo>
                  <a:pt x="94" y="5"/>
                </a:lnTo>
                <a:lnTo>
                  <a:pt x="96" y="5"/>
                </a:lnTo>
                <a:lnTo>
                  <a:pt x="101" y="7"/>
                </a:lnTo>
                <a:lnTo>
                  <a:pt x="108" y="7"/>
                </a:lnTo>
                <a:lnTo>
                  <a:pt x="118" y="7"/>
                </a:lnTo>
                <a:lnTo>
                  <a:pt x="120" y="7"/>
                </a:lnTo>
                <a:lnTo>
                  <a:pt x="132" y="7"/>
                </a:lnTo>
                <a:lnTo>
                  <a:pt x="141" y="9"/>
                </a:lnTo>
                <a:lnTo>
                  <a:pt x="148" y="9"/>
                </a:lnTo>
                <a:lnTo>
                  <a:pt x="151" y="9"/>
                </a:lnTo>
                <a:lnTo>
                  <a:pt x="153" y="9"/>
                </a:lnTo>
                <a:lnTo>
                  <a:pt x="163" y="9"/>
                </a:lnTo>
                <a:lnTo>
                  <a:pt x="173" y="11"/>
                </a:lnTo>
                <a:lnTo>
                  <a:pt x="180" y="11"/>
                </a:lnTo>
                <a:lnTo>
                  <a:pt x="184" y="11"/>
                </a:lnTo>
                <a:lnTo>
                  <a:pt x="185" y="11"/>
                </a:lnTo>
                <a:lnTo>
                  <a:pt x="189" y="11"/>
                </a:lnTo>
                <a:lnTo>
                  <a:pt x="191" y="11"/>
                </a:lnTo>
                <a:lnTo>
                  <a:pt x="194" y="11"/>
                </a:lnTo>
                <a:lnTo>
                  <a:pt x="197" y="11"/>
                </a:lnTo>
                <a:lnTo>
                  <a:pt x="199" y="11"/>
                </a:lnTo>
                <a:lnTo>
                  <a:pt x="201" y="11"/>
                </a:lnTo>
                <a:lnTo>
                  <a:pt x="208" y="12"/>
                </a:lnTo>
                <a:lnTo>
                  <a:pt x="215" y="12"/>
                </a:lnTo>
                <a:lnTo>
                  <a:pt x="216" y="12"/>
                </a:lnTo>
                <a:lnTo>
                  <a:pt x="218" y="12"/>
                </a:lnTo>
                <a:lnTo>
                  <a:pt x="227" y="12"/>
                </a:lnTo>
                <a:lnTo>
                  <a:pt x="228" y="12"/>
                </a:lnTo>
                <a:lnTo>
                  <a:pt x="230" y="12"/>
                </a:lnTo>
                <a:lnTo>
                  <a:pt x="235" y="12"/>
                </a:lnTo>
                <a:lnTo>
                  <a:pt x="237" y="12"/>
                </a:lnTo>
                <a:lnTo>
                  <a:pt x="239" y="14"/>
                </a:lnTo>
                <a:lnTo>
                  <a:pt x="242" y="14"/>
                </a:lnTo>
                <a:lnTo>
                  <a:pt x="244" y="14"/>
                </a:lnTo>
                <a:lnTo>
                  <a:pt x="251" y="14"/>
                </a:lnTo>
                <a:lnTo>
                  <a:pt x="256" y="14"/>
                </a:lnTo>
                <a:lnTo>
                  <a:pt x="263" y="14"/>
                </a:lnTo>
                <a:lnTo>
                  <a:pt x="270" y="14"/>
                </a:lnTo>
                <a:lnTo>
                  <a:pt x="275" y="14"/>
                </a:lnTo>
                <a:lnTo>
                  <a:pt x="275" y="16"/>
                </a:lnTo>
                <a:lnTo>
                  <a:pt x="297" y="16"/>
                </a:lnTo>
                <a:lnTo>
                  <a:pt x="304" y="16"/>
                </a:lnTo>
                <a:lnTo>
                  <a:pt x="306" y="16"/>
                </a:lnTo>
                <a:lnTo>
                  <a:pt x="308" y="16"/>
                </a:lnTo>
                <a:lnTo>
                  <a:pt x="320" y="16"/>
                </a:lnTo>
                <a:lnTo>
                  <a:pt x="332" y="16"/>
                </a:lnTo>
                <a:lnTo>
                  <a:pt x="332" y="23"/>
                </a:lnTo>
                <a:lnTo>
                  <a:pt x="332" y="24"/>
                </a:lnTo>
                <a:lnTo>
                  <a:pt x="332" y="28"/>
                </a:lnTo>
                <a:lnTo>
                  <a:pt x="332" y="29"/>
                </a:lnTo>
                <a:lnTo>
                  <a:pt x="332" y="31"/>
                </a:lnTo>
                <a:lnTo>
                  <a:pt x="330" y="33"/>
                </a:lnTo>
                <a:lnTo>
                  <a:pt x="330" y="36"/>
                </a:lnTo>
                <a:lnTo>
                  <a:pt x="330" y="40"/>
                </a:lnTo>
                <a:lnTo>
                  <a:pt x="330" y="47"/>
                </a:lnTo>
                <a:lnTo>
                  <a:pt x="330" y="50"/>
                </a:lnTo>
                <a:lnTo>
                  <a:pt x="330" y="60"/>
                </a:lnTo>
                <a:lnTo>
                  <a:pt x="337" y="60"/>
                </a:lnTo>
                <a:lnTo>
                  <a:pt x="340" y="60"/>
                </a:lnTo>
                <a:lnTo>
                  <a:pt x="345" y="62"/>
                </a:lnTo>
                <a:lnTo>
                  <a:pt x="349" y="62"/>
                </a:lnTo>
                <a:lnTo>
                  <a:pt x="349" y="66"/>
                </a:lnTo>
                <a:lnTo>
                  <a:pt x="349" y="69"/>
                </a:lnTo>
                <a:lnTo>
                  <a:pt x="349" y="71"/>
                </a:lnTo>
                <a:lnTo>
                  <a:pt x="349" y="78"/>
                </a:lnTo>
                <a:lnTo>
                  <a:pt x="349" y="91"/>
                </a:lnTo>
                <a:lnTo>
                  <a:pt x="349" y="95"/>
                </a:lnTo>
                <a:lnTo>
                  <a:pt x="349" y="103"/>
                </a:lnTo>
                <a:lnTo>
                  <a:pt x="347" y="115"/>
                </a:lnTo>
                <a:lnTo>
                  <a:pt x="347" y="121"/>
                </a:lnTo>
                <a:lnTo>
                  <a:pt x="347" y="126"/>
                </a:lnTo>
                <a:lnTo>
                  <a:pt x="347" y="131"/>
                </a:lnTo>
                <a:lnTo>
                  <a:pt x="347" y="136"/>
                </a:lnTo>
                <a:lnTo>
                  <a:pt x="347" y="136"/>
                </a:lnTo>
                <a:lnTo>
                  <a:pt x="347" y="140"/>
                </a:lnTo>
                <a:lnTo>
                  <a:pt x="347" y="141"/>
                </a:lnTo>
                <a:lnTo>
                  <a:pt x="347" y="148"/>
                </a:lnTo>
                <a:lnTo>
                  <a:pt x="347" y="150"/>
                </a:lnTo>
                <a:lnTo>
                  <a:pt x="345" y="153"/>
                </a:lnTo>
                <a:lnTo>
                  <a:pt x="345" y="157"/>
                </a:lnTo>
                <a:lnTo>
                  <a:pt x="345" y="158"/>
                </a:lnTo>
                <a:lnTo>
                  <a:pt x="345" y="162"/>
                </a:lnTo>
                <a:lnTo>
                  <a:pt x="345" y="164"/>
                </a:lnTo>
                <a:lnTo>
                  <a:pt x="345" y="165"/>
                </a:lnTo>
                <a:lnTo>
                  <a:pt x="345" y="167"/>
                </a:lnTo>
                <a:lnTo>
                  <a:pt x="345" y="167"/>
                </a:lnTo>
                <a:lnTo>
                  <a:pt x="345" y="169"/>
                </a:lnTo>
                <a:lnTo>
                  <a:pt x="345" y="172"/>
                </a:lnTo>
                <a:lnTo>
                  <a:pt x="345" y="176"/>
                </a:lnTo>
                <a:lnTo>
                  <a:pt x="345" y="177"/>
                </a:lnTo>
                <a:lnTo>
                  <a:pt x="345" y="179"/>
                </a:lnTo>
                <a:lnTo>
                  <a:pt x="345" y="181"/>
                </a:lnTo>
                <a:lnTo>
                  <a:pt x="345" y="186"/>
                </a:lnTo>
                <a:lnTo>
                  <a:pt x="345" y="189"/>
                </a:lnTo>
                <a:lnTo>
                  <a:pt x="345" y="193"/>
                </a:lnTo>
                <a:lnTo>
                  <a:pt x="344" y="196"/>
                </a:lnTo>
                <a:lnTo>
                  <a:pt x="344" y="200"/>
                </a:lnTo>
                <a:lnTo>
                  <a:pt x="344" y="203"/>
                </a:lnTo>
                <a:lnTo>
                  <a:pt x="344" y="205"/>
                </a:lnTo>
                <a:lnTo>
                  <a:pt x="344" y="210"/>
                </a:lnTo>
                <a:lnTo>
                  <a:pt x="344" y="214"/>
                </a:lnTo>
                <a:lnTo>
                  <a:pt x="344" y="217"/>
                </a:lnTo>
                <a:lnTo>
                  <a:pt x="344" y="220"/>
                </a:lnTo>
                <a:lnTo>
                  <a:pt x="344" y="224"/>
                </a:lnTo>
                <a:lnTo>
                  <a:pt x="344" y="226"/>
                </a:lnTo>
                <a:lnTo>
                  <a:pt x="344" y="227"/>
                </a:lnTo>
                <a:lnTo>
                  <a:pt x="344" y="238"/>
                </a:lnTo>
                <a:lnTo>
                  <a:pt x="342" y="241"/>
                </a:lnTo>
                <a:lnTo>
                  <a:pt x="342" y="244"/>
                </a:lnTo>
                <a:lnTo>
                  <a:pt x="342" y="246"/>
                </a:lnTo>
                <a:lnTo>
                  <a:pt x="342" y="248"/>
                </a:lnTo>
                <a:lnTo>
                  <a:pt x="340" y="248"/>
                </a:lnTo>
                <a:lnTo>
                  <a:pt x="337" y="248"/>
                </a:lnTo>
                <a:lnTo>
                  <a:pt x="335" y="248"/>
                </a:lnTo>
                <a:lnTo>
                  <a:pt x="332" y="248"/>
                </a:lnTo>
                <a:lnTo>
                  <a:pt x="326" y="246"/>
                </a:lnTo>
                <a:lnTo>
                  <a:pt x="320" y="246"/>
                </a:lnTo>
                <a:lnTo>
                  <a:pt x="314" y="246"/>
                </a:lnTo>
                <a:lnTo>
                  <a:pt x="309" y="246"/>
                </a:lnTo>
                <a:lnTo>
                  <a:pt x="308" y="246"/>
                </a:lnTo>
                <a:lnTo>
                  <a:pt x="306" y="246"/>
                </a:lnTo>
                <a:lnTo>
                  <a:pt x="304" y="246"/>
                </a:lnTo>
                <a:lnTo>
                  <a:pt x="304" y="246"/>
                </a:lnTo>
                <a:lnTo>
                  <a:pt x="302" y="246"/>
                </a:lnTo>
                <a:lnTo>
                  <a:pt x="301" y="246"/>
                </a:lnTo>
                <a:lnTo>
                  <a:pt x="299" y="246"/>
                </a:lnTo>
                <a:lnTo>
                  <a:pt x="295" y="246"/>
                </a:lnTo>
                <a:lnTo>
                  <a:pt x="287" y="244"/>
                </a:lnTo>
                <a:lnTo>
                  <a:pt x="280" y="244"/>
                </a:lnTo>
                <a:lnTo>
                  <a:pt x="278" y="244"/>
                </a:lnTo>
                <a:lnTo>
                  <a:pt x="275" y="244"/>
                </a:lnTo>
                <a:lnTo>
                  <a:pt x="271" y="244"/>
                </a:lnTo>
                <a:lnTo>
                  <a:pt x="270" y="244"/>
                </a:lnTo>
                <a:lnTo>
                  <a:pt x="268" y="244"/>
                </a:lnTo>
                <a:lnTo>
                  <a:pt x="265" y="244"/>
                </a:lnTo>
                <a:lnTo>
                  <a:pt x="263" y="244"/>
                </a:lnTo>
                <a:lnTo>
                  <a:pt x="256" y="244"/>
                </a:lnTo>
                <a:lnTo>
                  <a:pt x="254" y="244"/>
                </a:lnTo>
                <a:lnTo>
                  <a:pt x="242" y="243"/>
                </a:lnTo>
                <a:lnTo>
                  <a:pt x="234" y="243"/>
                </a:lnTo>
                <a:lnTo>
                  <a:pt x="232" y="243"/>
                </a:lnTo>
                <a:lnTo>
                  <a:pt x="230" y="243"/>
                </a:lnTo>
                <a:lnTo>
                  <a:pt x="230" y="243"/>
                </a:lnTo>
                <a:lnTo>
                  <a:pt x="228" y="243"/>
                </a:lnTo>
                <a:lnTo>
                  <a:pt x="227" y="243"/>
                </a:lnTo>
                <a:lnTo>
                  <a:pt x="225" y="243"/>
                </a:lnTo>
                <a:lnTo>
                  <a:pt x="220" y="243"/>
                </a:lnTo>
                <a:lnTo>
                  <a:pt x="215" y="241"/>
                </a:lnTo>
                <a:lnTo>
                  <a:pt x="213" y="241"/>
                </a:lnTo>
                <a:lnTo>
                  <a:pt x="211" y="241"/>
                </a:lnTo>
                <a:lnTo>
                  <a:pt x="209" y="241"/>
                </a:lnTo>
                <a:lnTo>
                  <a:pt x="208" y="241"/>
                </a:lnTo>
                <a:lnTo>
                  <a:pt x="204" y="241"/>
                </a:lnTo>
                <a:lnTo>
                  <a:pt x="203" y="241"/>
                </a:lnTo>
                <a:lnTo>
                  <a:pt x="197" y="241"/>
                </a:lnTo>
                <a:lnTo>
                  <a:pt x="192" y="241"/>
                </a:lnTo>
                <a:lnTo>
                  <a:pt x="191" y="241"/>
                </a:lnTo>
                <a:lnTo>
                  <a:pt x="185" y="241"/>
                </a:lnTo>
                <a:lnTo>
                  <a:pt x="180" y="241"/>
                </a:lnTo>
                <a:lnTo>
                  <a:pt x="179" y="241"/>
                </a:lnTo>
                <a:lnTo>
                  <a:pt x="175" y="241"/>
                </a:lnTo>
                <a:lnTo>
                  <a:pt x="168" y="241"/>
                </a:lnTo>
                <a:lnTo>
                  <a:pt x="165" y="241"/>
                </a:lnTo>
                <a:lnTo>
                  <a:pt x="160" y="241"/>
                </a:lnTo>
                <a:lnTo>
                  <a:pt x="154" y="241"/>
                </a:lnTo>
                <a:lnTo>
                  <a:pt x="154" y="241"/>
                </a:lnTo>
                <a:lnTo>
                  <a:pt x="153" y="241"/>
                </a:lnTo>
                <a:lnTo>
                  <a:pt x="153" y="241"/>
                </a:lnTo>
                <a:lnTo>
                  <a:pt x="151" y="241"/>
                </a:lnTo>
                <a:lnTo>
                  <a:pt x="149" y="241"/>
                </a:lnTo>
                <a:lnTo>
                  <a:pt x="148" y="241"/>
                </a:lnTo>
                <a:lnTo>
                  <a:pt x="146" y="241"/>
                </a:lnTo>
                <a:lnTo>
                  <a:pt x="144" y="241"/>
                </a:lnTo>
                <a:lnTo>
                  <a:pt x="142" y="241"/>
                </a:lnTo>
                <a:lnTo>
                  <a:pt x="141" y="241"/>
                </a:lnTo>
                <a:lnTo>
                  <a:pt x="136" y="241"/>
                </a:lnTo>
                <a:lnTo>
                  <a:pt x="134" y="241"/>
                </a:lnTo>
                <a:lnTo>
                  <a:pt x="129" y="241"/>
                </a:lnTo>
                <a:lnTo>
                  <a:pt x="118" y="241"/>
                </a:lnTo>
                <a:lnTo>
                  <a:pt x="117" y="241"/>
                </a:lnTo>
                <a:lnTo>
                  <a:pt x="113" y="241"/>
                </a:lnTo>
                <a:lnTo>
                  <a:pt x="111" y="241"/>
                </a:lnTo>
                <a:lnTo>
                  <a:pt x="110" y="241"/>
                </a:lnTo>
                <a:lnTo>
                  <a:pt x="108" y="241"/>
                </a:lnTo>
                <a:lnTo>
                  <a:pt x="108" y="241"/>
                </a:lnTo>
                <a:lnTo>
                  <a:pt x="105" y="241"/>
                </a:lnTo>
                <a:lnTo>
                  <a:pt x="103" y="241"/>
                </a:lnTo>
                <a:lnTo>
                  <a:pt x="101" y="241"/>
                </a:lnTo>
                <a:lnTo>
                  <a:pt x="96" y="241"/>
                </a:lnTo>
                <a:lnTo>
                  <a:pt x="94" y="239"/>
                </a:lnTo>
                <a:lnTo>
                  <a:pt x="93" y="239"/>
                </a:lnTo>
                <a:lnTo>
                  <a:pt x="91" y="239"/>
                </a:lnTo>
                <a:lnTo>
                  <a:pt x="89" y="239"/>
                </a:lnTo>
                <a:lnTo>
                  <a:pt x="84" y="239"/>
                </a:lnTo>
                <a:lnTo>
                  <a:pt x="82" y="239"/>
                </a:lnTo>
                <a:lnTo>
                  <a:pt x="80" y="239"/>
                </a:lnTo>
                <a:lnTo>
                  <a:pt x="79" y="239"/>
                </a:lnTo>
                <a:lnTo>
                  <a:pt x="79" y="239"/>
                </a:lnTo>
                <a:lnTo>
                  <a:pt x="77" y="239"/>
                </a:lnTo>
                <a:lnTo>
                  <a:pt x="75" y="239"/>
                </a:lnTo>
                <a:lnTo>
                  <a:pt x="74" y="239"/>
                </a:lnTo>
                <a:lnTo>
                  <a:pt x="72" y="239"/>
                </a:lnTo>
                <a:lnTo>
                  <a:pt x="70" y="239"/>
                </a:lnTo>
                <a:lnTo>
                  <a:pt x="68" y="239"/>
                </a:lnTo>
                <a:lnTo>
                  <a:pt x="67" y="239"/>
                </a:lnTo>
                <a:lnTo>
                  <a:pt x="65" y="239"/>
                </a:lnTo>
                <a:lnTo>
                  <a:pt x="63" y="239"/>
                </a:lnTo>
                <a:lnTo>
                  <a:pt x="63" y="239"/>
                </a:lnTo>
                <a:lnTo>
                  <a:pt x="62" y="239"/>
                </a:lnTo>
                <a:lnTo>
                  <a:pt x="60" y="239"/>
                </a:lnTo>
                <a:lnTo>
                  <a:pt x="58" y="239"/>
                </a:lnTo>
                <a:lnTo>
                  <a:pt x="56" y="239"/>
                </a:lnTo>
                <a:lnTo>
                  <a:pt x="53" y="239"/>
                </a:lnTo>
                <a:lnTo>
                  <a:pt x="51" y="239"/>
                </a:lnTo>
                <a:lnTo>
                  <a:pt x="50" y="239"/>
                </a:lnTo>
                <a:lnTo>
                  <a:pt x="48" y="239"/>
                </a:lnTo>
                <a:lnTo>
                  <a:pt x="48" y="239"/>
                </a:lnTo>
                <a:lnTo>
                  <a:pt x="46" y="239"/>
                </a:lnTo>
                <a:lnTo>
                  <a:pt x="44" y="239"/>
                </a:lnTo>
                <a:lnTo>
                  <a:pt x="43" y="239"/>
                </a:lnTo>
                <a:lnTo>
                  <a:pt x="41" y="239"/>
                </a:lnTo>
                <a:lnTo>
                  <a:pt x="39" y="239"/>
                </a:lnTo>
                <a:lnTo>
                  <a:pt x="37" y="238"/>
                </a:lnTo>
                <a:lnTo>
                  <a:pt x="36" y="238"/>
                </a:lnTo>
                <a:lnTo>
                  <a:pt x="34" y="238"/>
                </a:lnTo>
                <a:lnTo>
                  <a:pt x="32" y="238"/>
                </a:lnTo>
                <a:lnTo>
                  <a:pt x="31" y="238"/>
                </a:lnTo>
                <a:lnTo>
                  <a:pt x="29" y="238"/>
                </a:lnTo>
                <a:lnTo>
                  <a:pt x="24" y="238"/>
                </a:lnTo>
                <a:lnTo>
                  <a:pt x="22" y="238"/>
                </a:lnTo>
                <a:lnTo>
                  <a:pt x="20" y="238"/>
                </a:lnTo>
                <a:lnTo>
                  <a:pt x="19" y="238"/>
                </a:lnTo>
                <a:lnTo>
                  <a:pt x="0" y="236"/>
                </a:lnTo>
                <a:lnTo>
                  <a:pt x="0" y="234"/>
                </a:lnTo>
                <a:lnTo>
                  <a:pt x="0" y="231"/>
                </a:lnTo>
                <a:lnTo>
                  <a:pt x="0" y="227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9"/>
                </a:lnTo>
                <a:lnTo>
                  <a:pt x="0" y="217"/>
                </a:lnTo>
                <a:lnTo>
                  <a:pt x="0" y="214"/>
                </a:lnTo>
                <a:lnTo>
                  <a:pt x="0" y="212"/>
                </a:lnTo>
                <a:lnTo>
                  <a:pt x="0" y="212"/>
                </a:lnTo>
                <a:lnTo>
                  <a:pt x="0" y="210"/>
                </a:lnTo>
                <a:lnTo>
                  <a:pt x="0" y="208"/>
                </a:lnTo>
                <a:lnTo>
                  <a:pt x="0" y="207"/>
                </a:lnTo>
                <a:lnTo>
                  <a:pt x="0" y="201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3"/>
                </a:lnTo>
                <a:lnTo>
                  <a:pt x="0" y="189"/>
                </a:lnTo>
                <a:lnTo>
                  <a:pt x="0" y="184"/>
                </a:lnTo>
                <a:lnTo>
                  <a:pt x="0" y="181"/>
                </a:lnTo>
                <a:lnTo>
                  <a:pt x="0" y="179"/>
                </a:lnTo>
                <a:lnTo>
                  <a:pt x="0" y="177"/>
                </a:lnTo>
                <a:lnTo>
                  <a:pt x="0" y="171"/>
                </a:lnTo>
                <a:lnTo>
                  <a:pt x="0" y="169"/>
                </a:lnTo>
                <a:lnTo>
                  <a:pt x="0" y="164"/>
                </a:lnTo>
                <a:lnTo>
                  <a:pt x="0" y="157"/>
                </a:lnTo>
                <a:lnTo>
                  <a:pt x="0" y="152"/>
                </a:lnTo>
                <a:lnTo>
                  <a:pt x="0" y="146"/>
                </a:lnTo>
                <a:lnTo>
                  <a:pt x="0" y="141"/>
                </a:lnTo>
                <a:lnTo>
                  <a:pt x="0" y="140"/>
                </a:lnTo>
                <a:lnTo>
                  <a:pt x="0" y="136"/>
                </a:lnTo>
                <a:lnTo>
                  <a:pt x="1" y="136"/>
                </a:lnTo>
                <a:lnTo>
                  <a:pt x="1" y="131"/>
                </a:lnTo>
                <a:lnTo>
                  <a:pt x="1" y="121"/>
                </a:lnTo>
                <a:lnTo>
                  <a:pt x="1" y="121"/>
                </a:lnTo>
                <a:lnTo>
                  <a:pt x="1" y="119"/>
                </a:lnTo>
                <a:lnTo>
                  <a:pt x="1" y="112"/>
                </a:lnTo>
                <a:lnTo>
                  <a:pt x="1" y="109"/>
                </a:lnTo>
                <a:lnTo>
                  <a:pt x="1" y="107"/>
                </a:lnTo>
                <a:lnTo>
                  <a:pt x="1" y="105"/>
                </a:lnTo>
                <a:lnTo>
                  <a:pt x="1" y="103"/>
                </a:lnTo>
                <a:lnTo>
                  <a:pt x="1" y="102"/>
                </a:lnTo>
                <a:lnTo>
                  <a:pt x="1" y="98"/>
                </a:lnTo>
                <a:lnTo>
                  <a:pt x="1" y="95"/>
                </a:lnTo>
                <a:lnTo>
                  <a:pt x="1" y="93"/>
                </a:lnTo>
                <a:lnTo>
                  <a:pt x="1" y="91"/>
                </a:lnTo>
                <a:lnTo>
                  <a:pt x="1" y="91"/>
                </a:lnTo>
                <a:lnTo>
                  <a:pt x="1" y="90"/>
                </a:lnTo>
                <a:lnTo>
                  <a:pt x="1" y="88"/>
                </a:lnTo>
                <a:lnTo>
                  <a:pt x="1" y="84"/>
                </a:lnTo>
                <a:lnTo>
                  <a:pt x="1" y="83"/>
                </a:lnTo>
                <a:lnTo>
                  <a:pt x="1" y="78"/>
                </a:lnTo>
                <a:lnTo>
                  <a:pt x="1" y="76"/>
                </a:lnTo>
                <a:lnTo>
                  <a:pt x="1" y="76"/>
                </a:lnTo>
                <a:lnTo>
                  <a:pt x="1" y="67"/>
                </a:lnTo>
                <a:lnTo>
                  <a:pt x="3" y="64"/>
                </a:lnTo>
                <a:lnTo>
                  <a:pt x="3" y="57"/>
                </a:lnTo>
                <a:lnTo>
                  <a:pt x="3" y="54"/>
                </a:lnTo>
                <a:lnTo>
                  <a:pt x="3" y="52"/>
                </a:lnTo>
                <a:lnTo>
                  <a:pt x="3" y="45"/>
                </a:lnTo>
                <a:lnTo>
                  <a:pt x="3" y="43"/>
                </a:lnTo>
                <a:lnTo>
                  <a:pt x="3" y="40"/>
                </a:lnTo>
                <a:lnTo>
                  <a:pt x="3" y="33"/>
                </a:lnTo>
                <a:lnTo>
                  <a:pt x="3" y="31"/>
                </a:lnTo>
                <a:lnTo>
                  <a:pt x="3" y="23"/>
                </a:lnTo>
                <a:lnTo>
                  <a:pt x="3" y="21"/>
                </a:lnTo>
                <a:lnTo>
                  <a:pt x="3" y="19"/>
                </a:lnTo>
                <a:lnTo>
                  <a:pt x="3" y="16"/>
                </a:lnTo>
                <a:lnTo>
                  <a:pt x="3" y="16"/>
                </a:lnTo>
                <a:lnTo>
                  <a:pt x="3" y="12"/>
                </a:lnTo>
                <a:lnTo>
                  <a:pt x="3" y="9"/>
                </a:lnTo>
                <a:lnTo>
                  <a:pt x="3" y="2"/>
                </a:lnTo>
                <a:lnTo>
                  <a:pt x="3" y="0"/>
                </a:lnTo>
                <a:lnTo>
                  <a:pt x="3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3" name="Freeform 231"/>
          <p:cNvSpPr>
            <a:spLocks/>
          </p:cNvSpPr>
          <p:nvPr/>
        </p:nvSpPr>
        <p:spPr bwMode="auto">
          <a:xfrm>
            <a:off x="1751013" y="5965825"/>
            <a:ext cx="450850" cy="454025"/>
          </a:xfrm>
          <a:custGeom>
            <a:avLst/>
            <a:gdLst/>
            <a:ahLst/>
            <a:cxnLst>
              <a:cxn ang="0">
                <a:pos x="31" y="0"/>
              </a:cxn>
              <a:cxn ang="0">
                <a:pos x="56" y="2"/>
              </a:cxn>
              <a:cxn ang="0">
                <a:pos x="73" y="2"/>
              </a:cxn>
              <a:cxn ang="0">
                <a:pos x="93" y="2"/>
              </a:cxn>
              <a:cxn ang="0">
                <a:pos x="107" y="4"/>
              </a:cxn>
              <a:cxn ang="0">
                <a:pos x="126" y="4"/>
              </a:cxn>
              <a:cxn ang="0">
                <a:pos x="148" y="4"/>
              </a:cxn>
              <a:cxn ang="0">
                <a:pos x="171" y="5"/>
              </a:cxn>
              <a:cxn ang="0">
                <a:pos x="188" y="5"/>
              </a:cxn>
              <a:cxn ang="0">
                <a:pos x="200" y="7"/>
              </a:cxn>
              <a:cxn ang="0">
                <a:pos x="209" y="7"/>
              </a:cxn>
              <a:cxn ang="0">
                <a:pos x="224" y="7"/>
              </a:cxn>
              <a:cxn ang="0">
                <a:pos x="246" y="9"/>
              </a:cxn>
              <a:cxn ang="0">
                <a:pos x="267" y="9"/>
              </a:cxn>
              <a:cxn ang="0">
                <a:pos x="281" y="9"/>
              </a:cxn>
              <a:cxn ang="0">
                <a:pos x="284" y="19"/>
              </a:cxn>
              <a:cxn ang="0">
                <a:pos x="284" y="38"/>
              </a:cxn>
              <a:cxn ang="0">
                <a:pos x="283" y="59"/>
              </a:cxn>
              <a:cxn ang="0">
                <a:pos x="283" y="76"/>
              </a:cxn>
              <a:cxn ang="0">
                <a:pos x="283" y="105"/>
              </a:cxn>
              <a:cxn ang="0">
                <a:pos x="283" y="121"/>
              </a:cxn>
              <a:cxn ang="0">
                <a:pos x="283" y="148"/>
              </a:cxn>
              <a:cxn ang="0">
                <a:pos x="283" y="172"/>
              </a:cxn>
              <a:cxn ang="0">
                <a:pos x="283" y="195"/>
              </a:cxn>
              <a:cxn ang="0">
                <a:pos x="281" y="224"/>
              </a:cxn>
              <a:cxn ang="0">
                <a:pos x="281" y="251"/>
              </a:cxn>
              <a:cxn ang="0">
                <a:pos x="281" y="279"/>
              </a:cxn>
              <a:cxn ang="0">
                <a:pos x="257" y="284"/>
              </a:cxn>
              <a:cxn ang="0">
                <a:pos x="238" y="284"/>
              </a:cxn>
              <a:cxn ang="0">
                <a:pos x="214" y="282"/>
              </a:cxn>
              <a:cxn ang="0">
                <a:pos x="195" y="282"/>
              </a:cxn>
              <a:cxn ang="0">
                <a:pos x="174" y="281"/>
              </a:cxn>
              <a:cxn ang="0">
                <a:pos x="152" y="281"/>
              </a:cxn>
              <a:cxn ang="0">
                <a:pos x="135" y="281"/>
              </a:cxn>
              <a:cxn ang="0">
                <a:pos x="114" y="281"/>
              </a:cxn>
              <a:cxn ang="0">
                <a:pos x="100" y="279"/>
              </a:cxn>
              <a:cxn ang="0">
                <a:pos x="90" y="279"/>
              </a:cxn>
              <a:cxn ang="0">
                <a:pos x="81" y="279"/>
              </a:cxn>
              <a:cxn ang="0">
                <a:pos x="68" y="277"/>
              </a:cxn>
              <a:cxn ang="0">
                <a:pos x="52" y="277"/>
              </a:cxn>
              <a:cxn ang="0">
                <a:pos x="31" y="275"/>
              </a:cxn>
              <a:cxn ang="0">
                <a:pos x="0" y="274"/>
              </a:cxn>
              <a:cxn ang="0">
                <a:pos x="2" y="241"/>
              </a:cxn>
              <a:cxn ang="0">
                <a:pos x="2" y="224"/>
              </a:cxn>
              <a:cxn ang="0">
                <a:pos x="4" y="205"/>
              </a:cxn>
              <a:cxn ang="0">
                <a:pos x="4" y="184"/>
              </a:cxn>
              <a:cxn ang="0">
                <a:pos x="6" y="162"/>
              </a:cxn>
              <a:cxn ang="0">
                <a:pos x="6" y="141"/>
              </a:cxn>
              <a:cxn ang="0">
                <a:pos x="7" y="119"/>
              </a:cxn>
              <a:cxn ang="0">
                <a:pos x="7" y="105"/>
              </a:cxn>
              <a:cxn ang="0">
                <a:pos x="7" y="95"/>
              </a:cxn>
              <a:cxn ang="0">
                <a:pos x="9" y="74"/>
              </a:cxn>
              <a:cxn ang="0">
                <a:pos x="11" y="41"/>
              </a:cxn>
              <a:cxn ang="0">
                <a:pos x="11" y="4"/>
              </a:cxn>
            </a:cxnLst>
            <a:rect l="0" t="0" r="r" b="b"/>
            <a:pathLst>
              <a:path w="284" h="286">
                <a:moveTo>
                  <a:pt x="11" y="0"/>
                </a:moveTo>
                <a:lnTo>
                  <a:pt x="13" y="0"/>
                </a:lnTo>
                <a:lnTo>
                  <a:pt x="23" y="0"/>
                </a:lnTo>
                <a:lnTo>
                  <a:pt x="25" y="0"/>
                </a:lnTo>
                <a:lnTo>
                  <a:pt x="26" y="0"/>
                </a:lnTo>
                <a:lnTo>
                  <a:pt x="31" y="0"/>
                </a:lnTo>
                <a:lnTo>
                  <a:pt x="33" y="0"/>
                </a:lnTo>
                <a:lnTo>
                  <a:pt x="37" y="0"/>
                </a:lnTo>
                <a:lnTo>
                  <a:pt x="42" y="0"/>
                </a:lnTo>
                <a:lnTo>
                  <a:pt x="43" y="0"/>
                </a:lnTo>
                <a:lnTo>
                  <a:pt x="47" y="2"/>
                </a:lnTo>
                <a:lnTo>
                  <a:pt x="56" y="2"/>
                </a:lnTo>
                <a:lnTo>
                  <a:pt x="57" y="2"/>
                </a:lnTo>
                <a:lnTo>
                  <a:pt x="64" y="2"/>
                </a:lnTo>
                <a:lnTo>
                  <a:pt x="66" y="2"/>
                </a:lnTo>
                <a:lnTo>
                  <a:pt x="68" y="2"/>
                </a:lnTo>
                <a:lnTo>
                  <a:pt x="71" y="2"/>
                </a:lnTo>
                <a:lnTo>
                  <a:pt x="73" y="2"/>
                </a:lnTo>
                <a:lnTo>
                  <a:pt x="73" y="2"/>
                </a:lnTo>
                <a:lnTo>
                  <a:pt x="74" y="2"/>
                </a:lnTo>
                <a:lnTo>
                  <a:pt x="76" y="2"/>
                </a:lnTo>
                <a:lnTo>
                  <a:pt x="78" y="2"/>
                </a:lnTo>
                <a:lnTo>
                  <a:pt x="86" y="2"/>
                </a:lnTo>
                <a:lnTo>
                  <a:pt x="93" y="2"/>
                </a:lnTo>
                <a:lnTo>
                  <a:pt x="95" y="2"/>
                </a:lnTo>
                <a:lnTo>
                  <a:pt x="99" y="2"/>
                </a:lnTo>
                <a:lnTo>
                  <a:pt x="100" y="4"/>
                </a:lnTo>
                <a:lnTo>
                  <a:pt x="104" y="4"/>
                </a:lnTo>
                <a:lnTo>
                  <a:pt x="105" y="4"/>
                </a:lnTo>
                <a:lnTo>
                  <a:pt x="107" y="4"/>
                </a:lnTo>
                <a:lnTo>
                  <a:pt x="114" y="4"/>
                </a:lnTo>
                <a:lnTo>
                  <a:pt x="116" y="4"/>
                </a:lnTo>
                <a:lnTo>
                  <a:pt x="117" y="4"/>
                </a:lnTo>
                <a:lnTo>
                  <a:pt x="119" y="4"/>
                </a:lnTo>
                <a:lnTo>
                  <a:pt x="121" y="4"/>
                </a:lnTo>
                <a:lnTo>
                  <a:pt x="126" y="4"/>
                </a:lnTo>
                <a:lnTo>
                  <a:pt x="133" y="4"/>
                </a:lnTo>
                <a:lnTo>
                  <a:pt x="138" y="4"/>
                </a:lnTo>
                <a:lnTo>
                  <a:pt x="140" y="4"/>
                </a:lnTo>
                <a:lnTo>
                  <a:pt x="145" y="4"/>
                </a:lnTo>
                <a:lnTo>
                  <a:pt x="147" y="4"/>
                </a:lnTo>
                <a:lnTo>
                  <a:pt x="148" y="4"/>
                </a:lnTo>
                <a:lnTo>
                  <a:pt x="152" y="4"/>
                </a:lnTo>
                <a:lnTo>
                  <a:pt x="154" y="5"/>
                </a:lnTo>
                <a:lnTo>
                  <a:pt x="155" y="5"/>
                </a:lnTo>
                <a:lnTo>
                  <a:pt x="159" y="5"/>
                </a:lnTo>
                <a:lnTo>
                  <a:pt x="164" y="5"/>
                </a:lnTo>
                <a:lnTo>
                  <a:pt x="171" y="5"/>
                </a:lnTo>
                <a:lnTo>
                  <a:pt x="176" y="5"/>
                </a:lnTo>
                <a:lnTo>
                  <a:pt x="178" y="5"/>
                </a:lnTo>
                <a:lnTo>
                  <a:pt x="179" y="5"/>
                </a:lnTo>
                <a:lnTo>
                  <a:pt x="181" y="5"/>
                </a:lnTo>
                <a:lnTo>
                  <a:pt x="186" y="5"/>
                </a:lnTo>
                <a:lnTo>
                  <a:pt x="188" y="5"/>
                </a:lnTo>
                <a:lnTo>
                  <a:pt x="190" y="5"/>
                </a:lnTo>
                <a:lnTo>
                  <a:pt x="191" y="5"/>
                </a:lnTo>
                <a:lnTo>
                  <a:pt x="193" y="5"/>
                </a:lnTo>
                <a:lnTo>
                  <a:pt x="195" y="5"/>
                </a:lnTo>
                <a:lnTo>
                  <a:pt x="198" y="5"/>
                </a:lnTo>
                <a:lnTo>
                  <a:pt x="200" y="7"/>
                </a:lnTo>
                <a:lnTo>
                  <a:pt x="202" y="7"/>
                </a:lnTo>
                <a:lnTo>
                  <a:pt x="203" y="7"/>
                </a:lnTo>
                <a:lnTo>
                  <a:pt x="205" y="7"/>
                </a:lnTo>
                <a:lnTo>
                  <a:pt x="207" y="7"/>
                </a:lnTo>
                <a:lnTo>
                  <a:pt x="209" y="7"/>
                </a:lnTo>
                <a:lnTo>
                  <a:pt x="209" y="7"/>
                </a:lnTo>
                <a:lnTo>
                  <a:pt x="214" y="7"/>
                </a:lnTo>
                <a:lnTo>
                  <a:pt x="215" y="7"/>
                </a:lnTo>
                <a:lnTo>
                  <a:pt x="217" y="7"/>
                </a:lnTo>
                <a:lnTo>
                  <a:pt x="221" y="7"/>
                </a:lnTo>
                <a:lnTo>
                  <a:pt x="222" y="7"/>
                </a:lnTo>
                <a:lnTo>
                  <a:pt x="224" y="7"/>
                </a:lnTo>
                <a:lnTo>
                  <a:pt x="226" y="7"/>
                </a:lnTo>
                <a:lnTo>
                  <a:pt x="229" y="7"/>
                </a:lnTo>
                <a:lnTo>
                  <a:pt x="238" y="7"/>
                </a:lnTo>
                <a:lnTo>
                  <a:pt x="240" y="7"/>
                </a:lnTo>
                <a:lnTo>
                  <a:pt x="243" y="9"/>
                </a:lnTo>
                <a:lnTo>
                  <a:pt x="246" y="9"/>
                </a:lnTo>
                <a:lnTo>
                  <a:pt x="248" y="9"/>
                </a:lnTo>
                <a:lnTo>
                  <a:pt x="250" y="9"/>
                </a:lnTo>
                <a:lnTo>
                  <a:pt x="253" y="9"/>
                </a:lnTo>
                <a:lnTo>
                  <a:pt x="257" y="9"/>
                </a:lnTo>
                <a:lnTo>
                  <a:pt x="264" y="9"/>
                </a:lnTo>
                <a:lnTo>
                  <a:pt x="267" y="9"/>
                </a:lnTo>
                <a:lnTo>
                  <a:pt x="269" y="9"/>
                </a:lnTo>
                <a:lnTo>
                  <a:pt x="271" y="9"/>
                </a:lnTo>
                <a:lnTo>
                  <a:pt x="272" y="9"/>
                </a:lnTo>
                <a:lnTo>
                  <a:pt x="276" y="9"/>
                </a:lnTo>
                <a:lnTo>
                  <a:pt x="279" y="9"/>
                </a:lnTo>
                <a:lnTo>
                  <a:pt x="281" y="9"/>
                </a:lnTo>
                <a:lnTo>
                  <a:pt x="283" y="9"/>
                </a:lnTo>
                <a:lnTo>
                  <a:pt x="283" y="9"/>
                </a:lnTo>
                <a:lnTo>
                  <a:pt x="284" y="9"/>
                </a:lnTo>
                <a:lnTo>
                  <a:pt x="284" y="14"/>
                </a:lnTo>
                <a:lnTo>
                  <a:pt x="284" y="17"/>
                </a:lnTo>
                <a:lnTo>
                  <a:pt x="284" y="19"/>
                </a:lnTo>
                <a:lnTo>
                  <a:pt x="284" y="21"/>
                </a:lnTo>
                <a:lnTo>
                  <a:pt x="284" y="24"/>
                </a:lnTo>
                <a:lnTo>
                  <a:pt x="284" y="29"/>
                </a:lnTo>
                <a:lnTo>
                  <a:pt x="284" y="33"/>
                </a:lnTo>
                <a:lnTo>
                  <a:pt x="284" y="36"/>
                </a:lnTo>
                <a:lnTo>
                  <a:pt x="284" y="38"/>
                </a:lnTo>
                <a:lnTo>
                  <a:pt x="284" y="47"/>
                </a:lnTo>
                <a:lnTo>
                  <a:pt x="284" y="48"/>
                </a:lnTo>
                <a:lnTo>
                  <a:pt x="284" y="52"/>
                </a:lnTo>
                <a:lnTo>
                  <a:pt x="284" y="55"/>
                </a:lnTo>
                <a:lnTo>
                  <a:pt x="283" y="59"/>
                </a:lnTo>
                <a:lnTo>
                  <a:pt x="283" y="59"/>
                </a:lnTo>
                <a:lnTo>
                  <a:pt x="283" y="60"/>
                </a:lnTo>
                <a:lnTo>
                  <a:pt x="283" y="62"/>
                </a:lnTo>
                <a:lnTo>
                  <a:pt x="283" y="66"/>
                </a:lnTo>
                <a:lnTo>
                  <a:pt x="283" y="69"/>
                </a:lnTo>
                <a:lnTo>
                  <a:pt x="283" y="72"/>
                </a:lnTo>
                <a:lnTo>
                  <a:pt x="283" y="76"/>
                </a:lnTo>
                <a:lnTo>
                  <a:pt x="283" y="83"/>
                </a:lnTo>
                <a:lnTo>
                  <a:pt x="283" y="88"/>
                </a:lnTo>
                <a:lnTo>
                  <a:pt x="283" y="90"/>
                </a:lnTo>
                <a:lnTo>
                  <a:pt x="283" y="93"/>
                </a:lnTo>
                <a:lnTo>
                  <a:pt x="283" y="103"/>
                </a:lnTo>
                <a:lnTo>
                  <a:pt x="283" y="105"/>
                </a:lnTo>
                <a:lnTo>
                  <a:pt x="283" y="105"/>
                </a:lnTo>
                <a:lnTo>
                  <a:pt x="283" y="109"/>
                </a:lnTo>
                <a:lnTo>
                  <a:pt x="283" y="115"/>
                </a:lnTo>
                <a:lnTo>
                  <a:pt x="283" y="117"/>
                </a:lnTo>
                <a:lnTo>
                  <a:pt x="283" y="119"/>
                </a:lnTo>
                <a:lnTo>
                  <a:pt x="283" y="121"/>
                </a:lnTo>
                <a:lnTo>
                  <a:pt x="283" y="126"/>
                </a:lnTo>
                <a:lnTo>
                  <a:pt x="283" y="129"/>
                </a:lnTo>
                <a:lnTo>
                  <a:pt x="283" y="133"/>
                </a:lnTo>
                <a:lnTo>
                  <a:pt x="283" y="138"/>
                </a:lnTo>
                <a:lnTo>
                  <a:pt x="283" y="141"/>
                </a:lnTo>
                <a:lnTo>
                  <a:pt x="283" y="148"/>
                </a:lnTo>
                <a:lnTo>
                  <a:pt x="283" y="150"/>
                </a:lnTo>
                <a:lnTo>
                  <a:pt x="283" y="152"/>
                </a:lnTo>
                <a:lnTo>
                  <a:pt x="283" y="162"/>
                </a:lnTo>
                <a:lnTo>
                  <a:pt x="283" y="165"/>
                </a:lnTo>
                <a:lnTo>
                  <a:pt x="283" y="169"/>
                </a:lnTo>
                <a:lnTo>
                  <a:pt x="283" y="172"/>
                </a:lnTo>
                <a:lnTo>
                  <a:pt x="283" y="179"/>
                </a:lnTo>
                <a:lnTo>
                  <a:pt x="283" y="182"/>
                </a:lnTo>
                <a:lnTo>
                  <a:pt x="283" y="186"/>
                </a:lnTo>
                <a:lnTo>
                  <a:pt x="283" y="191"/>
                </a:lnTo>
                <a:lnTo>
                  <a:pt x="283" y="195"/>
                </a:lnTo>
                <a:lnTo>
                  <a:pt x="283" y="195"/>
                </a:lnTo>
                <a:lnTo>
                  <a:pt x="283" y="201"/>
                </a:lnTo>
                <a:lnTo>
                  <a:pt x="281" y="201"/>
                </a:lnTo>
                <a:lnTo>
                  <a:pt x="281" y="208"/>
                </a:lnTo>
                <a:lnTo>
                  <a:pt x="281" y="210"/>
                </a:lnTo>
                <a:lnTo>
                  <a:pt x="281" y="212"/>
                </a:lnTo>
                <a:lnTo>
                  <a:pt x="281" y="224"/>
                </a:lnTo>
                <a:lnTo>
                  <a:pt x="281" y="225"/>
                </a:lnTo>
                <a:lnTo>
                  <a:pt x="281" y="229"/>
                </a:lnTo>
                <a:lnTo>
                  <a:pt x="281" y="239"/>
                </a:lnTo>
                <a:lnTo>
                  <a:pt x="281" y="244"/>
                </a:lnTo>
                <a:lnTo>
                  <a:pt x="281" y="250"/>
                </a:lnTo>
                <a:lnTo>
                  <a:pt x="281" y="251"/>
                </a:lnTo>
                <a:lnTo>
                  <a:pt x="281" y="256"/>
                </a:lnTo>
                <a:lnTo>
                  <a:pt x="281" y="262"/>
                </a:lnTo>
                <a:lnTo>
                  <a:pt x="281" y="270"/>
                </a:lnTo>
                <a:lnTo>
                  <a:pt x="281" y="270"/>
                </a:lnTo>
                <a:lnTo>
                  <a:pt x="281" y="274"/>
                </a:lnTo>
                <a:lnTo>
                  <a:pt x="281" y="279"/>
                </a:lnTo>
                <a:lnTo>
                  <a:pt x="281" y="284"/>
                </a:lnTo>
                <a:lnTo>
                  <a:pt x="281" y="286"/>
                </a:lnTo>
                <a:lnTo>
                  <a:pt x="276" y="286"/>
                </a:lnTo>
                <a:lnTo>
                  <a:pt x="271" y="286"/>
                </a:lnTo>
                <a:lnTo>
                  <a:pt x="267" y="286"/>
                </a:lnTo>
                <a:lnTo>
                  <a:pt x="257" y="284"/>
                </a:lnTo>
                <a:lnTo>
                  <a:pt x="252" y="284"/>
                </a:lnTo>
                <a:lnTo>
                  <a:pt x="250" y="284"/>
                </a:lnTo>
                <a:lnTo>
                  <a:pt x="246" y="284"/>
                </a:lnTo>
                <a:lnTo>
                  <a:pt x="243" y="284"/>
                </a:lnTo>
                <a:lnTo>
                  <a:pt x="240" y="284"/>
                </a:lnTo>
                <a:lnTo>
                  <a:pt x="238" y="284"/>
                </a:lnTo>
                <a:lnTo>
                  <a:pt x="238" y="284"/>
                </a:lnTo>
                <a:lnTo>
                  <a:pt x="236" y="284"/>
                </a:lnTo>
                <a:lnTo>
                  <a:pt x="228" y="284"/>
                </a:lnTo>
                <a:lnTo>
                  <a:pt x="222" y="282"/>
                </a:lnTo>
                <a:lnTo>
                  <a:pt x="215" y="282"/>
                </a:lnTo>
                <a:lnTo>
                  <a:pt x="214" y="282"/>
                </a:lnTo>
                <a:lnTo>
                  <a:pt x="212" y="282"/>
                </a:lnTo>
                <a:lnTo>
                  <a:pt x="210" y="282"/>
                </a:lnTo>
                <a:lnTo>
                  <a:pt x="209" y="282"/>
                </a:lnTo>
                <a:lnTo>
                  <a:pt x="202" y="282"/>
                </a:lnTo>
                <a:lnTo>
                  <a:pt x="197" y="282"/>
                </a:lnTo>
                <a:lnTo>
                  <a:pt x="195" y="282"/>
                </a:lnTo>
                <a:lnTo>
                  <a:pt x="193" y="282"/>
                </a:lnTo>
                <a:lnTo>
                  <a:pt x="191" y="282"/>
                </a:lnTo>
                <a:lnTo>
                  <a:pt x="181" y="282"/>
                </a:lnTo>
                <a:lnTo>
                  <a:pt x="179" y="282"/>
                </a:lnTo>
                <a:lnTo>
                  <a:pt x="174" y="282"/>
                </a:lnTo>
                <a:lnTo>
                  <a:pt x="174" y="281"/>
                </a:lnTo>
                <a:lnTo>
                  <a:pt x="169" y="281"/>
                </a:lnTo>
                <a:lnTo>
                  <a:pt x="160" y="281"/>
                </a:lnTo>
                <a:lnTo>
                  <a:pt x="159" y="281"/>
                </a:lnTo>
                <a:lnTo>
                  <a:pt x="157" y="281"/>
                </a:lnTo>
                <a:lnTo>
                  <a:pt x="154" y="281"/>
                </a:lnTo>
                <a:lnTo>
                  <a:pt x="152" y="281"/>
                </a:lnTo>
                <a:lnTo>
                  <a:pt x="150" y="281"/>
                </a:lnTo>
                <a:lnTo>
                  <a:pt x="147" y="281"/>
                </a:lnTo>
                <a:lnTo>
                  <a:pt x="143" y="281"/>
                </a:lnTo>
                <a:lnTo>
                  <a:pt x="138" y="281"/>
                </a:lnTo>
                <a:lnTo>
                  <a:pt x="136" y="281"/>
                </a:lnTo>
                <a:lnTo>
                  <a:pt x="135" y="281"/>
                </a:lnTo>
                <a:lnTo>
                  <a:pt x="128" y="281"/>
                </a:lnTo>
                <a:lnTo>
                  <a:pt x="126" y="281"/>
                </a:lnTo>
                <a:lnTo>
                  <a:pt x="124" y="281"/>
                </a:lnTo>
                <a:lnTo>
                  <a:pt x="119" y="281"/>
                </a:lnTo>
                <a:lnTo>
                  <a:pt x="117" y="281"/>
                </a:lnTo>
                <a:lnTo>
                  <a:pt x="114" y="281"/>
                </a:lnTo>
                <a:lnTo>
                  <a:pt x="112" y="279"/>
                </a:lnTo>
                <a:lnTo>
                  <a:pt x="105" y="279"/>
                </a:lnTo>
                <a:lnTo>
                  <a:pt x="104" y="279"/>
                </a:lnTo>
                <a:lnTo>
                  <a:pt x="102" y="279"/>
                </a:lnTo>
                <a:lnTo>
                  <a:pt x="102" y="279"/>
                </a:lnTo>
                <a:lnTo>
                  <a:pt x="100" y="279"/>
                </a:lnTo>
                <a:lnTo>
                  <a:pt x="99" y="279"/>
                </a:lnTo>
                <a:lnTo>
                  <a:pt x="97" y="279"/>
                </a:lnTo>
                <a:lnTo>
                  <a:pt x="95" y="279"/>
                </a:lnTo>
                <a:lnTo>
                  <a:pt x="93" y="279"/>
                </a:lnTo>
                <a:lnTo>
                  <a:pt x="92" y="279"/>
                </a:lnTo>
                <a:lnTo>
                  <a:pt x="90" y="279"/>
                </a:lnTo>
                <a:lnTo>
                  <a:pt x="88" y="279"/>
                </a:lnTo>
                <a:lnTo>
                  <a:pt x="86" y="279"/>
                </a:lnTo>
                <a:lnTo>
                  <a:pt x="86" y="279"/>
                </a:lnTo>
                <a:lnTo>
                  <a:pt x="85" y="279"/>
                </a:lnTo>
                <a:lnTo>
                  <a:pt x="83" y="279"/>
                </a:lnTo>
                <a:lnTo>
                  <a:pt x="81" y="279"/>
                </a:lnTo>
                <a:lnTo>
                  <a:pt x="80" y="279"/>
                </a:lnTo>
                <a:lnTo>
                  <a:pt x="76" y="279"/>
                </a:lnTo>
                <a:lnTo>
                  <a:pt x="73" y="279"/>
                </a:lnTo>
                <a:lnTo>
                  <a:pt x="71" y="277"/>
                </a:lnTo>
                <a:lnTo>
                  <a:pt x="69" y="277"/>
                </a:lnTo>
                <a:lnTo>
                  <a:pt x="68" y="277"/>
                </a:lnTo>
                <a:lnTo>
                  <a:pt x="66" y="277"/>
                </a:lnTo>
                <a:lnTo>
                  <a:pt x="62" y="277"/>
                </a:lnTo>
                <a:lnTo>
                  <a:pt x="61" y="277"/>
                </a:lnTo>
                <a:lnTo>
                  <a:pt x="59" y="277"/>
                </a:lnTo>
                <a:lnTo>
                  <a:pt x="57" y="277"/>
                </a:lnTo>
                <a:lnTo>
                  <a:pt x="52" y="277"/>
                </a:lnTo>
                <a:lnTo>
                  <a:pt x="49" y="277"/>
                </a:lnTo>
                <a:lnTo>
                  <a:pt x="47" y="277"/>
                </a:lnTo>
                <a:lnTo>
                  <a:pt x="45" y="277"/>
                </a:lnTo>
                <a:lnTo>
                  <a:pt x="40" y="277"/>
                </a:lnTo>
                <a:lnTo>
                  <a:pt x="35" y="277"/>
                </a:lnTo>
                <a:lnTo>
                  <a:pt x="31" y="275"/>
                </a:lnTo>
                <a:lnTo>
                  <a:pt x="30" y="275"/>
                </a:lnTo>
                <a:lnTo>
                  <a:pt x="25" y="275"/>
                </a:lnTo>
                <a:lnTo>
                  <a:pt x="11" y="275"/>
                </a:lnTo>
                <a:lnTo>
                  <a:pt x="2" y="275"/>
                </a:lnTo>
                <a:lnTo>
                  <a:pt x="0" y="275"/>
                </a:lnTo>
                <a:lnTo>
                  <a:pt x="0" y="274"/>
                </a:lnTo>
                <a:lnTo>
                  <a:pt x="0" y="270"/>
                </a:lnTo>
                <a:lnTo>
                  <a:pt x="0" y="270"/>
                </a:lnTo>
                <a:lnTo>
                  <a:pt x="2" y="265"/>
                </a:lnTo>
                <a:lnTo>
                  <a:pt x="2" y="263"/>
                </a:lnTo>
                <a:lnTo>
                  <a:pt x="2" y="253"/>
                </a:lnTo>
                <a:lnTo>
                  <a:pt x="2" y="241"/>
                </a:lnTo>
                <a:lnTo>
                  <a:pt x="2" y="239"/>
                </a:lnTo>
                <a:lnTo>
                  <a:pt x="2" y="236"/>
                </a:lnTo>
                <a:lnTo>
                  <a:pt x="2" y="234"/>
                </a:lnTo>
                <a:lnTo>
                  <a:pt x="2" y="231"/>
                </a:lnTo>
                <a:lnTo>
                  <a:pt x="2" y="227"/>
                </a:lnTo>
                <a:lnTo>
                  <a:pt x="2" y="224"/>
                </a:lnTo>
                <a:lnTo>
                  <a:pt x="4" y="220"/>
                </a:lnTo>
                <a:lnTo>
                  <a:pt x="4" y="217"/>
                </a:lnTo>
                <a:lnTo>
                  <a:pt x="4" y="215"/>
                </a:lnTo>
                <a:lnTo>
                  <a:pt x="4" y="208"/>
                </a:lnTo>
                <a:lnTo>
                  <a:pt x="4" y="207"/>
                </a:lnTo>
                <a:lnTo>
                  <a:pt x="4" y="205"/>
                </a:lnTo>
                <a:lnTo>
                  <a:pt x="4" y="201"/>
                </a:lnTo>
                <a:lnTo>
                  <a:pt x="4" y="196"/>
                </a:lnTo>
                <a:lnTo>
                  <a:pt x="4" y="191"/>
                </a:lnTo>
                <a:lnTo>
                  <a:pt x="4" y="188"/>
                </a:lnTo>
                <a:lnTo>
                  <a:pt x="4" y="186"/>
                </a:lnTo>
                <a:lnTo>
                  <a:pt x="4" y="184"/>
                </a:lnTo>
                <a:lnTo>
                  <a:pt x="4" y="182"/>
                </a:lnTo>
                <a:lnTo>
                  <a:pt x="4" y="179"/>
                </a:lnTo>
                <a:lnTo>
                  <a:pt x="6" y="176"/>
                </a:lnTo>
                <a:lnTo>
                  <a:pt x="6" y="165"/>
                </a:lnTo>
                <a:lnTo>
                  <a:pt x="6" y="164"/>
                </a:lnTo>
                <a:lnTo>
                  <a:pt x="6" y="162"/>
                </a:lnTo>
                <a:lnTo>
                  <a:pt x="6" y="158"/>
                </a:lnTo>
                <a:lnTo>
                  <a:pt x="6" y="155"/>
                </a:lnTo>
                <a:lnTo>
                  <a:pt x="6" y="152"/>
                </a:lnTo>
                <a:lnTo>
                  <a:pt x="6" y="148"/>
                </a:lnTo>
                <a:lnTo>
                  <a:pt x="6" y="143"/>
                </a:lnTo>
                <a:lnTo>
                  <a:pt x="6" y="141"/>
                </a:lnTo>
                <a:lnTo>
                  <a:pt x="6" y="138"/>
                </a:lnTo>
                <a:lnTo>
                  <a:pt x="6" y="134"/>
                </a:lnTo>
                <a:lnTo>
                  <a:pt x="7" y="131"/>
                </a:lnTo>
                <a:lnTo>
                  <a:pt x="7" y="127"/>
                </a:lnTo>
                <a:lnTo>
                  <a:pt x="7" y="124"/>
                </a:lnTo>
                <a:lnTo>
                  <a:pt x="7" y="119"/>
                </a:lnTo>
                <a:lnTo>
                  <a:pt x="7" y="117"/>
                </a:lnTo>
                <a:lnTo>
                  <a:pt x="7" y="115"/>
                </a:lnTo>
                <a:lnTo>
                  <a:pt x="7" y="114"/>
                </a:lnTo>
                <a:lnTo>
                  <a:pt x="7" y="110"/>
                </a:lnTo>
                <a:lnTo>
                  <a:pt x="7" y="107"/>
                </a:lnTo>
                <a:lnTo>
                  <a:pt x="7" y="105"/>
                </a:lnTo>
                <a:lnTo>
                  <a:pt x="7" y="105"/>
                </a:lnTo>
                <a:lnTo>
                  <a:pt x="7" y="103"/>
                </a:lnTo>
                <a:lnTo>
                  <a:pt x="7" y="102"/>
                </a:lnTo>
                <a:lnTo>
                  <a:pt x="7" y="100"/>
                </a:lnTo>
                <a:lnTo>
                  <a:pt x="7" y="96"/>
                </a:lnTo>
                <a:lnTo>
                  <a:pt x="7" y="95"/>
                </a:lnTo>
                <a:lnTo>
                  <a:pt x="7" y="91"/>
                </a:lnTo>
                <a:lnTo>
                  <a:pt x="9" y="88"/>
                </a:lnTo>
                <a:lnTo>
                  <a:pt x="9" y="86"/>
                </a:lnTo>
                <a:lnTo>
                  <a:pt x="9" y="79"/>
                </a:lnTo>
                <a:lnTo>
                  <a:pt x="9" y="78"/>
                </a:lnTo>
                <a:lnTo>
                  <a:pt x="9" y="74"/>
                </a:lnTo>
                <a:lnTo>
                  <a:pt x="9" y="74"/>
                </a:lnTo>
                <a:lnTo>
                  <a:pt x="9" y="69"/>
                </a:lnTo>
                <a:lnTo>
                  <a:pt x="9" y="64"/>
                </a:lnTo>
                <a:lnTo>
                  <a:pt x="9" y="59"/>
                </a:lnTo>
                <a:lnTo>
                  <a:pt x="9" y="53"/>
                </a:lnTo>
                <a:lnTo>
                  <a:pt x="11" y="41"/>
                </a:lnTo>
                <a:lnTo>
                  <a:pt x="11" y="33"/>
                </a:lnTo>
                <a:lnTo>
                  <a:pt x="11" y="29"/>
                </a:lnTo>
                <a:lnTo>
                  <a:pt x="11" y="16"/>
                </a:lnTo>
                <a:lnTo>
                  <a:pt x="11" y="9"/>
                </a:lnTo>
                <a:lnTo>
                  <a:pt x="11" y="7"/>
                </a:lnTo>
                <a:lnTo>
                  <a:pt x="11" y="4"/>
                </a:lnTo>
                <a:lnTo>
                  <a:pt x="11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7" name="Freeform 235"/>
          <p:cNvSpPr>
            <a:spLocks/>
          </p:cNvSpPr>
          <p:nvPr/>
        </p:nvSpPr>
        <p:spPr bwMode="auto">
          <a:xfrm>
            <a:off x="2197100" y="6203950"/>
            <a:ext cx="690563" cy="354013"/>
          </a:xfrm>
          <a:custGeom>
            <a:avLst/>
            <a:gdLst/>
            <a:ahLst/>
            <a:cxnLst>
              <a:cxn ang="0">
                <a:pos x="12" y="0"/>
              </a:cxn>
              <a:cxn ang="0">
                <a:pos x="33" y="0"/>
              </a:cxn>
              <a:cxn ang="0">
                <a:pos x="55" y="0"/>
              </a:cxn>
              <a:cxn ang="0">
                <a:pos x="74" y="2"/>
              </a:cxn>
              <a:cxn ang="0">
                <a:pos x="100" y="2"/>
              </a:cxn>
              <a:cxn ang="0">
                <a:pos x="124" y="2"/>
              </a:cxn>
              <a:cxn ang="0">
                <a:pos x="141" y="2"/>
              </a:cxn>
              <a:cxn ang="0">
                <a:pos x="153" y="3"/>
              </a:cxn>
              <a:cxn ang="0">
                <a:pos x="170" y="3"/>
              </a:cxn>
              <a:cxn ang="0">
                <a:pos x="189" y="3"/>
              </a:cxn>
              <a:cxn ang="0">
                <a:pos x="206" y="3"/>
              </a:cxn>
              <a:cxn ang="0">
                <a:pos x="222" y="5"/>
              </a:cxn>
              <a:cxn ang="0">
                <a:pos x="237" y="5"/>
              </a:cxn>
              <a:cxn ang="0">
                <a:pos x="251" y="5"/>
              </a:cxn>
              <a:cxn ang="0">
                <a:pos x="270" y="7"/>
              </a:cxn>
              <a:cxn ang="0">
                <a:pos x="289" y="7"/>
              </a:cxn>
              <a:cxn ang="0">
                <a:pos x="299" y="7"/>
              </a:cxn>
              <a:cxn ang="0">
                <a:pos x="313" y="8"/>
              </a:cxn>
              <a:cxn ang="0">
                <a:pos x="346" y="8"/>
              </a:cxn>
              <a:cxn ang="0">
                <a:pos x="364" y="8"/>
              </a:cxn>
              <a:cxn ang="0">
                <a:pos x="392" y="10"/>
              </a:cxn>
              <a:cxn ang="0">
                <a:pos x="411" y="10"/>
              </a:cxn>
              <a:cxn ang="0">
                <a:pos x="435" y="15"/>
              </a:cxn>
              <a:cxn ang="0">
                <a:pos x="435" y="32"/>
              </a:cxn>
              <a:cxn ang="0">
                <a:pos x="435" y="50"/>
              </a:cxn>
              <a:cxn ang="0">
                <a:pos x="435" y="75"/>
              </a:cxn>
              <a:cxn ang="0">
                <a:pos x="435" y="101"/>
              </a:cxn>
              <a:cxn ang="0">
                <a:pos x="433" y="122"/>
              </a:cxn>
              <a:cxn ang="0">
                <a:pos x="433" y="151"/>
              </a:cxn>
              <a:cxn ang="0">
                <a:pos x="433" y="179"/>
              </a:cxn>
              <a:cxn ang="0">
                <a:pos x="432" y="189"/>
              </a:cxn>
              <a:cxn ang="0">
                <a:pos x="432" y="215"/>
              </a:cxn>
              <a:cxn ang="0">
                <a:pos x="399" y="223"/>
              </a:cxn>
              <a:cxn ang="0">
                <a:pos x="373" y="222"/>
              </a:cxn>
              <a:cxn ang="0">
                <a:pos x="349" y="222"/>
              </a:cxn>
              <a:cxn ang="0">
                <a:pos x="332" y="222"/>
              </a:cxn>
              <a:cxn ang="0">
                <a:pos x="301" y="220"/>
              </a:cxn>
              <a:cxn ang="0">
                <a:pos x="266" y="218"/>
              </a:cxn>
              <a:cxn ang="0">
                <a:pos x="225" y="218"/>
              </a:cxn>
              <a:cxn ang="0">
                <a:pos x="203" y="217"/>
              </a:cxn>
              <a:cxn ang="0">
                <a:pos x="180" y="217"/>
              </a:cxn>
              <a:cxn ang="0">
                <a:pos x="165" y="205"/>
              </a:cxn>
              <a:cxn ang="0">
                <a:pos x="167" y="172"/>
              </a:cxn>
              <a:cxn ang="0">
                <a:pos x="167" y="149"/>
              </a:cxn>
              <a:cxn ang="0">
                <a:pos x="167" y="119"/>
              </a:cxn>
              <a:cxn ang="0">
                <a:pos x="168" y="96"/>
              </a:cxn>
              <a:cxn ang="0">
                <a:pos x="167" y="82"/>
              </a:cxn>
              <a:cxn ang="0">
                <a:pos x="148" y="81"/>
              </a:cxn>
              <a:cxn ang="0">
                <a:pos x="124" y="81"/>
              </a:cxn>
              <a:cxn ang="0">
                <a:pos x="103" y="81"/>
              </a:cxn>
              <a:cxn ang="0">
                <a:pos x="82" y="81"/>
              </a:cxn>
              <a:cxn ang="0">
                <a:pos x="65" y="81"/>
              </a:cxn>
              <a:cxn ang="0">
                <a:pos x="55" y="81"/>
              </a:cxn>
              <a:cxn ang="0">
                <a:pos x="43" y="79"/>
              </a:cxn>
              <a:cxn ang="0">
                <a:pos x="20" y="79"/>
              </a:cxn>
              <a:cxn ang="0">
                <a:pos x="10" y="79"/>
              </a:cxn>
              <a:cxn ang="0">
                <a:pos x="0" y="62"/>
              </a:cxn>
              <a:cxn ang="0">
                <a:pos x="2" y="45"/>
              </a:cxn>
              <a:cxn ang="0">
                <a:pos x="2" y="19"/>
              </a:cxn>
            </a:cxnLst>
            <a:rect l="0" t="0" r="r" b="b"/>
            <a:pathLst>
              <a:path w="435" h="223">
                <a:moveTo>
                  <a:pt x="2" y="0"/>
                </a:moveTo>
                <a:lnTo>
                  <a:pt x="2" y="0"/>
                </a:lnTo>
                <a:lnTo>
                  <a:pt x="3" y="0"/>
                </a:lnTo>
                <a:lnTo>
                  <a:pt x="7" y="0"/>
                </a:lnTo>
                <a:lnTo>
                  <a:pt x="8" y="0"/>
                </a:lnTo>
                <a:lnTo>
                  <a:pt x="12" y="0"/>
                </a:lnTo>
                <a:lnTo>
                  <a:pt x="17" y="0"/>
                </a:lnTo>
                <a:lnTo>
                  <a:pt x="22" y="0"/>
                </a:lnTo>
                <a:lnTo>
                  <a:pt x="24" y="0"/>
                </a:lnTo>
                <a:lnTo>
                  <a:pt x="27" y="0"/>
                </a:lnTo>
                <a:lnTo>
                  <a:pt x="33" y="0"/>
                </a:lnTo>
                <a:lnTo>
                  <a:pt x="33" y="0"/>
                </a:lnTo>
                <a:lnTo>
                  <a:pt x="34" y="0"/>
                </a:lnTo>
                <a:lnTo>
                  <a:pt x="41" y="0"/>
                </a:lnTo>
                <a:lnTo>
                  <a:pt x="43" y="0"/>
                </a:lnTo>
                <a:lnTo>
                  <a:pt x="45" y="0"/>
                </a:lnTo>
                <a:lnTo>
                  <a:pt x="48" y="0"/>
                </a:lnTo>
                <a:lnTo>
                  <a:pt x="55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69" y="0"/>
                </a:lnTo>
                <a:lnTo>
                  <a:pt x="72" y="2"/>
                </a:lnTo>
                <a:lnTo>
                  <a:pt x="74" y="2"/>
                </a:lnTo>
                <a:lnTo>
                  <a:pt x="79" y="2"/>
                </a:lnTo>
                <a:lnTo>
                  <a:pt x="82" y="2"/>
                </a:lnTo>
                <a:lnTo>
                  <a:pt x="88" y="2"/>
                </a:lnTo>
                <a:lnTo>
                  <a:pt x="91" y="2"/>
                </a:lnTo>
                <a:lnTo>
                  <a:pt x="96" y="2"/>
                </a:lnTo>
                <a:lnTo>
                  <a:pt x="100" y="2"/>
                </a:lnTo>
                <a:lnTo>
                  <a:pt x="103" y="2"/>
                </a:lnTo>
                <a:lnTo>
                  <a:pt x="106" y="2"/>
                </a:lnTo>
                <a:lnTo>
                  <a:pt x="110" y="2"/>
                </a:lnTo>
                <a:lnTo>
                  <a:pt x="113" y="2"/>
                </a:lnTo>
                <a:lnTo>
                  <a:pt x="120" y="2"/>
                </a:lnTo>
                <a:lnTo>
                  <a:pt x="124" y="2"/>
                </a:lnTo>
                <a:lnTo>
                  <a:pt x="124" y="2"/>
                </a:lnTo>
                <a:lnTo>
                  <a:pt x="127" y="2"/>
                </a:lnTo>
                <a:lnTo>
                  <a:pt x="131" y="2"/>
                </a:lnTo>
                <a:lnTo>
                  <a:pt x="136" y="2"/>
                </a:lnTo>
                <a:lnTo>
                  <a:pt x="137" y="2"/>
                </a:lnTo>
                <a:lnTo>
                  <a:pt x="141" y="2"/>
                </a:lnTo>
                <a:lnTo>
                  <a:pt x="144" y="3"/>
                </a:lnTo>
                <a:lnTo>
                  <a:pt x="146" y="3"/>
                </a:lnTo>
                <a:lnTo>
                  <a:pt x="148" y="3"/>
                </a:lnTo>
                <a:lnTo>
                  <a:pt x="151" y="3"/>
                </a:lnTo>
                <a:lnTo>
                  <a:pt x="153" y="3"/>
                </a:lnTo>
                <a:lnTo>
                  <a:pt x="153" y="3"/>
                </a:lnTo>
                <a:lnTo>
                  <a:pt x="156" y="3"/>
                </a:lnTo>
                <a:lnTo>
                  <a:pt x="158" y="3"/>
                </a:lnTo>
                <a:lnTo>
                  <a:pt x="160" y="3"/>
                </a:lnTo>
                <a:lnTo>
                  <a:pt x="163" y="3"/>
                </a:lnTo>
                <a:lnTo>
                  <a:pt x="168" y="3"/>
                </a:lnTo>
                <a:lnTo>
                  <a:pt x="170" y="3"/>
                </a:lnTo>
                <a:lnTo>
                  <a:pt x="175" y="3"/>
                </a:lnTo>
                <a:lnTo>
                  <a:pt x="179" y="3"/>
                </a:lnTo>
                <a:lnTo>
                  <a:pt x="180" y="3"/>
                </a:lnTo>
                <a:lnTo>
                  <a:pt x="182" y="3"/>
                </a:lnTo>
                <a:lnTo>
                  <a:pt x="184" y="3"/>
                </a:lnTo>
                <a:lnTo>
                  <a:pt x="189" y="3"/>
                </a:lnTo>
                <a:lnTo>
                  <a:pt x="191" y="3"/>
                </a:lnTo>
                <a:lnTo>
                  <a:pt x="192" y="3"/>
                </a:lnTo>
                <a:lnTo>
                  <a:pt x="194" y="3"/>
                </a:lnTo>
                <a:lnTo>
                  <a:pt x="199" y="3"/>
                </a:lnTo>
                <a:lnTo>
                  <a:pt x="205" y="3"/>
                </a:lnTo>
                <a:lnTo>
                  <a:pt x="206" y="3"/>
                </a:lnTo>
                <a:lnTo>
                  <a:pt x="208" y="3"/>
                </a:lnTo>
                <a:lnTo>
                  <a:pt x="210" y="3"/>
                </a:lnTo>
                <a:lnTo>
                  <a:pt x="211" y="3"/>
                </a:lnTo>
                <a:lnTo>
                  <a:pt x="213" y="3"/>
                </a:lnTo>
                <a:lnTo>
                  <a:pt x="218" y="5"/>
                </a:lnTo>
                <a:lnTo>
                  <a:pt x="222" y="5"/>
                </a:lnTo>
                <a:lnTo>
                  <a:pt x="225" y="5"/>
                </a:lnTo>
                <a:lnTo>
                  <a:pt x="227" y="5"/>
                </a:lnTo>
                <a:lnTo>
                  <a:pt x="232" y="5"/>
                </a:lnTo>
                <a:lnTo>
                  <a:pt x="234" y="5"/>
                </a:lnTo>
                <a:lnTo>
                  <a:pt x="235" y="5"/>
                </a:lnTo>
                <a:lnTo>
                  <a:pt x="237" y="5"/>
                </a:lnTo>
                <a:lnTo>
                  <a:pt x="242" y="5"/>
                </a:lnTo>
                <a:lnTo>
                  <a:pt x="244" y="5"/>
                </a:lnTo>
                <a:lnTo>
                  <a:pt x="246" y="5"/>
                </a:lnTo>
                <a:lnTo>
                  <a:pt x="248" y="5"/>
                </a:lnTo>
                <a:lnTo>
                  <a:pt x="249" y="5"/>
                </a:lnTo>
                <a:lnTo>
                  <a:pt x="251" y="5"/>
                </a:lnTo>
                <a:lnTo>
                  <a:pt x="254" y="7"/>
                </a:lnTo>
                <a:lnTo>
                  <a:pt x="256" y="7"/>
                </a:lnTo>
                <a:lnTo>
                  <a:pt x="258" y="7"/>
                </a:lnTo>
                <a:lnTo>
                  <a:pt x="261" y="7"/>
                </a:lnTo>
                <a:lnTo>
                  <a:pt x="266" y="7"/>
                </a:lnTo>
                <a:lnTo>
                  <a:pt x="270" y="7"/>
                </a:lnTo>
                <a:lnTo>
                  <a:pt x="273" y="7"/>
                </a:lnTo>
                <a:lnTo>
                  <a:pt x="273" y="7"/>
                </a:lnTo>
                <a:lnTo>
                  <a:pt x="275" y="7"/>
                </a:lnTo>
                <a:lnTo>
                  <a:pt x="277" y="7"/>
                </a:lnTo>
                <a:lnTo>
                  <a:pt x="285" y="7"/>
                </a:lnTo>
                <a:lnTo>
                  <a:pt x="289" y="7"/>
                </a:lnTo>
                <a:lnTo>
                  <a:pt x="291" y="7"/>
                </a:lnTo>
                <a:lnTo>
                  <a:pt x="292" y="7"/>
                </a:lnTo>
                <a:lnTo>
                  <a:pt x="294" y="7"/>
                </a:lnTo>
                <a:lnTo>
                  <a:pt x="296" y="7"/>
                </a:lnTo>
                <a:lnTo>
                  <a:pt x="297" y="7"/>
                </a:lnTo>
                <a:lnTo>
                  <a:pt x="299" y="7"/>
                </a:lnTo>
                <a:lnTo>
                  <a:pt x="303" y="7"/>
                </a:lnTo>
                <a:lnTo>
                  <a:pt x="304" y="8"/>
                </a:lnTo>
                <a:lnTo>
                  <a:pt x="308" y="8"/>
                </a:lnTo>
                <a:lnTo>
                  <a:pt x="309" y="8"/>
                </a:lnTo>
                <a:lnTo>
                  <a:pt x="311" y="8"/>
                </a:lnTo>
                <a:lnTo>
                  <a:pt x="313" y="8"/>
                </a:lnTo>
                <a:lnTo>
                  <a:pt x="323" y="8"/>
                </a:lnTo>
                <a:lnTo>
                  <a:pt x="327" y="8"/>
                </a:lnTo>
                <a:lnTo>
                  <a:pt x="334" y="8"/>
                </a:lnTo>
                <a:lnTo>
                  <a:pt x="335" y="8"/>
                </a:lnTo>
                <a:lnTo>
                  <a:pt x="337" y="8"/>
                </a:lnTo>
                <a:lnTo>
                  <a:pt x="346" y="8"/>
                </a:lnTo>
                <a:lnTo>
                  <a:pt x="347" y="8"/>
                </a:lnTo>
                <a:lnTo>
                  <a:pt x="351" y="8"/>
                </a:lnTo>
                <a:lnTo>
                  <a:pt x="354" y="8"/>
                </a:lnTo>
                <a:lnTo>
                  <a:pt x="356" y="8"/>
                </a:lnTo>
                <a:lnTo>
                  <a:pt x="359" y="8"/>
                </a:lnTo>
                <a:lnTo>
                  <a:pt x="364" y="8"/>
                </a:lnTo>
                <a:lnTo>
                  <a:pt x="373" y="8"/>
                </a:lnTo>
                <a:lnTo>
                  <a:pt x="377" y="8"/>
                </a:lnTo>
                <a:lnTo>
                  <a:pt x="380" y="10"/>
                </a:lnTo>
                <a:lnTo>
                  <a:pt x="389" y="10"/>
                </a:lnTo>
                <a:lnTo>
                  <a:pt x="390" y="10"/>
                </a:lnTo>
                <a:lnTo>
                  <a:pt x="392" y="10"/>
                </a:lnTo>
                <a:lnTo>
                  <a:pt x="397" y="10"/>
                </a:lnTo>
                <a:lnTo>
                  <a:pt x="399" y="10"/>
                </a:lnTo>
                <a:lnTo>
                  <a:pt x="402" y="10"/>
                </a:lnTo>
                <a:lnTo>
                  <a:pt x="407" y="10"/>
                </a:lnTo>
                <a:lnTo>
                  <a:pt x="409" y="10"/>
                </a:lnTo>
                <a:lnTo>
                  <a:pt x="411" y="10"/>
                </a:lnTo>
                <a:lnTo>
                  <a:pt x="413" y="10"/>
                </a:lnTo>
                <a:lnTo>
                  <a:pt x="420" y="10"/>
                </a:lnTo>
                <a:lnTo>
                  <a:pt x="425" y="10"/>
                </a:lnTo>
                <a:lnTo>
                  <a:pt x="430" y="12"/>
                </a:lnTo>
                <a:lnTo>
                  <a:pt x="435" y="12"/>
                </a:lnTo>
                <a:lnTo>
                  <a:pt x="435" y="15"/>
                </a:lnTo>
                <a:lnTo>
                  <a:pt x="435" y="19"/>
                </a:lnTo>
                <a:lnTo>
                  <a:pt x="435" y="22"/>
                </a:lnTo>
                <a:lnTo>
                  <a:pt x="435" y="24"/>
                </a:lnTo>
                <a:lnTo>
                  <a:pt x="435" y="29"/>
                </a:lnTo>
                <a:lnTo>
                  <a:pt x="435" y="31"/>
                </a:lnTo>
                <a:lnTo>
                  <a:pt x="435" y="32"/>
                </a:lnTo>
                <a:lnTo>
                  <a:pt x="435" y="34"/>
                </a:lnTo>
                <a:lnTo>
                  <a:pt x="435" y="38"/>
                </a:lnTo>
                <a:lnTo>
                  <a:pt x="435" y="39"/>
                </a:lnTo>
                <a:lnTo>
                  <a:pt x="435" y="45"/>
                </a:lnTo>
                <a:lnTo>
                  <a:pt x="435" y="46"/>
                </a:lnTo>
                <a:lnTo>
                  <a:pt x="435" y="50"/>
                </a:lnTo>
                <a:lnTo>
                  <a:pt x="435" y="53"/>
                </a:lnTo>
                <a:lnTo>
                  <a:pt x="435" y="60"/>
                </a:lnTo>
                <a:lnTo>
                  <a:pt x="435" y="63"/>
                </a:lnTo>
                <a:lnTo>
                  <a:pt x="435" y="70"/>
                </a:lnTo>
                <a:lnTo>
                  <a:pt x="435" y="74"/>
                </a:lnTo>
                <a:lnTo>
                  <a:pt x="435" y="75"/>
                </a:lnTo>
                <a:lnTo>
                  <a:pt x="435" y="75"/>
                </a:lnTo>
                <a:lnTo>
                  <a:pt x="435" y="77"/>
                </a:lnTo>
                <a:lnTo>
                  <a:pt x="435" y="88"/>
                </a:lnTo>
                <a:lnTo>
                  <a:pt x="435" y="89"/>
                </a:lnTo>
                <a:lnTo>
                  <a:pt x="435" y="93"/>
                </a:lnTo>
                <a:lnTo>
                  <a:pt x="435" y="101"/>
                </a:lnTo>
                <a:lnTo>
                  <a:pt x="435" y="103"/>
                </a:lnTo>
                <a:lnTo>
                  <a:pt x="435" y="105"/>
                </a:lnTo>
                <a:lnTo>
                  <a:pt x="433" y="112"/>
                </a:lnTo>
                <a:lnTo>
                  <a:pt x="433" y="115"/>
                </a:lnTo>
                <a:lnTo>
                  <a:pt x="433" y="120"/>
                </a:lnTo>
                <a:lnTo>
                  <a:pt x="433" y="122"/>
                </a:lnTo>
                <a:lnTo>
                  <a:pt x="433" y="124"/>
                </a:lnTo>
                <a:lnTo>
                  <a:pt x="433" y="125"/>
                </a:lnTo>
                <a:lnTo>
                  <a:pt x="433" y="144"/>
                </a:lnTo>
                <a:lnTo>
                  <a:pt x="433" y="146"/>
                </a:lnTo>
                <a:lnTo>
                  <a:pt x="433" y="148"/>
                </a:lnTo>
                <a:lnTo>
                  <a:pt x="433" y="151"/>
                </a:lnTo>
                <a:lnTo>
                  <a:pt x="433" y="153"/>
                </a:lnTo>
                <a:lnTo>
                  <a:pt x="433" y="156"/>
                </a:lnTo>
                <a:lnTo>
                  <a:pt x="433" y="165"/>
                </a:lnTo>
                <a:lnTo>
                  <a:pt x="433" y="172"/>
                </a:lnTo>
                <a:lnTo>
                  <a:pt x="433" y="175"/>
                </a:lnTo>
                <a:lnTo>
                  <a:pt x="433" y="179"/>
                </a:lnTo>
                <a:lnTo>
                  <a:pt x="432" y="179"/>
                </a:lnTo>
                <a:lnTo>
                  <a:pt x="432" y="180"/>
                </a:lnTo>
                <a:lnTo>
                  <a:pt x="432" y="184"/>
                </a:lnTo>
                <a:lnTo>
                  <a:pt x="432" y="186"/>
                </a:lnTo>
                <a:lnTo>
                  <a:pt x="432" y="187"/>
                </a:lnTo>
                <a:lnTo>
                  <a:pt x="432" y="189"/>
                </a:lnTo>
                <a:lnTo>
                  <a:pt x="432" y="194"/>
                </a:lnTo>
                <a:lnTo>
                  <a:pt x="432" y="208"/>
                </a:lnTo>
                <a:lnTo>
                  <a:pt x="432" y="210"/>
                </a:lnTo>
                <a:lnTo>
                  <a:pt x="432" y="210"/>
                </a:lnTo>
                <a:lnTo>
                  <a:pt x="432" y="211"/>
                </a:lnTo>
                <a:lnTo>
                  <a:pt x="432" y="215"/>
                </a:lnTo>
                <a:lnTo>
                  <a:pt x="432" y="218"/>
                </a:lnTo>
                <a:lnTo>
                  <a:pt x="432" y="222"/>
                </a:lnTo>
                <a:lnTo>
                  <a:pt x="432" y="223"/>
                </a:lnTo>
                <a:lnTo>
                  <a:pt x="421" y="223"/>
                </a:lnTo>
                <a:lnTo>
                  <a:pt x="418" y="223"/>
                </a:lnTo>
                <a:lnTo>
                  <a:pt x="399" y="223"/>
                </a:lnTo>
                <a:lnTo>
                  <a:pt x="397" y="223"/>
                </a:lnTo>
                <a:lnTo>
                  <a:pt x="387" y="222"/>
                </a:lnTo>
                <a:lnTo>
                  <a:pt x="383" y="222"/>
                </a:lnTo>
                <a:lnTo>
                  <a:pt x="378" y="222"/>
                </a:lnTo>
                <a:lnTo>
                  <a:pt x="377" y="222"/>
                </a:lnTo>
                <a:lnTo>
                  <a:pt x="373" y="222"/>
                </a:lnTo>
                <a:lnTo>
                  <a:pt x="366" y="222"/>
                </a:lnTo>
                <a:lnTo>
                  <a:pt x="363" y="222"/>
                </a:lnTo>
                <a:lnTo>
                  <a:pt x="361" y="222"/>
                </a:lnTo>
                <a:lnTo>
                  <a:pt x="359" y="222"/>
                </a:lnTo>
                <a:lnTo>
                  <a:pt x="358" y="222"/>
                </a:lnTo>
                <a:lnTo>
                  <a:pt x="349" y="222"/>
                </a:lnTo>
                <a:lnTo>
                  <a:pt x="349" y="222"/>
                </a:lnTo>
                <a:lnTo>
                  <a:pt x="342" y="222"/>
                </a:lnTo>
                <a:lnTo>
                  <a:pt x="340" y="222"/>
                </a:lnTo>
                <a:lnTo>
                  <a:pt x="335" y="222"/>
                </a:lnTo>
                <a:lnTo>
                  <a:pt x="334" y="222"/>
                </a:lnTo>
                <a:lnTo>
                  <a:pt x="332" y="222"/>
                </a:lnTo>
                <a:lnTo>
                  <a:pt x="330" y="220"/>
                </a:lnTo>
                <a:lnTo>
                  <a:pt x="328" y="220"/>
                </a:lnTo>
                <a:lnTo>
                  <a:pt x="304" y="220"/>
                </a:lnTo>
                <a:lnTo>
                  <a:pt x="304" y="220"/>
                </a:lnTo>
                <a:lnTo>
                  <a:pt x="303" y="220"/>
                </a:lnTo>
                <a:lnTo>
                  <a:pt x="301" y="220"/>
                </a:lnTo>
                <a:lnTo>
                  <a:pt x="299" y="220"/>
                </a:lnTo>
                <a:lnTo>
                  <a:pt x="289" y="220"/>
                </a:lnTo>
                <a:lnTo>
                  <a:pt x="285" y="220"/>
                </a:lnTo>
                <a:lnTo>
                  <a:pt x="280" y="220"/>
                </a:lnTo>
                <a:lnTo>
                  <a:pt x="273" y="220"/>
                </a:lnTo>
                <a:lnTo>
                  <a:pt x="266" y="218"/>
                </a:lnTo>
                <a:lnTo>
                  <a:pt x="263" y="218"/>
                </a:lnTo>
                <a:lnTo>
                  <a:pt x="261" y="218"/>
                </a:lnTo>
                <a:lnTo>
                  <a:pt x="260" y="218"/>
                </a:lnTo>
                <a:lnTo>
                  <a:pt x="235" y="218"/>
                </a:lnTo>
                <a:lnTo>
                  <a:pt x="229" y="218"/>
                </a:lnTo>
                <a:lnTo>
                  <a:pt x="225" y="218"/>
                </a:lnTo>
                <a:lnTo>
                  <a:pt x="222" y="218"/>
                </a:lnTo>
                <a:lnTo>
                  <a:pt x="217" y="218"/>
                </a:lnTo>
                <a:lnTo>
                  <a:pt x="215" y="217"/>
                </a:lnTo>
                <a:lnTo>
                  <a:pt x="208" y="217"/>
                </a:lnTo>
                <a:lnTo>
                  <a:pt x="205" y="217"/>
                </a:lnTo>
                <a:lnTo>
                  <a:pt x="203" y="217"/>
                </a:lnTo>
                <a:lnTo>
                  <a:pt x="196" y="217"/>
                </a:lnTo>
                <a:lnTo>
                  <a:pt x="187" y="217"/>
                </a:lnTo>
                <a:lnTo>
                  <a:pt x="186" y="217"/>
                </a:lnTo>
                <a:lnTo>
                  <a:pt x="184" y="217"/>
                </a:lnTo>
                <a:lnTo>
                  <a:pt x="182" y="217"/>
                </a:lnTo>
                <a:lnTo>
                  <a:pt x="180" y="217"/>
                </a:lnTo>
                <a:lnTo>
                  <a:pt x="177" y="217"/>
                </a:lnTo>
                <a:lnTo>
                  <a:pt x="175" y="217"/>
                </a:lnTo>
                <a:lnTo>
                  <a:pt x="168" y="217"/>
                </a:lnTo>
                <a:lnTo>
                  <a:pt x="165" y="217"/>
                </a:lnTo>
                <a:lnTo>
                  <a:pt x="165" y="210"/>
                </a:lnTo>
                <a:lnTo>
                  <a:pt x="165" y="205"/>
                </a:lnTo>
                <a:lnTo>
                  <a:pt x="165" y="194"/>
                </a:lnTo>
                <a:lnTo>
                  <a:pt x="165" y="186"/>
                </a:lnTo>
                <a:lnTo>
                  <a:pt x="165" y="184"/>
                </a:lnTo>
                <a:lnTo>
                  <a:pt x="165" y="182"/>
                </a:lnTo>
                <a:lnTo>
                  <a:pt x="167" y="174"/>
                </a:lnTo>
                <a:lnTo>
                  <a:pt x="167" y="172"/>
                </a:lnTo>
                <a:lnTo>
                  <a:pt x="167" y="165"/>
                </a:lnTo>
                <a:lnTo>
                  <a:pt x="167" y="163"/>
                </a:lnTo>
                <a:lnTo>
                  <a:pt x="167" y="162"/>
                </a:lnTo>
                <a:lnTo>
                  <a:pt x="167" y="155"/>
                </a:lnTo>
                <a:lnTo>
                  <a:pt x="167" y="151"/>
                </a:lnTo>
                <a:lnTo>
                  <a:pt x="167" y="149"/>
                </a:lnTo>
                <a:lnTo>
                  <a:pt x="167" y="143"/>
                </a:lnTo>
                <a:lnTo>
                  <a:pt x="167" y="137"/>
                </a:lnTo>
                <a:lnTo>
                  <a:pt x="167" y="136"/>
                </a:lnTo>
                <a:lnTo>
                  <a:pt x="167" y="125"/>
                </a:lnTo>
                <a:lnTo>
                  <a:pt x="167" y="122"/>
                </a:lnTo>
                <a:lnTo>
                  <a:pt x="167" y="119"/>
                </a:lnTo>
                <a:lnTo>
                  <a:pt x="167" y="117"/>
                </a:lnTo>
                <a:lnTo>
                  <a:pt x="168" y="113"/>
                </a:lnTo>
                <a:lnTo>
                  <a:pt x="168" y="106"/>
                </a:lnTo>
                <a:lnTo>
                  <a:pt x="168" y="105"/>
                </a:lnTo>
                <a:lnTo>
                  <a:pt x="168" y="100"/>
                </a:lnTo>
                <a:lnTo>
                  <a:pt x="168" y="96"/>
                </a:lnTo>
                <a:lnTo>
                  <a:pt x="168" y="93"/>
                </a:lnTo>
                <a:lnTo>
                  <a:pt x="168" y="89"/>
                </a:lnTo>
                <a:lnTo>
                  <a:pt x="168" y="86"/>
                </a:lnTo>
                <a:lnTo>
                  <a:pt x="168" y="84"/>
                </a:lnTo>
                <a:lnTo>
                  <a:pt x="168" y="82"/>
                </a:lnTo>
                <a:lnTo>
                  <a:pt x="167" y="82"/>
                </a:lnTo>
                <a:lnTo>
                  <a:pt x="165" y="82"/>
                </a:lnTo>
                <a:lnTo>
                  <a:pt x="162" y="82"/>
                </a:lnTo>
                <a:lnTo>
                  <a:pt x="153" y="82"/>
                </a:lnTo>
                <a:lnTo>
                  <a:pt x="153" y="82"/>
                </a:lnTo>
                <a:lnTo>
                  <a:pt x="149" y="82"/>
                </a:lnTo>
                <a:lnTo>
                  <a:pt x="148" y="81"/>
                </a:lnTo>
                <a:lnTo>
                  <a:pt x="146" y="81"/>
                </a:lnTo>
                <a:lnTo>
                  <a:pt x="144" y="81"/>
                </a:lnTo>
                <a:lnTo>
                  <a:pt x="136" y="81"/>
                </a:lnTo>
                <a:lnTo>
                  <a:pt x="127" y="81"/>
                </a:lnTo>
                <a:lnTo>
                  <a:pt x="125" y="81"/>
                </a:lnTo>
                <a:lnTo>
                  <a:pt x="124" y="81"/>
                </a:lnTo>
                <a:lnTo>
                  <a:pt x="122" y="81"/>
                </a:lnTo>
                <a:lnTo>
                  <a:pt x="117" y="81"/>
                </a:lnTo>
                <a:lnTo>
                  <a:pt x="115" y="81"/>
                </a:lnTo>
                <a:lnTo>
                  <a:pt x="112" y="81"/>
                </a:lnTo>
                <a:lnTo>
                  <a:pt x="108" y="81"/>
                </a:lnTo>
                <a:lnTo>
                  <a:pt x="103" y="81"/>
                </a:lnTo>
                <a:lnTo>
                  <a:pt x="100" y="81"/>
                </a:lnTo>
                <a:lnTo>
                  <a:pt x="94" y="81"/>
                </a:lnTo>
                <a:lnTo>
                  <a:pt x="93" y="81"/>
                </a:lnTo>
                <a:lnTo>
                  <a:pt x="89" y="81"/>
                </a:lnTo>
                <a:lnTo>
                  <a:pt x="86" y="81"/>
                </a:lnTo>
                <a:lnTo>
                  <a:pt x="82" y="81"/>
                </a:lnTo>
                <a:lnTo>
                  <a:pt x="81" y="81"/>
                </a:lnTo>
                <a:lnTo>
                  <a:pt x="77" y="81"/>
                </a:lnTo>
                <a:lnTo>
                  <a:pt x="76" y="81"/>
                </a:lnTo>
                <a:lnTo>
                  <a:pt x="72" y="81"/>
                </a:lnTo>
                <a:lnTo>
                  <a:pt x="67" y="81"/>
                </a:lnTo>
                <a:lnTo>
                  <a:pt x="65" y="81"/>
                </a:lnTo>
                <a:lnTo>
                  <a:pt x="62" y="81"/>
                </a:lnTo>
                <a:lnTo>
                  <a:pt x="62" y="81"/>
                </a:lnTo>
                <a:lnTo>
                  <a:pt x="60" y="81"/>
                </a:lnTo>
                <a:lnTo>
                  <a:pt x="58" y="81"/>
                </a:lnTo>
                <a:lnTo>
                  <a:pt x="57" y="81"/>
                </a:lnTo>
                <a:lnTo>
                  <a:pt x="55" y="81"/>
                </a:lnTo>
                <a:lnTo>
                  <a:pt x="55" y="79"/>
                </a:lnTo>
                <a:lnTo>
                  <a:pt x="53" y="79"/>
                </a:lnTo>
                <a:lnTo>
                  <a:pt x="50" y="79"/>
                </a:lnTo>
                <a:lnTo>
                  <a:pt x="46" y="79"/>
                </a:lnTo>
                <a:lnTo>
                  <a:pt x="45" y="79"/>
                </a:lnTo>
                <a:lnTo>
                  <a:pt x="43" y="79"/>
                </a:lnTo>
                <a:lnTo>
                  <a:pt x="41" y="79"/>
                </a:lnTo>
                <a:lnTo>
                  <a:pt x="39" y="79"/>
                </a:lnTo>
                <a:lnTo>
                  <a:pt x="33" y="79"/>
                </a:lnTo>
                <a:lnTo>
                  <a:pt x="27" y="79"/>
                </a:lnTo>
                <a:lnTo>
                  <a:pt x="22" y="79"/>
                </a:lnTo>
                <a:lnTo>
                  <a:pt x="20" y="79"/>
                </a:lnTo>
                <a:lnTo>
                  <a:pt x="19" y="79"/>
                </a:lnTo>
                <a:lnTo>
                  <a:pt x="17" y="79"/>
                </a:lnTo>
                <a:lnTo>
                  <a:pt x="17" y="79"/>
                </a:lnTo>
                <a:lnTo>
                  <a:pt x="14" y="79"/>
                </a:lnTo>
                <a:lnTo>
                  <a:pt x="12" y="79"/>
                </a:lnTo>
                <a:lnTo>
                  <a:pt x="10" y="79"/>
                </a:lnTo>
                <a:lnTo>
                  <a:pt x="5" y="79"/>
                </a:lnTo>
                <a:lnTo>
                  <a:pt x="2" y="79"/>
                </a:lnTo>
                <a:lnTo>
                  <a:pt x="0" y="79"/>
                </a:lnTo>
                <a:lnTo>
                  <a:pt x="0" y="75"/>
                </a:lnTo>
                <a:lnTo>
                  <a:pt x="0" y="74"/>
                </a:lnTo>
                <a:lnTo>
                  <a:pt x="0" y="62"/>
                </a:lnTo>
                <a:lnTo>
                  <a:pt x="0" y="60"/>
                </a:lnTo>
                <a:lnTo>
                  <a:pt x="0" y="58"/>
                </a:lnTo>
                <a:lnTo>
                  <a:pt x="0" y="51"/>
                </a:lnTo>
                <a:lnTo>
                  <a:pt x="2" y="51"/>
                </a:lnTo>
                <a:lnTo>
                  <a:pt x="2" y="45"/>
                </a:lnTo>
                <a:lnTo>
                  <a:pt x="2" y="45"/>
                </a:lnTo>
                <a:lnTo>
                  <a:pt x="2" y="41"/>
                </a:lnTo>
                <a:lnTo>
                  <a:pt x="2" y="36"/>
                </a:lnTo>
                <a:lnTo>
                  <a:pt x="2" y="32"/>
                </a:lnTo>
                <a:lnTo>
                  <a:pt x="2" y="29"/>
                </a:lnTo>
                <a:lnTo>
                  <a:pt x="2" y="22"/>
                </a:lnTo>
                <a:lnTo>
                  <a:pt x="2" y="19"/>
                </a:lnTo>
                <a:lnTo>
                  <a:pt x="2" y="15"/>
                </a:lnTo>
                <a:lnTo>
                  <a:pt x="2" y="12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8" name="Freeform 236"/>
          <p:cNvSpPr>
            <a:spLocks/>
          </p:cNvSpPr>
          <p:nvPr/>
        </p:nvSpPr>
        <p:spPr bwMode="auto">
          <a:xfrm>
            <a:off x="2882900" y="6238875"/>
            <a:ext cx="801688" cy="333375"/>
          </a:xfrm>
          <a:custGeom>
            <a:avLst/>
            <a:gdLst/>
            <a:ahLst/>
            <a:cxnLst>
              <a:cxn ang="0">
                <a:pos x="32" y="2"/>
              </a:cxn>
              <a:cxn ang="0">
                <a:pos x="61" y="2"/>
              </a:cxn>
              <a:cxn ang="0">
                <a:pos x="101" y="2"/>
              </a:cxn>
              <a:cxn ang="0">
                <a:pos x="130" y="4"/>
              </a:cxn>
              <a:cxn ang="0">
                <a:pos x="153" y="4"/>
              </a:cxn>
              <a:cxn ang="0">
                <a:pos x="170" y="4"/>
              </a:cxn>
              <a:cxn ang="0">
                <a:pos x="185" y="4"/>
              </a:cxn>
              <a:cxn ang="0">
                <a:pos x="204" y="5"/>
              </a:cxn>
              <a:cxn ang="0">
                <a:pos x="235" y="5"/>
              </a:cxn>
              <a:cxn ang="0">
                <a:pos x="259" y="5"/>
              </a:cxn>
              <a:cxn ang="0">
                <a:pos x="285" y="5"/>
              </a:cxn>
              <a:cxn ang="0">
                <a:pos x="318" y="5"/>
              </a:cxn>
              <a:cxn ang="0">
                <a:pos x="352" y="7"/>
              </a:cxn>
              <a:cxn ang="0">
                <a:pos x="381" y="7"/>
              </a:cxn>
              <a:cxn ang="0">
                <a:pos x="400" y="7"/>
              </a:cxn>
              <a:cxn ang="0">
                <a:pos x="433" y="7"/>
              </a:cxn>
              <a:cxn ang="0">
                <a:pos x="461" y="7"/>
              </a:cxn>
              <a:cxn ang="0">
                <a:pos x="502" y="7"/>
              </a:cxn>
              <a:cxn ang="0">
                <a:pos x="505" y="26"/>
              </a:cxn>
              <a:cxn ang="0">
                <a:pos x="505" y="47"/>
              </a:cxn>
              <a:cxn ang="0">
                <a:pos x="505" y="76"/>
              </a:cxn>
              <a:cxn ang="0">
                <a:pos x="504" y="117"/>
              </a:cxn>
              <a:cxn ang="0">
                <a:pos x="504" y="127"/>
              </a:cxn>
              <a:cxn ang="0">
                <a:pos x="504" y="148"/>
              </a:cxn>
              <a:cxn ang="0">
                <a:pos x="504" y="174"/>
              </a:cxn>
              <a:cxn ang="0">
                <a:pos x="502" y="207"/>
              </a:cxn>
              <a:cxn ang="0">
                <a:pos x="474" y="210"/>
              </a:cxn>
              <a:cxn ang="0">
                <a:pos x="457" y="210"/>
              </a:cxn>
              <a:cxn ang="0">
                <a:pos x="430" y="208"/>
              </a:cxn>
              <a:cxn ang="0">
                <a:pos x="406" y="208"/>
              </a:cxn>
              <a:cxn ang="0">
                <a:pos x="392" y="208"/>
              </a:cxn>
              <a:cxn ang="0">
                <a:pos x="373" y="208"/>
              </a:cxn>
              <a:cxn ang="0">
                <a:pos x="356" y="207"/>
              </a:cxn>
              <a:cxn ang="0">
                <a:pos x="340" y="207"/>
              </a:cxn>
              <a:cxn ang="0">
                <a:pos x="325" y="207"/>
              </a:cxn>
              <a:cxn ang="0">
                <a:pos x="304" y="207"/>
              </a:cxn>
              <a:cxn ang="0">
                <a:pos x="278" y="207"/>
              </a:cxn>
              <a:cxn ang="0">
                <a:pos x="251" y="205"/>
              </a:cxn>
              <a:cxn ang="0">
                <a:pos x="235" y="205"/>
              </a:cxn>
              <a:cxn ang="0">
                <a:pos x="206" y="205"/>
              </a:cxn>
              <a:cxn ang="0">
                <a:pos x="175" y="205"/>
              </a:cxn>
              <a:cxn ang="0">
                <a:pos x="158" y="203"/>
              </a:cxn>
              <a:cxn ang="0">
                <a:pos x="137" y="203"/>
              </a:cxn>
              <a:cxn ang="0">
                <a:pos x="101" y="203"/>
              </a:cxn>
              <a:cxn ang="0">
                <a:pos x="75" y="203"/>
              </a:cxn>
              <a:cxn ang="0">
                <a:pos x="46" y="203"/>
              </a:cxn>
              <a:cxn ang="0">
                <a:pos x="13" y="201"/>
              </a:cxn>
              <a:cxn ang="0">
                <a:pos x="0" y="189"/>
              </a:cxn>
              <a:cxn ang="0">
                <a:pos x="0" y="164"/>
              </a:cxn>
              <a:cxn ang="0">
                <a:pos x="1" y="143"/>
              </a:cxn>
              <a:cxn ang="0">
                <a:pos x="1" y="103"/>
              </a:cxn>
              <a:cxn ang="0">
                <a:pos x="3" y="81"/>
              </a:cxn>
              <a:cxn ang="0">
                <a:pos x="3" y="53"/>
              </a:cxn>
              <a:cxn ang="0">
                <a:pos x="3" y="24"/>
              </a:cxn>
              <a:cxn ang="0">
                <a:pos x="3" y="7"/>
              </a:cxn>
            </a:cxnLst>
            <a:rect l="0" t="0" r="r" b="b"/>
            <a:pathLst>
              <a:path w="505" h="210">
                <a:moveTo>
                  <a:pt x="3" y="0"/>
                </a:moveTo>
                <a:lnTo>
                  <a:pt x="5" y="0"/>
                </a:lnTo>
                <a:lnTo>
                  <a:pt x="15" y="0"/>
                </a:lnTo>
                <a:lnTo>
                  <a:pt x="20" y="0"/>
                </a:lnTo>
                <a:lnTo>
                  <a:pt x="25" y="2"/>
                </a:lnTo>
                <a:lnTo>
                  <a:pt x="29" y="2"/>
                </a:lnTo>
                <a:lnTo>
                  <a:pt x="32" y="2"/>
                </a:lnTo>
                <a:lnTo>
                  <a:pt x="37" y="2"/>
                </a:lnTo>
                <a:lnTo>
                  <a:pt x="37" y="2"/>
                </a:lnTo>
                <a:lnTo>
                  <a:pt x="44" y="2"/>
                </a:lnTo>
                <a:lnTo>
                  <a:pt x="53" y="2"/>
                </a:lnTo>
                <a:lnTo>
                  <a:pt x="55" y="2"/>
                </a:lnTo>
                <a:lnTo>
                  <a:pt x="60" y="2"/>
                </a:lnTo>
                <a:lnTo>
                  <a:pt x="61" y="2"/>
                </a:lnTo>
                <a:lnTo>
                  <a:pt x="74" y="2"/>
                </a:lnTo>
                <a:lnTo>
                  <a:pt x="82" y="2"/>
                </a:lnTo>
                <a:lnTo>
                  <a:pt x="89" y="2"/>
                </a:lnTo>
                <a:lnTo>
                  <a:pt x="98" y="2"/>
                </a:lnTo>
                <a:lnTo>
                  <a:pt x="98" y="2"/>
                </a:lnTo>
                <a:lnTo>
                  <a:pt x="99" y="2"/>
                </a:lnTo>
                <a:lnTo>
                  <a:pt x="101" y="2"/>
                </a:lnTo>
                <a:lnTo>
                  <a:pt x="103" y="2"/>
                </a:lnTo>
                <a:lnTo>
                  <a:pt x="104" y="2"/>
                </a:lnTo>
                <a:lnTo>
                  <a:pt x="108" y="2"/>
                </a:lnTo>
                <a:lnTo>
                  <a:pt x="117" y="2"/>
                </a:lnTo>
                <a:lnTo>
                  <a:pt x="125" y="4"/>
                </a:lnTo>
                <a:lnTo>
                  <a:pt x="129" y="4"/>
                </a:lnTo>
                <a:lnTo>
                  <a:pt x="130" y="4"/>
                </a:lnTo>
                <a:lnTo>
                  <a:pt x="134" y="4"/>
                </a:lnTo>
                <a:lnTo>
                  <a:pt x="135" y="4"/>
                </a:lnTo>
                <a:lnTo>
                  <a:pt x="137" y="4"/>
                </a:lnTo>
                <a:lnTo>
                  <a:pt x="142" y="4"/>
                </a:lnTo>
                <a:lnTo>
                  <a:pt x="148" y="4"/>
                </a:lnTo>
                <a:lnTo>
                  <a:pt x="151" y="4"/>
                </a:lnTo>
                <a:lnTo>
                  <a:pt x="153" y="4"/>
                </a:lnTo>
                <a:lnTo>
                  <a:pt x="158" y="4"/>
                </a:lnTo>
                <a:lnTo>
                  <a:pt x="160" y="4"/>
                </a:lnTo>
                <a:lnTo>
                  <a:pt x="163" y="4"/>
                </a:lnTo>
                <a:lnTo>
                  <a:pt x="165" y="4"/>
                </a:lnTo>
                <a:lnTo>
                  <a:pt x="166" y="4"/>
                </a:lnTo>
                <a:lnTo>
                  <a:pt x="168" y="4"/>
                </a:lnTo>
                <a:lnTo>
                  <a:pt x="170" y="4"/>
                </a:lnTo>
                <a:lnTo>
                  <a:pt x="172" y="4"/>
                </a:lnTo>
                <a:lnTo>
                  <a:pt x="173" y="4"/>
                </a:lnTo>
                <a:lnTo>
                  <a:pt x="173" y="4"/>
                </a:lnTo>
                <a:lnTo>
                  <a:pt x="175" y="4"/>
                </a:lnTo>
                <a:lnTo>
                  <a:pt x="178" y="4"/>
                </a:lnTo>
                <a:lnTo>
                  <a:pt x="182" y="4"/>
                </a:lnTo>
                <a:lnTo>
                  <a:pt x="185" y="4"/>
                </a:lnTo>
                <a:lnTo>
                  <a:pt x="187" y="4"/>
                </a:lnTo>
                <a:lnTo>
                  <a:pt x="189" y="4"/>
                </a:lnTo>
                <a:lnTo>
                  <a:pt x="189" y="4"/>
                </a:lnTo>
                <a:lnTo>
                  <a:pt x="192" y="4"/>
                </a:lnTo>
                <a:lnTo>
                  <a:pt x="196" y="4"/>
                </a:lnTo>
                <a:lnTo>
                  <a:pt x="203" y="5"/>
                </a:lnTo>
                <a:lnTo>
                  <a:pt x="204" y="5"/>
                </a:lnTo>
                <a:lnTo>
                  <a:pt x="213" y="5"/>
                </a:lnTo>
                <a:lnTo>
                  <a:pt x="215" y="5"/>
                </a:lnTo>
                <a:lnTo>
                  <a:pt x="216" y="5"/>
                </a:lnTo>
                <a:lnTo>
                  <a:pt x="220" y="5"/>
                </a:lnTo>
                <a:lnTo>
                  <a:pt x="223" y="5"/>
                </a:lnTo>
                <a:lnTo>
                  <a:pt x="227" y="5"/>
                </a:lnTo>
                <a:lnTo>
                  <a:pt x="235" y="5"/>
                </a:lnTo>
                <a:lnTo>
                  <a:pt x="237" y="5"/>
                </a:lnTo>
                <a:lnTo>
                  <a:pt x="239" y="5"/>
                </a:lnTo>
                <a:lnTo>
                  <a:pt x="247" y="5"/>
                </a:lnTo>
                <a:lnTo>
                  <a:pt x="251" y="5"/>
                </a:lnTo>
                <a:lnTo>
                  <a:pt x="252" y="5"/>
                </a:lnTo>
                <a:lnTo>
                  <a:pt x="256" y="5"/>
                </a:lnTo>
                <a:lnTo>
                  <a:pt x="259" y="5"/>
                </a:lnTo>
                <a:lnTo>
                  <a:pt x="261" y="5"/>
                </a:lnTo>
                <a:lnTo>
                  <a:pt x="264" y="5"/>
                </a:lnTo>
                <a:lnTo>
                  <a:pt x="266" y="5"/>
                </a:lnTo>
                <a:lnTo>
                  <a:pt x="271" y="5"/>
                </a:lnTo>
                <a:lnTo>
                  <a:pt x="275" y="5"/>
                </a:lnTo>
                <a:lnTo>
                  <a:pt x="278" y="5"/>
                </a:lnTo>
                <a:lnTo>
                  <a:pt x="285" y="5"/>
                </a:lnTo>
                <a:lnTo>
                  <a:pt x="292" y="5"/>
                </a:lnTo>
                <a:lnTo>
                  <a:pt x="295" y="5"/>
                </a:lnTo>
                <a:lnTo>
                  <a:pt x="302" y="5"/>
                </a:lnTo>
                <a:lnTo>
                  <a:pt x="304" y="5"/>
                </a:lnTo>
                <a:lnTo>
                  <a:pt x="306" y="5"/>
                </a:lnTo>
                <a:lnTo>
                  <a:pt x="314" y="5"/>
                </a:lnTo>
                <a:lnTo>
                  <a:pt x="318" y="5"/>
                </a:lnTo>
                <a:lnTo>
                  <a:pt x="326" y="7"/>
                </a:lnTo>
                <a:lnTo>
                  <a:pt x="328" y="7"/>
                </a:lnTo>
                <a:lnTo>
                  <a:pt x="332" y="7"/>
                </a:lnTo>
                <a:lnTo>
                  <a:pt x="337" y="7"/>
                </a:lnTo>
                <a:lnTo>
                  <a:pt x="344" y="7"/>
                </a:lnTo>
                <a:lnTo>
                  <a:pt x="349" y="7"/>
                </a:lnTo>
                <a:lnTo>
                  <a:pt x="352" y="7"/>
                </a:lnTo>
                <a:lnTo>
                  <a:pt x="357" y="7"/>
                </a:lnTo>
                <a:lnTo>
                  <a:pt x="359" y="7"/>
                </a:lnTo>
                <a:lnTo>
                  <a:pt x="363" y="7"/>
                </a:lnTo>
                <a:lnTo>
                  <a:pt x="369" y="7"/>
                </a:lnTo>
                <a:lnTo>
                  <a:pt x="371" y="7"/>
                </a:lnTo>
                <a:lnTo>
                  <a:pt x="380" y="7"/>
                </a:lnTo>
                <a:lnTo>
                  <a:pt x="381" y="7"/>
                </a:lnTo>
                <a:lnTo>
                  <a:pt x="383" y="7"/>
                </a:lnTo>
                <a:lnTo>
                  <a:pt x="387" y="7"/>
                </a:lnTo>
                <a:lnTo>
                  <a:pt x="392" y="7"/>
                </a:lnTo>
                <a:lnTo>
                  <a:pt x="397" y="7"/>
                </a:lnTo>
                <a:lnTo>
                  <a:pt x="399" y="7"/>
                </a:lnTo>
                <a:lnTo>
                  <a:pt x="400" y="7"/>
                </a:lnTo>
                <a:lnTo>
                  <a:pt x="400" y="7"/>
                </a:lnTo>
                <a:lnTo>
                  <a:pt x="404" y="7"/>
                </a:lnTo>
                <a:lnTo>
                  <a:pt x="406" y="7"/>
                </a:lnTo>
                <a:lnTo>
                  <a:pt x="407" y="7"/>
                </a:lnTo>
                <a:lnTo>
                  <a:pt x="414" y="7"/>
                </a:lnTo>
                <a:lnTo>
                  <a:pt x="421" y="7"/>
                </a:lnTo>
                <a:lnTo>
                  <a:pt x="430" y="7"/>
                </a:lnTo>
                <a:lnTo>
                  <a:pt x="433" y="7"/>
                </a:lnTo>
                <a:lnTo>
                  <a:pt x="438" y="7"/>
                </a:lnTo>
                <a:lnTo>
                  <a:pt x="443" y="7"/>
                </a:lnTo>
                <a:lnTo>
                  <a:pt x="445" y="7"/>
                </a:lnTo>
                <a:lnTo>
                  <a:pt x="450" y="7"/>
                </a:lnTo>
                <a:lnTo>
                  <a:pt x="452" y="7"/>
                </a:lnTo>
                <a:lnTo>
                  <a:pt x="457" y="7"/>
                </a:lnTo>
                <a:lnTo>
                  <a:pt x="461" y="7"/>
                </a:lnTo>
                <a:lnTo>
                  <a:pt x="471" y="7"/>
                </a:lnTo>
                <a:lnTo>
                  <a:pt x="481" y="7"/>
                </a:lnTo>
                <a:lnTo>
                  <a:pt x="483" y="7"/>
                </a:lnTo>
                <a:lnTo>
                  <a:pt x="490" y="7"/>
                </a:lnTo>
                <a:lnTo>
                  <a:pt x="493" y="7"/>
                </a:lnTo>
                <a:lnTo>
                  <a:pt x="497" y="7"/>
                </a:lnTo>
                <a:lnTo>
                  <a:pt x="502" y="7"/>
                </a:lnTo>
                <a:lnTo>
                  <a:pt x="505" y="9"/>
                </a:lnTo>
                <a:lnTo>
                  <a:pt x="505" y="10"/>
                </a:lnTo>
                <a:lnTo>
                  <a:pt x="505" y="17"/>
                </a:lnTo>
                <a:lnTo>
                  <a:pt x="505" y="19"/>
                </a:lnTo>
                <a:lnTo>
                  <a:pt x="505" y="21"/>
                </a:lnTo>
                <a:lnTo>
                  <a:pt x="505" y="23"/>
                </a:lnTo>
                <a:lnTo>
                  <a:pt x="505" y="26"/>
                </a:lnTo>
                <a:lnTo>
                  <a:pt x="505" y="29"/>
                </a:lnTo>
                <a:lnTo>
                  <a:pt x="505" y="31"/>
                </a:lnTo>
                <a:lnTo>
                  <a:pt x="505" y="35"/>
                </a:lnTo>
                <a:lnTo>
                  <a:pt x="505" y="36"/>
                </a:lnTo>
                <a:lnTo>
                  <a:pt x="505" y="40"/>
                </a:lnTo>
                <a:lnTo>
                  <a:pt x="505" y="41"/>
                </a:lnTo>
                <a:lnTo>
                  <a:pt x="505" y="47"/>
                </a:lnTo>
                <a:lnTo>
                  <a:pt x="505" y="50"/>
                </a:lnTo>
                <a:lnTo>
                  <a:pt x="505" y="52"/>
                </a:lnTo>
                <a:lnTo>
                  <a:pt x="505" y="53"/>
                </a:lnTo>
                <a:lnTo>
                  <a:pt x="505" y="66"/>
                </a:lnTo>
                <a:lnTo>
                  <a:pt x="505" y="69"/>
                </a:lnTo>
                <a:lnTo>
                  <a:pt x="505" y="72"/>
                </a:lnTo>
                <a:lnTo>
                  <a:pt x="505" y="76"/>
                </a:lnTo>
                <a:lnTo>
                  <a:pt x="505" y="78"/>
                </a:lnTo>
                <a:lnTo>
                  <a:pt x="505" y="79"/>
                </a:lnTo>
                <a:lnTo>
                  <a:pt x="505" y="81"/>
                </a:lnTo>
                <a:lnTo>
                  <a:pt x="505" y="83"/>
                </a:lnTo>
                <a:lnTo>
                  <a:pt x="504" y="114"/>
                </a:lnTo>
                <a:lnTo>
                  <a:pt x="504" y="114"/>
                </a:lnTo>
                <a:lnTo>
                  <a:pt x="504" y="117"/>
                </a:lnTo>
                <a:lnTo>
                  <a:pt x="504" y="119"/>
                </a:lnTo>
                <a:lnTo>
                  <a:pt x="504" y="121"/>
                </a:lnTo>
                <a:lnTo>
                  <a:pt x="504" y="122"/>
                </a:lnTo>
                <a:lnTo>
                  <a:pt x="504" y="124"/>
                </a:lnTo>
                <a:lnTo>
                  <a:pt x="504" y="126"/>
                </a:lnTo>
                <a:lnTo>
                  <a:pt x="504" y="127"/>
                </a:lnTo>
                <a:lnTo>
                  <a:pt x="504" y="127"/>
                </a:lnTo>
                <a:lnTo>
                  <a:pt x="504" y="129"/>
                </a:lnTo>
                <a:lnTo>
                  <a:pt x="504" y="133"/>
                </a:lnTo>
                <a:lnTo>
                  <a:pt x="504" y="134"/>
                </a:lnTo>
                <a:lnTo>
                  <a:pt x="504" y="138"/>
                </a:lnTo>
                <a:lnTo>
                  <a:pt x="504" y="140"/>
                </a:lnTo>
                <a:lnTo>
                  <a:pt x="504" y="143"/>
                </a:lnTo>
                <a:lnTo>
                  <a:pt x="504" y="148"/>
                </a:lnTo>
                <a:lnTo>
                  <a:pt x="504" y="150"/>
                </a:lnTo>
                <a:lnTo>
                  <a:pt x="504" y="152"/>
                </a:lnTo>
                <a:lnTo>
                  <a:pt x="504" y="155"/>
                </a:lnTo>
                <a:lnTo>
                  <a:pt x="504" y="158"/>
                </a:lnTo>
                <a:lnTo>
                  <a:pt x="504" y="162"/>
                </a:lnTo>
                <a:lnTo>
                  <a:pt x="504" y="164"/>
                </a:lnTo>
                <a:lnTo>
                  <a:pt x="504" y="174"/>
                </a:lnTo>
                <a:lnTo>
                  <a:pt x="504" y="176"/>
                </a:lnTo>
                <a:lnTo>
                  <a:pt x="504" y="177"/>
                </a:lnTo>
                <a:lnTo>
                  <a:pt x="504" y="183"/>
                </a:lnTo>
                <a:lnTo>
                  <a:pt x="504" y="188"/>
                </a:lnTo>
                <a:lnTo>
                  <a:pt x="504" y="188"/>
                </a:lnTo>
                <a:lnTo>
                  <a:pt x="504" y="201"/>
                </a:lnTo>
                <a:lnTo>
                  <a:pt x="502" y="207"/>
                </a:lnTo>
                <a:lnTo>
                  <a:pt x="502" y="210"/>
                </a:lnTo>
                <a:lnTo>
                  <a:pt x="498" y="210"/>
                </a:lnTo>
                <a:lnTo>
                  <a:pt x="492" y="210"/>
                </a:lnTo>
                <a:lnTo>
                  <a:pt x="490" y="210"/>
                </a:lnTo>
                <a:lnTo>
                  <a:pt x="485" y="210"/>
                </a:lnTo>
                <a:lnTo>
                  <a:pt x="479" y="210"/>
                </a:lnTo>
                <a:lnTo>
                  <a:pt x="474" y="210"/>
                </a:lnTo>
                <a:lnTo>
                  <a:pt x="474" y="210"/>
                </a:lnTo>
                <a:lnTo>
                  <a:pt x="471" y="210"/>
                </a:lnTo>
                <a:lnTo>
                  <a:pt x="464" y="210"/>
                </a:lnTo>
                <a:lnTo>
                  <a:pt x="462" y="210"/>
                </a:lnTo>
                <a:lnTo>
                  <a:pt x="461" y="210"/>
                </a:lnTo>
                <a:lnTo>
                  <a:pt x="459" y="210"/>
                </a:lnTo>
                <a:lnTo>
                  <a:pt x="457" y="210"/>
                </a:lnTo>
                <a:lnTo>
                  <a:pt x="455" y="210"/>
                </a:lnTo>
                <a:lnTo>
                  <a:pt x="445" y="208"/>
                </a:lnTo>
                <a:lnTo>
                  <a:pt x="445" y="208"/>
                </a:lnTo>
                <a:lnTo>
                  <a:pt x="442" y="208"/>
                </a:lnTo>
                <a:lnTo>
                  <a:pt x="435" y="208"/>
                </a:lnTo>
                <a:lnTo>
                  <a:pt x="431" y="208"/>
                </a:lnTo>
                <a:lnTo>
                  <a:pt x="430" y="208"/>
                </a:lnTo>
                <a:lnTo>
                  <a:pt x="428" y="208"/>
                </a:lnTo>
                <a:lnTo>
                  <a:pt x="424" y="208"/>
                </a:lnTo>
                <a:lnTo>
                  <a:pt x="421" y="208"/>
                </a:lnTo>
                <a:lnTo>
                  <a:pt x="414" y="208"/>
                </a:lnTo>
                <a:lnTo>
                  <a:pt x="411" y="208"/>
                </a:lnTo>
                <a:lnTo>
                  <a:pt x="407" y="208"/>
                </a:lnTo>
                <a:lnTo>
                  <a:pt x="406" y="208"/>
                </a:lnTo>
                <a:lnTo>
                  <a:pt x="404" y="208"/>
                </a:lnTo>
                <a:lnTo>
                  <a:pt x="402" y="208"/>
                </a:lnTo>
                <a:lnTo>
                  <a:pt x="400" y="208"/>
                </a:lnTo>
                <a:lnTo>
                  <a:pt x="399" y="208"/>
                </a:lnTo>
                <a:lnTo>
                  <a:pt x="397" y="208"/>
                </a:lnTo>
                <a:lnTo>
                  <a:pt x="395" y="208"/>
                </a:lnTo>
                <a:lnTo>
                  <a:pt x="392" y="208"/>
                </a:lnTo>
                <a:lnTo>
                  <a:pt x="390" y="208"/>
                </a:lnTo>
                <a:lnTo>
                  <a:pt x="388" y="208"/>
                </a:lnTo>
                <a:lnTo>
                  <a:pt x="385" y="208"/>
                </a:lnTo>
                <a:lnTo>
                  <a:pt x="385" y="208"/>
                </a:lnTo>
                <a:lnTo>
                  <a:pt x="383" y="208"/>
                </a:lnTo>
                <a:lnTo>
                  <a:pt x="376" y="208"/>
                </a:lnTo>
                <a:lnTo>
                  <a:pt x="373" y="208"/>
                </a:lnTo>
                <a:lnTo>
                  <a:pt x="371" y="208"/>
                </a:lnTo>
                <a:lnTo>
                  <a:pt x="369" y="208"/>
                </a:lnTo>
                <a:lnTo>
                  <a:pt x="366" y="208"/>
                </a:lnTo>
                <a:lnTo>
                  <a:pt x="363" y="208"/>
                </a:lnTo>
                <a:lnTo>
                  <a:pt x="361" y="208"/>
                </a:lnTo>
                <a:lnTo>
                  <a:pt x="357" y="208"/>
                </a:lnTo>
                <a:lnTo>
                  <a:pt x="356" y="207"/>
                </a:lnTo>
                <a:lnTo>
                  <a:pt x="354" y="207"/>
                </a:lnTo>
                <a:lnTo>
                  <a:pt x="354" y="207"/>
                </a:lnTo>
                <a:lnTo>
                  <a:pt x="350" y="207"/>
                </a:lnTo>
                <a:lnTo>
                  <a:pt x="347" y="207"/>
                </a:lnTo>
                <a:lnTo>
                  <a:pt x="342" y="207"/>
                </a:lnTo>
                <a:lnTo>
                  <a:pt x="340" y="207"/>
                </a:lnTo>
                <a:lnTo>
                  <a:pt x="340" y="207"/>
                </a:lnTo>
                <a:lnTo>
                  <a:pt x="338" y="207"/>
                </a:lnTo>
                <a:lnTo>
                  <a:pt x="337" y="207"/>
                </a:lnTo>
                <a:lnTo>
                  <a:pt x="335" y="207"/>
                </a:lnTo>
                <a:lnTo>
                  <a:pt x="333" y="207"/>
                </a:lnTo>
                <a:lnTo>
                  <a:pt x="332" y="207"/>
                </a:lnTo>
                <a:lnTo>
                  <a:pt x="330" y="207"/>
                </a:lnTo>
                <a:lnTo>
                  <a:pt x="325" y="207"/>
                </a:lnTo>
                <a:lnTo>
                  <a:pt x="314" y="207"/>
                </a:lnTo>
                <a:lnTo>
                  <a:pt x="313" y="207"/>
                </a:lnTo>
                <a:lnTo>
                  <a:pt x="311" y="207"/>
                </a:lnTo>
                <a:lnTo>
                  <a:pt x="309" y="207"/>
                </a:lnTo>
                <a:lnTo>
                  <a:pt x="307" y="207"/>
                </a:lnTo>
                <a:lnTo>
                  <a:pt x="306" y="207"/>
                </a:lnTo>
                <a:lnTo>
                  <a:pt x="304" y="207"/>
                </a:lnTo>
                <a:lnTo>
                  <a:pt x="301" y="207"/>
                </a:lnTo>
                <a:lnTo>
                  <a:pt x="299" y="207"/>
                </a:lnTo>
                <a:lnTo>
                  <a:pt x="297" y="207"/>
                </a:lnTo>
                <a:lnTo>
                  <a:pt x="294" y="207"/>
                </a:lnTo>
                <a:lnTo>
                  <a:pt x="287" y="207"/>
                </a:lnTo>
                <a:lnTo>
                  <a:pt x="283" y="207"/>
                </a:lnTo>
                <a:lnTo>
                  <a:pt x="278" y="207"/>
                </a:lnTo>
                <a:lnTo>
                  <a:pt x="278" y="207"/>
                </a:lnTo>
                <a:lnTo>
                  <a:pt x="275" y="207"/>
                </a:lnTo>
                <a:lnTo>
                  <a:pt x="273" y="207"/>
                </a:lnTo>
                <a:lnTo>
                  <a:pt x="264" y="207"/>
                </a:lnTo>
                <a:lnTo>
                  <a:pt x="263" y="207"/>
                </a:lnTo>
                <a:lnTo>
                  <a:pt x="252" y="205"/>
                </a:lnTo>
                <a:lnTo>
                  <a:pt x="251" y="205"/>
                </a:lnTo>
                <a:lnTo>
                  <a:pt x="249" y="205"/>
                </a:lnTo>
                <a:lnTo>
                  <a:pt x="246" y="205"/>
                </a:lnTo>
                <a:lnTo>
                  <a:pt x="242" y="205"/>
                </a:lnTo>
                <a:lnTo>
                  <a:pt x="240" y="205"/>
                </a:lnTo>
                <a:lnTo>
                  <a:pt x="239" y="205"/>
                </a:lnTo>
                <a:lnTo>
                  <a:pt x="237" y="205"/>
                </a:lnTo>
                <a:lnTo>
                  <a:pt x="235" y="205"/>
                </a:lnTo>
                <a:lnTo>
                  <a:pt x="234" y="205"/>
                </a:lnTo>
                <a:lnTo>
                  <a:pt x="227" y="205"/>
                </a:lnTo>
                <a:lnTo>
                  <a:pt x="225" y="205"/>
                </a:lnTo>
                <a:lnTo>
                  <a:pt x="223" y="205"/>
                </a:lnTo>
                <a:lnTo>
                  <a:pt x="220" y="205"/>
                </a:lnTo>
                <a:lnTo>
                  <a:pt x="218" y="205"/>
                </a:lnTo>
                <a:lnTo>
                  <a:pt x="206" y="205"/>
                </a:lnTo>
                <a:lnTo>
                  <a:pt x="204" y="205"/>
                </a:lnTo>
                <a:lnTo>
                  <a:pt x="203" y="205"/>
                </a:lnTo>
                <a:lnTo>
                  <a:pt x="197" y="205"/>
                </a:lnTo>
                <a:lnTo>
                  <a:pt x="196" y="205"/>
                </a:lnTo>
                <a:lnTo>
                  <a:pt x="180" y="205"/>
                </a:lnTo>
                <a:lnTo>
                  <a:pt x="177" y="205"/>
                </a:lnTo>
                <a:lnTo>
                  <a:pt x="175" y="205"/>
                </a:lnTo>
                <a:lnTo>
                  <a:pt x="173" y="205"/>
                </a:lnTo>
                <a:lnTo>
                  <a:pt x="173" y="205"/>
                </a:lnTo>
                <a:lnTo>
                  <a:pt x="170" y="205"/>
                </a:lnTo>
                <a:lnTo>
                  <a:pt x="166" y="203"/>
                </a:lnTo>
                <a:lnTo>
                  <a:pt x="165" y="203"/>
                </a:lnTo>
                <a:lnTo>
                  <a:pt x="163" y="203"/>
                </a:lnTo>
                <a:lnTo>
                  <a:pt x="158" y="203"/>
                </a:lnTo>
                <a:lnTo>
                  <a:pt x="156" y="203"/>
                </a:lnTo>
                <a:lnTo>
                  <a:pt x="153" y="203"/>
                </a:lnTo>
                <a:lnTo>
                  <a:pt x="149" y="203"/>
                </a:lnTo>
                <a:lnTo>
                  <a:pt x="146" y="203"/>
                </a:lnTo>
                <a:lnTo>
                  <a:pt x="141" y="203"/>
                </a:lnTo>
                <a:lnTo>
                  <a:pt x="139" y="203"/>
                </a:lnTo>
                <a:lnTo>
                  <a:pt x="137" y="203"/>
                </a:lnTo>
                <a:lnTo>
                  <a:pt x="130" y="203"/>
                </a:lnTo>
                <a:lnTo>
                  <a:pt x="125" y="203"/>
                </a:lnTo>
                <a:lnTo>
                  <a:pt x="123" y="203"/>
                </a:lnTo>
                <a:lnTo>
                  <a:pt x="118" y="203"/>
                </a:lnTo>
                <a:lnTo>
                  <a:pt x="115" y="203"/>
                </a:lnTo>
                <a:lnTo>
                  <a:pt x="110" y="203"/>
                </a:lnTo>
                <a:lnTo>
                  <a:pt x="101" y="203"/>
                </a:lnTo>
                <a:lnTo>
                  <a:pt x="99" y="203"/>
                </a:lnTo>
                <a:lnTo>
                  <a:pt x="98" y="203"/>
                </a:lnTo>
                <a:lnTo>
                  <a:pt x="89" y="203"/>
                </a:lnTo>
                <a:lnTo>
                  <a:pt x="80" y="203"/>
                </a:lnTo>
                <a:lnTo>
                  <a:pt x="79" y="203"/>
                </a:lnTo>
                <a:lnTo>
                  <a:pt x="77" y="203"/>
                </a:lnTo>
                <a:lnTo>
                  <a:pt x="75" y="203"/>
                </a:lnTo>
                <a:lnTo>
                  <a:pt x="74" y="203"/>
                </a:lnTo>
                <a:lnTo>
                  <a:pt x="58" y="203"/>
                </a:lnTo>
                <a:lnTo>
                  <a:pt x="56" y="203"/>
                </a:lnTo>
                <a:lnTo>
                  <a:pt x="53" y="203"/>
                </a:lnTo>
                <a:lnTo>
                  <a:pt x="49" y="203"/>
                </a:lnTo>
                <a:lnTo>
                  <a:pt x="48" y="203"/>
                </a:lnTo>
                <a:lnTo>
                  <a:pt x="46" y="203"/>
                </a:lnTo>
                <a:lnTo>
                  <a:pt x="39" y="203"/>
                </a:lnTo>
                <a:lnTo>
                  <a:pt x="36" y="203"/>
                </a:lnTo>
                <a:lnTo>
                  <a:pt x="34" y="203"/>
                </a:lnTo>
                <a:lnTo>
                  <a:pt x="25" y="203"/>
                </a:lnTo>
                <a:lnTo>
                  <a:pt x="22" y="203"/>
                </a:lnTo>
                <a:lnTo>
                  <a:pt x="20" y="203"/>
                </a:lnTo>
                <a:lnTo>
                  <a:pt x="13" y="201"/>
                </a:lnTo>
                <a:lnTo>
                  <a:pt x="12" y="201"/>
                </a:lnTo>
                <a:lnTo>
                  <a:pt x="3" y="201"/>
                </a:lnTo>
                <a:lnTo>
                  <a:pt x="0" y="201"/>
                </a:lnTo>
                <a:lnTo>
                  <a:pt x="0" y="200"/>
                </a:lnTo>
                <a:lnTo>
                  <a:pt x="0" y="196"/>
                </a:lnTo>
                <a:lnTo>
                  <a:pt x="0" y="193"/>
                </a:lnTo>
                <a:lnTo>
                  <a:pt x="0" y="189"/>
                </a:lnTo>
                <a:lnTo>
                  <a:pt x="0" y="188"/>
                </a:lnTo>
                <a:lnTo>
                  <a:pt x="0" y="188"/>
                </a:lnTo>
                <a:lnTo>
                  <a:pt x="0" y="186"/>
                </a:lnTo>
                <a:lnTo>
                  <a:pt x="0" y="172"/>
                </a:lnTo>
                <a:lnTo>
                  <a:pt x="0" y="167"/>
                </a:lnTo>
                <a:lnTo>
                  <a:pt x="0" y="165"/>
                </a:lnTo>
                <a:lnTo>
                  <a:pt x="0" y="164"/>
                </a:lnTo>
                <a:lnTo>
                  <a:pt x="0" y="162"/>
                </a:lnTo>
                <a:lnTo>
                  <a:pt x="0" y="158"/>
                </a:lnTo>
                <a:lnTo>
                  <a:pt x="0" y="157"/>
                </a:lnTo>
                <a:lnTo>
                  <a:pt x="1" y="157"/>
                </a:lnTo>
                <a:lnTo>
                  <a:pt x="1" y="153"/>
                </a:lnTo>
                <a:lnTo>
                  <a:pt x="1" y="150"/>
                </a:lnTo>
                <a:lnTo>
                  <a:pt x="1" y="143"/>
                </a:lnTo>
                <a:lnTo>
                  <a:pt x="1" y="134"/>
                </a:lnTo>
                <a:lnTo>
                  <a:pt x="1" y="131"/>
                </a:lnTo>
                <a:lnTo>
                  <a:pt x="1" y="129"/>
                </a:lnTo>
                <a:lnTo>
                  <a:pt x="1" y="126"/>
                </a:lnTo>
                <a:lnTo>
                  <a:pt x="1" y="124"/>
                </a:lnTo>
                <a:lnTo>
                  <a:pt x="1" y="122"/>
                </a:lnTo>
                <a:lnTo>
                  <a:pt x="1" y="103"/>
                </a:lnTo>
                <a:lnTo>
                  <a:pt x="1" y="102"/>
                </a:lnTo>
                <a:lnTo>
                  <a:pt x="1" y="100"/>
                </a:lnTo>
                <a:lnTo>
                  <a:pt x="1" y="98"/>
                </a:lnTo>
                <a:lnTo>
                  <a:pt x="1" y="93"/>
                </a:lnTo>
                <a:lnTo>
                  <a:pt x="1" y="90"/>
                </a:lnTo>
                <a:lnTo>
                  <a:pt x="3" y="83"/>
                </a:lnTo>
                <a:lnTo>
                  <a:pt x="3" y="81"/>
                </a:lnTo>
                <a:lnTo>
                  <a:pt x="3" y="79"/>
                </a:lnTo>
                <a:lnTo>
                  <a:pt x="3" y="71"/>
                </a:lnTo>
                <a:lnTo>
                  <a:pt x="3" y="67"/>
                </a:lnTo>
                <a:lnTo>
                  <a:pt x="3" y="66"/>
                </a:lnTo>
                <a:lnTo>
                  <a:pt x="3" y="55"/>
                </a:lnTo>
                <a:lnTo>
                  <a:pt x="3" y="53"/>
                </a:lnTo>
                <a:lnTo>
                  <a:pt x="3" y="53"/>
                </a:lnTo>
                <a:lnTo>
                  <a:pt x="3" y="52"/>
                </a:lnTo>
                <a:lnTo>
                  <a:pt x="3" y="48"/>
                </a:lnTo>
                <a:lnTo>
                  <a:pt x="3" y="41"/>
                </a:lnTo>
                <a:lnTo>
                  <a:pt x="3" y="38"/>
                </a:lnTo>
                <a:lnTo>
                  <a:pt x="3" y="31"/>
                </a:lnTo>
                <a:lnTo>
                  <a:pt x="3" y="28"/>
                </a:lnTo>
                <a:lnTo>
                  <a:pt x="3" y="24"/>
                </a:lnTo>
                <a:lnTo>
                  <a:pt x="3" y="23"/>
                </a:lnTo>
                <a:lnTo>
                  <a:pt x="3" y="17"/>
                </a:lnTo>
                <a:lnTo>
                  <a:pt x="3" y="16"/>
                </a:lnTo>
                <a:lnTo>
                  <a:pt x="3" y="12"/>
                </a:lnTo>
                <a:lnTo>
                  <a:pt x="3" y="10"/>
                </a:lnTo>
                <a:lnTo>
                  <a:pt x="3" y="9"/>
                </a:lnTo>
                <a:lnTo>
                  <a:pt x="3" y="7"/>
                </a:lnTo>
                <a:lnTo>
                  <a:pt x="3" y="2"/>
                </a:lnTo>
                <a:lnTo>
                  <a:pt x="3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9" name="Freeform 237"/>
          <p:cNvSpPr>
            <a:spLocks/>
          </p:cNvSpPr>
          <p:nvPr/>
        </p:nvSpPr>
        <p:spPr bwMode="auto">
          <a:xfrm>
            <a:off x="1204913" y="6242050"/>
            <a:ext cx="552450" cy="384175"/>
          </a:xfrm>
          <a:custGeom>
            <a:avLst/>
            <a:gdLst/>
            <a:ahLst/>
            <a:cxnLst>
              <a:cxn ang="0">
                <a:pos x="35" y="2"/>
              </a:cxn>
              <a:cxn ang="0">
                <a:pos x="45" y="3"/>
              </a:cxn>
              <a:cxn ang="0">
                <a:pos x="54" y="3"/>
              </a:cxn>
              <a:cxn ang="0">
                <a:pos x="66" y="3"/>
              </a:cxn>
              <a:cxn ang="0">
                <a:pos x="74" y="3"/>
              </a:cxn>
              <a:cxn ang="0">
                <a:pos x="85" y="3"/>
              </a:cxn>
              <a:cxn ang="0">
                <a:pos x="97" y="3"/>
              </a:cxn>
              <a:cxn ang="0">
                <a:pos x="111" y="5"/>
              </a:cxn>
              <a:cxn ang="0">
                <a:pos x="123" y="5"/>
              </a:cxn>
              <a:cxn ang="0">
                <a:pos x="148" y="5"/>
              </a:cxn>
              <a:cxn ang="0">
                <a:pos x="159" y="5"/>
              </a:cxn>
              <a:cxn ang="0">
                <a:pos x="174" y="5"/>
              </a:cxn>
              <a:cxn ang="0">
                <a:pos x="198" y="5"/>
              </a:cxn>
              <a:cxn ang="0">
                <a:pos x="217" y="5"/>
              </a:cxn>
              <a:cxn ang="0">
                <a:pos x="234" y="7"/>
              </a:cxn>
              <a:cxn ang="0">
                <a:pos x="260" y="8"/>
              </a:cxn>
              <a:cxn ang="0">
                <a:pos x="277" y="8"/>
              </a:cxn>
              <a:cxn ang="0">
                <a:pos x="305" y="10"/>
              </a:cxn>
              <a:cxn ang="0">
                <a:pos x="314" y="10"/>
              </a:cxn>
              <a:cxn ang="0">
                <a:pos x="341" y="12"/>
              </a:cxn>
              <a:cxn ang="0">
                <a:pos x="348" y="22"/>
              </a:cxn>
              <a:cxn ang="0">
                <a:pos x="348" y="43"/>
              </a:cxn>
              <a:cxn ang="0">
                <a:pos x="346" y="62"/>
              </a:cxn>
              <a:cxn ang="0">
                <a:pos x="344" y="96"/>
              </a:cxn>
              <a:cxn ang="0">
                <a:pos x="344" y="113"/>
              </a:cxn>
              <a:cxn ang="0">
                <a:pos x="344" y="127"/>
              </a:cxn>
              <a:cxn ang="0">
                <a:pos x="343" y="156"/>
              </a:cxn>
              <a:cxn ang="0">
                <a:pos x="343" y="179"/>
              </a:cxn>
              <a:cxn ang="0">
                <a:pos x="341" y="205"/>
              </a:cxn>
              <a:cxn ang="0">
                <a:pos x="341" y="242"/>
              </a:cxn>
              <a:cxn ang="0">
                <a:pos x="329" y="242"/>
              </a:cxn>
              <a:cxn ang="0">
                <a:pos x="307" y="241"/>
              </a:cxn>
              <a:cxn ang="0">
                <a:pos x="274" y="239"/>
              </a:cxn>
              <a:cxn ang="0">
                <a:pos x="250" y="237"/>
              </a:cxn>
              <a:cxn ang="0">
                <a:pos x="224" y="236"/>
              </a:cxn>
              <a:cxn ang="0">
                <a:pos x="203" y="234"/>
              </a:cxn>
              <a:cxn ang="0">
                <a:pos x="160" y="232"/>
              </a:cxn>
              <a:cxn ang="0">
                <a:pos x="138" y="232"/>
              </a:cxn>
              <a:cxn ang="0">
                <a:pos x="116" y="230"/>
              </a:cxn>
              <a:cxn ang="0">
                <a:pos x="73" y="229"/>
              </a:cxn>
              <a:cxn ang="0">
                <a:pos x="56" y="227"/>
              </a:cxn>
              <a:cxn ang="0">
                <a:pos x="33" y="225"/>
              </a:cxn>
              <a:cxn ang="0">
                <a:pos x="9" y="224"/>
              </a:cxn>
              <a:cxn ang="0">
                <a:pos x="0" y="217"/>
              </a:cxn>
              <a:cxn ang="0">
                <a:pos x="0" y="181"/>
              </a:cxn>
              <a:cxn ang="0">
                <a:pos x="2" y="168"/>
              </a:cxn>
              <a:cxn ang="0">
                <a:pos x="2" y="156"/>
              </a:cxn>
              <a:cxn ang="0">
                <a:pos x="2" y="136"/>
              </a:cxn>
              <a:cxn ang="0">
                <a:pos x="2" y="112"/>
              </a:cxn>
              <a:cxn ang="0">
                <a:pos x="4" y="91"/>
              </a:cxn>
              <a:cxn ang="0">
                <a:pos x="4" y="81"/>
              </a:cxn>
              <a:cxn ang="0">
                <a:pos x="4" y="60"/>
              </a:cxn>
              <a:cxn ang="0">
                <a:pos x="4" y="51"/>
              </a:cxn>
              <a:cxn ang="0">
                <a:pos x="4" y="36"/>
              </a:cxn>
              <a:cxn ang="0">
                <a:pos x="4" y="10"/>
              </a:cxn>
            </a:cxnLst>
            <a:rect l="0" t="0" r="r" b="b"/>
            <a:pathLst>
              <a:path w="348" h="242">
                <a:moveTo>
                  <a:pt x="6" y="0"/>
                </a:moveTo>
                <a:lnTo>
                  <a:pt x="25" y="2"/>
                </a:lnTo>
                <a:lnTo>
                  <a:pt x="26" y="2"/>
                </a:lnTo>
                <a:lnTo>
                  <a:pt x="28" y="2"/>
                </a:lnTo>
                <a:lnTo>
                  <a:pt x="30" y="2"/>
                </a:lnTo>
                <a:lnTo>
                  <a:pt x="35" y="2"/>
                </a:lnTo>
                <a:lnTo>
                  <a:pt x="37" y="2"/>
                </a:lnTo>
                <a:lnTo>
                  <a:pt x="38" y="2"/>
                </a:lnTo>
                <a:lnTo>
                  <a:pt x="40" y="2"/>
                </a:lnTo>
                <a:lnTo>
                  <a:pt x="42" y="2"/>
                </a:lnTo>
                <a:lnTo>
                  <a:pt x="43" y="2"/>
                </a:lnTo>
                <a:lnTo>
                  <a:pt x="45" y="3"/>
                </a:lnTo>
                <a:lnTo>
                  <a:pt x="47" y="3"/>
                </a:lnTo>
                <a:lnTo>
                  <a:pt x="49" y="3"/>
                </a:lnTo>
                <a:lnTo>
                  <a:pt x="50" y="3"/>
                </a:lnTo>
                <a:lnTo>
                  <a:pt x="52" y="3"/>
                </a:lnTo>
                <a:lnTo>
                  <a:pt x="54" y="3"/>
                </a:lnTo>
                <a:lnTo>
                  <a:pt x="54" y="3"/>
                </a:lnTo>
                <a:lnTo>
                  <a:pt x="56" y="3"/>
                </a:lnTo>
                <a:lnTo>
                  <a:pt x="57" y="3"/>
                </a:lnTo>
                <a:lnTo>
                  <a:pt x="59" y="3"/>
                </a:lnTo>
                <a:lnTo>
                  <a:pt x="62" y="3"/>
                </a:lnTo>
                <a:lnTo>
                  <a:pt x="64" y="3"/>
                </a:lnTo>
                <a:lnTo>
                  <a:pt x="66" y="3"/>
                </a:lnTo>
                <a:lnTo>
                  <a:pt x="68" y="3"/>
                </a:lnTo>
                <a:lnTo>
                  <a:pt x="69" y="3"/>
                </a:lnTo>
                <a:lnTo>
                  <a:pt x="69" y="3"/>
                </a:lnTo>
                <a:lnTo>
                  <a:pt x="71" y="3"/>
                </a:lnTo>
                <a:lnTo>
                  <a:pt x="73" y="3"/>
                </a:lnTo>
                <a:lnTo>
                  <a:pt x="74" y="3"/>
                </a:lnTo>
                <a:lnTo>
                  <a:pt x="76" y="3"/>
                </a:lnTo>
                <a:lnTo>
                  <a:pt x="78" y="3"/>
                </a:lnTo>
                <a:lnTo>
                  <a:pt x="80" y="3"/>
                </a:lnTo>
                <a:lnTo>
                  <a:pt x="81" y="3"/>
                </a:lnTo>
                <a:lnTo>
                  <a:pt x="83" y="3"/>
                </a:lnTo>
                <a:lnTo>
                  <a:pt x="85" y="3"/>
                </a:lnTo>
                <a:lnTo>
                  <a:pt x="85" y="3"/>
                </a:lnTo>
                <a:lnTo>
                  <a:pt x="86" y="3"/>
                </a:lnTo>
                <a:lnTo>
                  <a:pt x="88" y="3"/>
                </a:lnTo>
                <a:lnTo>
                  <a:pt x="90" y="3"/>
                </a:lnTo>
                <a:lnTo>
                  <a:pt x="95" y="3"/>
                </a:lnTo>
                <a:lnTo>
                  <a:pt x="97" y="3"/>
                </a:lnTo>
                <a:lnTo>
                  <a:pt x="99" y="3"/>
                </a:lnTo>
                <a:lnTo>
                  <a:pt x="100" y="3"/>
                </a:lnTo>
                <a:lnTo>
                  <a:pt x="102" y="5"/>
                </a:lnTo>
                <a:lnTo>
                  <a:pt x="107" y="5"/>
                </a:lnTo>
                <a:lnTo>
                  <a:pt x="109" y="5"/>
                </a:lnTo>
                <a:lnTo>
                  <a:pt x="111" y="5"/>
                </a:lnTo>
                <a:lnTo>
                  <a:pt x="114" y="5"/>
                </a:lnTo>
                <a:lnTo>
                  <a:pt x="114" y="5"/>
                </a:lnTo>
                <a:lnTo>
                  <a:pt x="116" y="5"/>
                </a:lnTo>
                <a:lnTo>
                  <a:pt x="117" y="5"/>
                </a:lnTo>
                <a:lnTo>
                  <a:pt x="119" y="5"/>
                </a:lnTo>
                <a:lnTo>
                  <a:pt x="123" y="5"/>
                </a:lnTo>
                <a:lnTo>
                  <a:pt x="124" y="5"/>
                </a:lnTo>
                <a:lnTo>
                  <a:pt x="135" y="5"/>
                </a:lnTo>
                <a:lnTo>
                  <a:pt x="140" y="5"/>
                </a:lnTo>
                <a:lnTo>
                  <a:pt x="142" y="5"/>
                </a:lnTo>
                <a:lnTo>
                  <a:pt x="147" y="5"/>
                </a:lnTo>
                <a:lnTo>
                  <a:pt x="148" y="5"/>
                </a:lnTo>
                <a:lnTo>
                  <a:pt x="150" y="5"/>
                </a:lnTo>
                <a:lnTo>
                  <a:pt x="152" y="5"/>
                </a:lnTo>
                <a:lnTo>
                  <a:pt x="154" y="5"/>
                </a:lnTo>
                <a:lnTo>
                  <a:pt x="155" y="5"/>
                </a:lnTo>
                <a:lnTo>
                  <a:pt x="157" y="5"/>
                </a:lnTo>
                <a:lnTo>
                  <a:pt x="159" y="5"/>
                </a:lnTo>
                <a:lnTo>
                  <a:pt x="159" y="5"/>
                </a:lnTo>
                <a:lnTo>
                  <a:pt x="160" y="5"/>
                </a:lnTo>
                <a:lnTo>
                  <a:pt x="160" y="5"/>
                </a:lnTo>
                <a:lnTo>
                  <a:pt x="166" y="5"/>
                </a:lnTo>
                <a:lnTo>
                  <a:pt x="171" y="5"/>
                </a:lnTo>
                <a:lnTo>
                  <a:pt x="174" y="5"/>
                </a:lnTo>
                <a:lnTo>
                  <a:pt x="181" y="5"/>
                </a:lnTo>
                <a:lnTo>
                  <a:pt x="185" y="5"/>
                </a:lnTo>
                <a:lnTo>
                  <a:pt x="186" y="5"/>
                </a:lnTo>
                <a:lnTo>
                  <a:pt x="191" y="5"/>
                </a:lnTo>
                <a:lnTo>
                  <a:pt x="197" y="5"/>
                </a:lnTo>
                <a:lnTo>
                  <a:pt x="198" y="5"/>
                </a:lnTo>
                <a:lnTo>
                  <a:pt x="203" y="5"/>
                </a:lnTo>
                <a:lnTo>
                  <a:pt x="209" y="5"/>
                </a:lnTo>
                <a:lnTo>
                  <a:pt x="210" y="5"/>
                </a:lnTo>
                <a:lnTo>
                  <a:pt x="214" y="5"/>
                </a:lnTo>
                <a:lnTo>
                  <a:pt x="215" y="5"/>
                </a:lnTo>
                <a:lnTo>
                  <a:pt x="217" y="5"/>
                </a:lnTo>
                <a:lnTo>
                  <a:pt x="219" y="5"/>
                </a:lnTo>
                <a:lnTo>
                  <a:pt x="221" y="5"/>
                </a:lnTo>
                <a:lnTo>
                  <a:pt x="226" y="7"/>
                </a:lnTo>
                <a:lnTo>
                  <a:pt x="231" y="7"/>
                </a:lnTo>
                <a:lnTo>
                  <a:pt x="233" y="7"/>
                </a:lnTo>
                <a:lnTo>
                  <a:pt x="234" y="7"/>
                </a:lnTo>
                <a:lnTo>
                  <a:pt x="236" y="7"/>
                </a:lnTo>
                <a:lnTo>
                  <a:pt x="236" y="7"/>
                </a:lnTo>
                <a:lnTo>
                  <a:pt x="238" y="7"/>
                </a:lnTo>
                <a:lnTo>
                  <a:pt x="240" y="7"/>
                </a:lnTo>
                <a:lnTo>
                  <a:pt x="248" y="7"/>
                </a:lnTo>
                <a:lnTo>
                  <a:pt x="260" y="8"/>
                </a:lnTo>
                <a:lnTo>
                  <a:pt x="262" y="8"/>
                </a:lnTo>
                <a:lnTo>
                  <a:pt x="269" y="8"/>
                </a:lnTo>
                <a:lnTo>
                  <a:pt x="271" y="8"/>
                </a:lnTo>
                <a:lnTo>
                  <a:pt x="274" y="8"/>
                </a:lnTo>
                <a:lnTo>
                  <a:pt x="276" y="8"/>
                </a:lnTo>
                <a:lnTo>
                  <a:pt x="277" y="8"/>
                </a:lnTo>
                <a:lnTo>
                  <a:pt x="281" y="8"/>
                </a:lnTo>
                <a:lnTo>
                  <a:pt x="284" y="8"/>
                </a:lnTo>
                <a:lnTo>
                  <a:pt x="286" y="8"/>
                </a:lnTo>
                <a:lnTo>
                  <a:pt x="293" y="8"/>
                </a:lnTo>
                <a:lnTo>
                  <a:pt x="301" y="10"/>
                </a:lnTo>
                <a:lnTo>
                  <a:pt x="305" y="10"/>
                </a:lnTo>
                <a:lnTo>
                  <a:pt x="307" y="10"/>
                </a:lnTo>
                <a:lnTo>
                  <a:pt x="308" y="10"/>
                </a:lnTo>
                <a:lnTo>
                  <a:pt x="310" y="10"/>
                </a:lnTo>
                <a:lnTo>
                  <a:pt x="310" y="10"/>
                </a:lnTo>
                <a:lnTo>
                  <a:pt x="312" y="10"/>
                </a:lnTo>
                <a:lnTo>
                  <a:pt x="314" y="10"/>
                </a:lnTo>
                <a:lnTo>
                  <a:pt x="315" y="10"/>
                </a:lnTo>
                <a:lnTo>
                  <a:pt x="320" y="10"/>
                </a:lnTo>
                <a:lnTo>
                  <a:pt x="326" y="10"/>
                </a:lnTo>
                <a:lnTo>
                  <a:pt x="332" y="10"/>
                </a:lnTo>
                <a:lnTo>
                  <a:pt x="338" y="12"/>
                </a:lnTo>
                <a:lnTo>
                  <a:pt x="341" y="12"/>
                </a:lnTo>
                <a:lnTo>
                  <a:pt x="343" y="12"/>
                </a:lnTo>
                <a:lnTo>
                  <a:pt x="346" y="12"/>
                </a:lnTo>
                <a:lnTo>
                  <a:pt x="348" y="12"/>
                </a:lnTo>
                <a:lnTo>
                  <a:pt x="348" y="14"/>
                </a:lnTo>
                <a:lnTo>
                  <a:pt x="348" y="17"/>
                </a:lnTo>
                <a:lnTo>
                  <a:pt x="348" y="22"/>
                </a:lnTo>
                <a:lnTo>
                  <a:pt x="348" y="27"/>
                </a:lnTo>
                <a:lnTo>
                  <a:pt x="348" y="31"/>
                </a:lnTo>
                <a:lnTo>
                  <a:pt x="348" y="33"/>
                </a:lnTo>
                <a:lnTo>
                  <a:pt x="348" y="34"/>
                </a:lnTo>
                <a:lnTo>
                  <a:pt x="348" y="41"/>
                </a:lnTo>
                <a:lnTo>
                  <a:pt x="348" y="43"/>
                </a:lnTo>
                <a:lnTo>
                  <a:pt x="348" y="46"/>
                </a:lnTo>
                <a:lnTo>
                  <a:pt x="346" y="50"/>
                </a:lnTo>
                <a:lnTo>
                  <a:pt x="346" y="53"/>
                </a:lnTo>
                <a:lnTo>
                  <a:pt x="346" y="57"/>
                </a:lnTo>
                <a:lnTo>
                  <a:pt x="346" y="60"/>
                </a:lnTo>
                <a:lnTo>
                  <a:pt x="346" y="62"/>
                </a:lnTo>
                <a:lnTo>
                  <a:pt x="346" y="65"/>
                </a:lnTo>
                <a:lnTo>
                  <a:pt x="346" y="67"/>
                </a:lnTo>
                <a:lnTo>
                  <a:pt x="346" y="79"/>
                </a:lnTo>
                <a:lnTo>
                  <a:pt x="346" y="89"/>
                </a:lnTo>
                <a:lnTo>
                  <a:pt x="346" y="91"/>
                </a:lnTo>
                <a:lnTo>
                  <a:pt x="344" y="96"/>
                </a:lnTo>
                <a:lnTo>
                  <a:pt x="344" y="96"/>
                </a:lnTo>
                <a:lnTo>
                  <a:pt x="344" y="100"/>
                </a:lnTo>
                <a:lnTo>
                  <a:pt x="344" y="101"/>
                </a:lnTo>
                <a:lnTo>
                  <a:pt x="344" y="107"/>
                </a:lnTo>
                <a:lnTo>
                  <a:pt x="344" y="112"/>
                </a:lnTo>
                <a:lnTo>
                  <a:pt x="344" y="113"/>
                </a:lnTo>
                <a:lnTo>
                  <a:pt x="344" y="115"/>
                </a:lnTo>
                <a:lnTo>
                  <a:pt x="344" y="117"/>
                </a:lnTo>
                <a:lnTo>
                  <a:pt x="344" y="119"/>
                </a:lnTo>
                <a:lnTo>
                  <a:pt x="344" y="120"/>
                </a:lnTo>
                <a:lnTo>
                  <a:pt x="344" y="124"/>
                </a:lnTo>
                <a:lnTo>
                  <a:pt x="344" y="127"/>
                </a:lnTo>
                <a:lnTo>
                  <a:pt x="344" y="129"/>
                </a:lnTo>
                <a:lnTo>
                  <a:pt x="343" y="143"/>
                </a:lnTo>
                <a:lnTo>
                  <a:pt x="343" y="144"/>
                </a:lnTo>
                <a:lnTo>
                  <a:pt x="343" y="146"/>
                </a:lnTo>
                <a:lnTo>
                  <a:pt x="343" y="155"/>
                </a:lnTo>
                <a:lnTo>
                  <a:pt x="343" y="156"/>
                </a:lnTo>
                <a:lnTo>
                  <a:pt x="343" y="156"/>
                </a:lnTo>
                <a:lnTo>
                  <a:pt x="343" y="168"/>
                </a:lnTo>
                <a:lnTo>
                  <a:pt x="341" y="172"/>
                </a:lnTo>
                <a:lnTo>
                  <a:pt x="341" y="174"/>
                </a:lnTo>
                <a:lnTo>
                  <a:pt x="341" y="179"/>
                </a:lnTo>
                <a:lnTo>
                  <a:pt x="343" y="179"/>
                </a:lnTo>
                <a:lnTo>
                  <a:pt x="343" y="186"/>
                </a:lnTo>
                <a:lnTo>
                  <a:pt x="341" y="193"/>
                </a:lnTo>
                <a:lnTo>
                  <a:pt x="341" y="198"/>
                </a:lnTo>
                <a:lnTo>
                  <a:pt x="341" y="201"/>
                </a:lnTo>
                <a:lnTo>
                  <a:pt x="341" y="203"/>
                </a:lnTo>
                <a:lnTo>
                  <a:pt x="341" y="205"/>
                </a:lnTo>
                <a:lnTo>
                  <a:pt x="341" y="210"/>
                </a:lnTo>
                <a:lnTo>
                  <a:pt x="341" y="215"/>
                </a:lnTo>
                <a:lnTo>
                  <a:pt x="341" y="232"/>
                </a:lnTo>
                <a:lnTo>
                  <a:pt x="341" y="234"/>
                </a:lnTo>
                <a:lnTo>
                  <a:pt x="341" y="241"/>
                </a:lnTo>
                <a:lnTo>
                  <a:pt x="341" y="242"/>
                </a:lnTo>
                <a:lnTo>
                  <a:pt x="339" y="242"/>
                </a:lnTo>
                <a:lnTo>
                  <a:pt x="338" y="242"/>
                </a:lnTo>
                <a:lnTo>
                  <a:pt x="334" y="242"/>
                </a:lnTo>
                <a:lnTo>
                  <a:pt x="332" y="242"/>
                </a:lnTo>
                <a:lnTo>
                  <a:pt x="331" y="242"/>
                </a:lnTo>
                <a:lnTo>
                  <a:pt x="329" y="242"/>
                </a:lnTo>
                <a:lnTo>
                  <a:pt x="327" y="242"/>
                </a:lnTo>
                <a:lnTo>
                  <a:pt x="326" y="242"/>
                </a:lnTo>
                <a:lnTo>
                  <a:pt x="322" y="242"/>
                </a:lnTo>
                <a:lnTo>
                  <a:pt x="310" y="241"/>
                </a:lnTo>
                <a:lnTo>
                  <a:pt x="308" y="241"/>
                </a:lnTo>
                <a:lnTo>
                  <a:pt x="307" y="241"/>
                </a:lnTo>
                <a:lnTo>
                  <a:pt x="305" y="241"/>
                </a:lnTo>
                <a:lnTo>
                  <a:pt x="301" y="241"/>
                </a:lnTo>
                <a:lnTo>
                  <a:pt x="296" y="241"/>
                </a:lnTo>
                <a:lnTo>
                  <a:pt x="286" y="239"/>
                </a:lnTo>
                <a:lnTo>
                  <a:pt x="281" y="239"/>
                </a:lnTo>
                <a:lnTo>
                  <a:pt x="274" y="239"/>
                </a:lnTo>
                <a:lnTo>
                  <a:pt x="271" y="239"/>
                </a:lnTo>
                <a:lnTo>
                  <a:pt x="267" y="239"/>
                </a:lnTo>
                <a:lnTo>
                  <a:pt x="264" y="239"/>
                </a:lnTo>
                <a:lnTo>
                  <a:pt x="260" y="237"/>
                </a:lnTo>
                <a:lnTo>
                  <a:pt x="252" y="237"/>
                </a:lnTo>
                <a:lnTo>
                  <a:pt x="250" y="237"/>
                </a:lnTo>
                <a:lnTo>
                  <a:pt x="246" y="237"/>
                </a:lnTo>
                <a:lnTo>
                  <a:pt x="245" y="237"/>
                </a:lnTo>
                <a:lnTo>
                  <a:pt x="236" y="237"/>
                </a:lnTo>
                <a:lnTo>
                  <a:pt x="231" y="236"/>
                </a:lnTo>
                <a:lnTo>
                  <a:pt x="228" y="236"/>
                </a:lnTo>
                <a:lnTo>
                  <a:pt x="224" y="236"/>
                </a:lnTo>
                <a:lnTo>
                  <a:pt x="214" y="236"/>
                </a:lnTo>
                <a:lnTo>
                  <a:pt x="209" y="236"/>
                </a:lnTo>
                <a:lnTo>
                  <a:pt x="207" y="236"/>
                </a:lnTo>
                <a:lnTo>
                  <a:pt x="205" y="236"/>
                </a:lnTo>
                <a:lnTo>
                  <a:pt x="203" y="236"/>
                </a:lnTo>
                <a:lnTo>
                  <a:pt x="203" y="234"/>
                </a:lnTo>
                <a:lnTo>
                  <a:pt x="188" y="234"/>
                </a:lnTo>
                <a:lnTo>
                  <a:pt x="186" y="234"/>
                </a:lnTo>
                <a:lnTo>
                  <a:pt x="181" y="234"/>
                </a:lnTo>
                <a:lnTo>
                  <a:pt x="174" y="232"/>
                </a:lnTo>
                <a:lnTo>
                  <a:pt x="169" y="232"/>
                </a:lnTo>
                <a:lnTo>
                  <a:pt x="160" y="232"/>
                </a:lnTo>
                <a:lnTo>
                  <a:pt x="157" y="232"/>
                </a:lnTo>
                <a:lnTo>
                  <a:pt x="155" y="232"/>
                </a:lnTo>
                <a:lnTo>
                  <a:pt x="152" y="232"/>
                </a:lnTo>
                <a:lnTo>
                  <a:pt x="150" y="232"/>
                </a:lnTo>
                <a:lnTo>
                  <a:pt x="143" y="232"/>
                </a:lnTo>
                <a:lnTo>
                  <a:pt x="138" y="232"/>
                </a:lnTo>
                <a:lnTo>
                  <a:pt x="136" y="232"/>
                </a:lnTo>
                <a:lnTo>
                  <a:pt x="126" y="232"/>
                </a:lnTo>
                <a:lnTo>
                  <a:pt x="124" y="232"/>
                </a:lnTo>
                <a:lnTo>
                  <a:pt x="123" y="230"/>
                </a:lnTo>
                <a:lnTo>
                  <a:pt x="121" y="230"/>
                </a:lnTo>
                <a:lnTo>
                  <a:pt x="116" y="230"/>
                </a:lnTo>
                <a:lnTo>
                  <a:pt x="114" y="230"/>
                </a:lnTo>
                <a:lnTo>
                  <a:pt x="104" y="230"/>
                </a:lnTo>
                <a:lnTo>
                  <a:pt x="102" y="230"/>
                </a:lnTo>
                <a:lnTo>
                  <a:pt x="95" y="229"/>
                </a:lnTo>
                <a:lnTo>
                  <a:pt x="81" y="229"/>
                </a:lnTo>
                <a:lnTo>
                  <a:pt x="73" y="229"/>
                </a:lnTo>
                <a:lnTo>
                  <a:pt x="69" y="227"/>
                </a:lnTo>
                <a:lnTo>
                  <a:pt x="68" y="227"/>
                </a:lnTo>
                <a:lnTo>
                  <a:pt x="61" y="227"/>
                </a:lnTo>
                <a:lnTo>
                  <a:pt x="59" y="227"/>
                </a:lnTo>
                <a:lnTo>
                  <a:pt x="57" y="227"/>
                </a:lnTo>
                <a:lnTo>
                  <a:pt x="56" y="227"/>
                </a:lnTo>
                <a:lnTo>
                  <a:pt x="54" y="227"/>
                </a:lnTo>
                <a:lnTo>
                  <a:pt x="49" y="227"/>
                </a:lnTo>
                <a:lnTo>
                  <a:pt x="42" y="225"/>
                </a:lnTo>
                <a:lnTo>
                  <a:pt x="40" y="225"/>
                </a:lnTo>
                <a:lnTo>
                  <a:pt x="38" y="225"/>
                </a:lnTo>
                <a:lnTo>
                  <a:pt x="33" y="225"/>
                </a:lnTo>
                <a:lnTo>
                  <a:pt x="25" y="225"/>
                </a:lnTo>
                <a:lnTo>
                  <a:pt x="18" y="225"/>
                </a:lnTo>
                <a:lnTo>
                  <a:pt x="14" y="224"/>
                </a:lnTo>
                <a:lnTo>
                  <a:pt x="11" y="224"/>
                </a:lnTo>
                <a:lnTo>
                  <a:pt x="9" y="224"/>
                </a:lnTo>
                <a:lnTo>
                  <a:pt x="9" y="224"/>
                </a:lnTo>
                <a:lnTo>
                  <a:pt x="4" y="224"/>
                </a:lnTo>
                <a:lnTo>
                  <a:pt x="2" y="224"/>
                </a:lnTo>
                <a:lnTo>
                  <a:pt x="0" y="224"/>
                </a:lnTo>
                <a:lnTo>
                  <a:pt x="0" y="220"/>
                </a:lnTo>
                <a:lnTo>
                  <a:pt x="0" y="218"/>
                </a:lnTo>
                <a:lnTo>
                  <a:pt x="0" y="217"/>
                </a:lnTo>
                <a:lnTo>
                  <a:pt x="0" y="215"/>
                </a:lnTo>
                <a:lnTo>
                  <a:pt x="0" y="213"/>
                </a:lnTo>
                <a:lnTo>
                  <a:pt x="0" y="201"/>
                </a:lnTo>
                <a:lnTo>
                  <a:pt x="0" y="194"/>
                </a:lnTo>
                <a:lnTo>
                  <a:pt x="0" y="186"/>
                </a:lnTo>
                <a:lnTo>
                  <a:pt x="0" y="181"/>
                </a:lnTo>
                <a:lnTo>
                  <a:pt x="0" y="179"/>
                </a:lnTo>
                <a:lnTo>
                  <a:pt x="2" y="174"/>
                </a:lnTo>
                <a:lnTo>
                  <a:pt x="2" y="172"/>
                </a:lnTo>
                <a:lnTo>
                  <a:pt x="2" y="172"/>
                </a:lnTo>
                <a:lnTo>
                  <a:pt x="2" y="170"/>
                </a:lnTo>
                <a:lnTo>
                  <a:pt x="2" y="168"/>
                </a:lnTo>
                <a:lnTo>
                  <a:pt x="2" y="163"/>
                </a:lnTo>
                <a:lnTo>
                  <a:pt x="2" y="162"/>
                </a:lnTo>
                <a:lnTo>
                  <a:pt x="2" y="160"/>
                </a:lnTo>
                <a:lnTo>
                  <a:pt x="2" y="158"/>
                </a:lnTo>
                <a:lnTo>
                  <a:pt x="2" y="156"/>
                </a:lnTo>
                <a:lnTo>
                  <a:pt x="2" y="156"/>
                </a:lnTo>
                <a:lnTo>
                  <a:pt x="2" y="153"/>
                </a:lnTo>
                <a:lnTo>
                  <a:pt x="2" y="151"/>
                </a:lnTo>
                <a:lnTo>
                  <a:pt x="2" y="144"/>
                </a:lnTo>
                <a:lnTo>
                  <a:pt x="2" y="141"/>
                </a:lnTo>
                <a:lnTo>
                  <a:pt x="2" y="138"/>
                </a:lnTo>
                <a:lnTo>
                  <a:pt x="2" y="136"/>
                </a:lnTo>
                <a:lnTo>
                  <a:pt x="2" y="134"/>
                </a:lnTo>
                <a:lnTo>
                  <a:pt x="2" y="125"/>
                </a:lnTo>
                <a:lnTo>
                  <a:pt x="2" y="124"/>
                </a:lnTo>
                <a:lnTo>
                  <a:pt x="2" y="120"/>
                </a:lnTo>
                <a:lnTo>
                  <a:pt x="2" y="117"/>
                </a:lnTo>
                <a:lnTo>
                  <a:pt x="2" y="112"/>
                </a:lnTo>
                <a:lnTo>
                  <a:pt x="2" y="107"/>
                </a:lnTo>
                <a:lnTo>
                  <a:pt x="2" y="105"/>
                </a:lnTo>
                <a:lnTo>
                  <a:pt x="2" y="100"/>
                </a:lnTo>
                <a:lnTo>
                  <a:pt x="2" y="98"/>
                </a:lnTo>
                <a:lnTo>
                  <a:pt x="2" y="93"/>
                </a:lnTo>
                <a:lnTo>
                  <a:pt x="4" y="91"/>
                </a:lnTo>
                <a:lnTo>
                  <a:pt x="4" y="89"/>
                </a:lnTo>
                <a:lnTo>
                  <a:pt x="4" y="88"/>
                </a:lnTo>
                <a:lnTo>
                  <a:pt x="4" y="86"/>
                </a:lnTo>
                <a:lnTo>
                  <a:pt x="4" y="84"/>
                </a:lnTo>
                <a:lnTo>
                  <a:pt x="4" y="82"/>
                </a:lnTo>
                <a:lnTo>
                  <a:pt x="4" y="81"/>
                </a:lnTo>
                <a:lnTo>
                  <a:pt x="4" y="79"/>
                </a:lnTo>
                <a:lnTo>
                  <a:pt x="4" y="76"/>
                </a:lnTo>
                <a:lnTo>
                  <a:pt x="4" y="72"/>
                </a:lnTo>
                <a:lnTo>
                  <a:pt x="4" y="70"/>
                </a:lnTo>
                <a:lnTo>
                  <a:pt x="4" y="65"/>
                </a:lnTo>
                <a:lnTo>
                  <a:pt x="4" y="60"/>
                </a:lnTo>
                <a:lnTo>
                  <a:pt x="4" y="58"/>
                </a:lnTo>
                <a:lnTo>
                  <a:pt x="4" y="57"/>
                </a:lnTo>
                <a:lnTo>
                  <a:pt x="4" y="55"/>
                </a:lnTo>
                <a:lnTo>
                  <a:pt x="4" y="53"/>
                </a:lnTo>
                <a:lnTo>
                  <a:pt x="4" y="51"/>
                </a:lnTo>
                <a:lnTo>
                  <a:pt x="4" y="51"/>
                </a:lnTo>
                <a:lnTo>
                  <a:pt x="4" y="48"/>
                </a:lnTo>
                <a:lnTo>
                  <a:pt x="4" y="46"/>
                </a:lnTo>
                <a:lnTo>
                  <a:pt x="4" y="45"/>
                </a:lnTo>
                <a:lnTo>
                  <a:pt x="4" y="41"/>
                </a:lnTo>
                <a:lnTo>
                  <a:pt x="4" y="39"/>
                </a:lnTo>
                <a:lnTo>
                  <a:pt x="4" y="36"/>
                </a:lnTo>
                <a:lnTo>
                  <a:pt x="4" y="34"/>
                </a:lnTo>
                <a:lnTo>
                  <a:pt x="4" y="21"/>
                </a:lnTo>
                <a:lnTo>
                  <a:pt x="4" y="19"/>
                </a:lnTo>
                <a:lnTo>
                  <a:pt x="4" y="14"/>
                </a:lnTo>
                <a:lnTo>
                  <a:pt x="4" y="12"/>
                </a:lnTo>
                <a:lnTo>
                  <a:pt x="4" y="10"/>
                </a:lnTo>
                <a:lnTo>
                  <a:pt x="6" y="7"/>
                </a:lnTo>
                <a:lnTo>
                  <a:pt x="6" y="5"/>
                </a:lnTo>
                <a:lnTo>
                  <a:pt x="6" y="2"/>
                </a:lnTo>
                <a:lnTo>
                  <a:pt x="6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3" name="Freeform 241"/>
          <p:cNvSpPr>
            <a:spLocks/>
          </p:cNvSpPr>
          <p:nvPr/>
        </p:nvSpPr>
        <p:spPr bwMode="auto">
          <a:xfrm>
            <a:off x="1731963" y="6402388"/>
            <a:ext cx="496888" cy="533400"/>
          </a:xfrm>
          <a:custGeom>
            <a:avLst/>
            <a:gdLst/>
            <a:ahLst/>
            <a:cxnLst>
              <a:cxn ang="0">
                <a:pos x="291" y="30"/>
              </a:cxn>
              <a:cxn ang="0">
                <a:pos x="291" y="55"/>
              </a:cxn>
              <a:cxn ang="0">
                <a:pos x="291" y="81"/>
              </a:cxn>
              <a:cxn ang="0">
                <a:pos x="295" y="88"/>
              </a:cxn>
              <a:cxn ang="0">
                <a:pos x="307" y="88"/>
              </a:cxn>
              <a:cxn ang="0">
                <a:pos x="313" y="102"/>
              </a:cxn>
              <a:cxn ang="0">
                <a:pos x="312" y="131"/>
              </a:cxn>
              <a:cxn ang="0">
                <a:pos x="312" y="157"/>
              </a:cxn>
              <a:cxn ang="0">
                <a:pos x="310" y="193"/>
              </a:cxn>
              <a:cxn ang="0">
                <a:pos x="310" y="221"/>
              </a:cxn>
              <a:cxn ang="0">
                <a:pos x="310" y="241"/>
              </a:cxn>
              <a:cxn ang="0">
                <a:pos x="310" y="257"/>
              </a:cxn>
              <a:cxn ang="0">
                <a:pos x="308" y="267"/>
              </a:cxn>
              <a:cxn ang="0">
                <a:pos x="308" y="279"/>
              </a:cxn>
              <a:cxn ang="0">
                <a:pos x="308" y="305"/>
              </a:cxn>
              <a:cxn ang="0">
                <a:pos x="307" y="334"/>
              </a:cxn>
              <a:cxn ang="0">
                <a:pos x="281" y="336"/>
              </a:cxn>
              <a:cxn ang="0">
                <a:pos x="252" y="336"/>
              </a:cxn>
              <a:cxn ang="0">
                <a:pos x="233" y="334"/>
              </a:cxn>
              <a:cxn ang="0">
                <a:pos x="221" y="334"/>
              </a:cxn>
              <a:cxn ang="0">
                <a:pos x="205" y="334"/>
              </a:cxn>
              <a:cxn ang="0">
                <a:pos x="178" y="334"/>
              </a:cxn>
              <a:cxn ang="0">
                <a:pos x="131" y="334"/>
              </a:cxn>
              <a:cxn ang="0">
                <a:pos x="107" y="334"/>
              </a:cxn>
              <a:cxn ang="0">
                <a:pos x="95" y="334"/>
              </a:cxn>
              <a:cxn ang="0">
                <a:pos x="73" y="334"/>
              </a:cxn>
              <a:cxn ang="0">
                <a:pos x="61" y="334"/>
              </a:cxn>
              <a:cxn ang="0">
                <a:pos x="45" y="332"/>
              </a:cxn>
              <a:cxn ang="0">
                <a:pos x="0" y="332"/>
              </a:cxn>
              <a:cxn ang="0">
                <a:pos x="2" y="298"/>
              </a:cxn>
              <a:cxn ang="0">
                <a:pos x="4" y="269"/>
              </a:cxn>
              <a:cxn ang="0">
                <a:pos x="6" y="236"/>
              </a:cxn>
              <a:cxn ang="0">
                <a:pos x="6" y="207"/>
              </a:cxn>
              <a:cxn ang="0">
                <a:pos x="7" y="174"/>
              </a:cxn>
              <a:cxn ang="0">
                <a:pos x="9" y="141"/>
              </a:cxn>
              <a:cxn ang="0">
                <a:pos x="9" y="114"/>
              </a:cxn>
              <a:cxn ang="0">
                <a:pos x="9" y="92"/>
              </a:cxn>
              <a:cxn ang="0">
                <a:pos x="11" y="67"/>
              </a:cxn>
              <a:cxn ang="0">
                <a:pos x="11" y="42"/>
              </a:cxn>
              <a:cxn ang="0">
                <a:pos x="12" y="16"/>
              </a:cxn>
              <a:cxn ang="0">
                <a:pos x="14" y="0"/>
              </a:cxn>
              <a:cxn ang="0">
                <a:pos x="52" y="2"/>
              </a:cxn>
              <a:cxn ang="0">
                <a:pos x="71" y="2"/>
              </a:cxn>
              <a:cxn ang="0">
                <a:pos x="83" y="2"/>
              </a:cxn>
              <a:cxn ang="0">
                <a:pos x="97" y="4"/>
              </a:cxn>
              <a:cxn ang="0">
                <a:pos x="105" y="4"/>
              </a:cxn>
              <a:cxn ang="0">
                <a:pos x="114" y="4"/>
              </a:cxn>
              <a:cxn ang="0">
                <a:pos x="131" y="6"/>
              </a:cxn>
              <a:cxn ang="0">
                <a:pos x="150" y="6"/>
              </a:cxn>
              <a:cxn ang="0">
                <a:pos x="169" y="6"/>
              </a:cxn>
              <a:cxn ang="0">
                <a:pos x="191" y="7"/>
              </a:cxn>
              <a:cxn ang="0">
                <a:pos x="214" y="7"/>
              </a:cxn>
              <a:cxn ang="0">
                <a:pos x="234" y="7"/>
              </a:cxn>
              <a:cxn ang="0">
                <a:pos x="255" y="9"/>
              </a:cxn>
              <a:cxn ang="0">
                <a:pos x="283" y="11"/>
              </a:cxn>
            </a:cxnLst>
            <a:rect l="0" t="0" r="r" b="b"/>
            <a:pathLst>
              <a:path w="313" h="336">
                <a:moveTo>
                  <a:pt x="293" y="11"/>
                </a:moveTo>
                <a:lnTo>
                  <a:pt x="293" y="14"/>
                </a:lnTo>
                <a:lnTo>
                  <a:pt x="293" y="16"/>
                </a:lnTo>
                <a:lnTo>
                  <a:pt x="291" y="21"/>
                </a:lnTo>
                <a:lnTo>
                  <a:pt x="291" y="24"/>
                </a:lnTo>
                <a:lnTo>
                  <a:pt x="291" y="30"/>
                </a:lnTo>
                <a:lnTo>
                  <a:pt x="291" y="31"/>
                </a:lnTo>
                <a:lnTo>
                  <a:pt x="291" y="38"/>
                </a:lnTo>
                <a:lnTo>
                  <a:pt x="291" y="43"/>
                </a:lnTo>
                <a:lnTo>
                  <a:pt x="291" y="47"/>
                </a:lnTo>
                <a:lnTo>
                  <a:pt x="291" y="49"/>
                </a:lnTo>
                <a:lnTo>
                  <a:pt x="291" y="55"/>
                </a:lnTo>
                <a:lnTo>
                  <a:pt x="291" y="66"/>
                </a:lnTo>
                <a:lnTo>
                  <a:pt x="291" y="74"/>
                </a:lnTo>
                <a:lnTo>
                  <a:pt x="291" y="76"/>
                </a:lnTo>
                <a:lnTo>
                  <a:pt x="291" y="78"/>
                </a:lnTo>
                <a:lnTo>
                  <a:pt x="291" y="80"/>
                </a:lnTo>
                <a:lnTo>
                  <a:pt x="291" y="81"/>
                </a:lnTo>
                <a:lnTo>
                  <a:pt x="291" y="85"/>
                </a:lnTo>
                <a:lnTo>
                  <a:pt x="291" y="86"/>
                </a:lnTo>
                <a:lnTo>
                  <a:pt x="291" y="88"/>
                </a:lnTo>
                <a:lnTo>
                  <a:pt x="293" y="88"/>
                </a:lnTo>
                <a:lnTo>
                  <a:pt x="295" y="88"/>
                </a:lnTo>
                <a:lnTo>
                  <a:pt x="295" y="88"/>
                </a:lnTo>
                <a:lnTo>
                  <a:pt x="296" y="88"/>
                </a:lnTo>
                <a:lnTo>
                  <a:pt x="298" y="88"/>
                </a:lnTo>
                <a:lnTo>
                  <a:pt x="300" y="88"/>
                </a:lnTo>
                <a:lnTo>
                  <a:pt x="301" y="88"/>
                </a:lnTo>
                <a:lnTo>
                  <a:pt x="303" y="88"/>
                </a:lnTo>
                <a:lnTo>
                  <a:pt x="307" y="88"/>
                </a:lnTo>
                <a:lnTo>
                  <a:pt x="308" y="88"/>
                </a:lnTo>
                <a:lnTo>
                  <a:pt x="313" y="88"/>
                </a:lnTo>
                <a:lnTo>
                  <a:pt x="313" y="93"/>
                </a:lnTo>
                <a:lnTo>
                  <a:pt x="313" y="98"/>
                </a:lnTo>
                <a:lnTo>
                  <a:pt x="313" y="100"/>
                </a:lnTo>
                <a:lnTo>
                  <a:pt x="313" y="102"/>
                </a:lnTo>
                <a:lnTo>
                  <a:pt x="313" y="112"/>
                </a:lnTo>
                <a:lnTo>
                  <a:pt x="313" y="116"/>
                </a:lnTo>
                <a:lnTo>
                  <a:pt x="313" y="119"/>
                </a:lnTo>
                <a:lnTo>
                  <a:pt x="313" y="124"/>
                </a:lnTo>
                <a:lnTo>
                  <a:pt x="312" y="124"/>
                </a:lnTo>
                <a:lnTo>
                  <a:pt x="312" y="131"/>
                </a:lnTo>
                <a:lnTo>
                  <a:pt x="312" y="136"/>
                </a:lnTo>
                <a:lnTo>
                  <a:pt x="312" y="138"/>
                </a:lnTo>
                <a:lnTo>
                  <a:pt x="312" y="143"/>
                </a:lnTo>
                <a:lnTo>
                  <a:pt x="312" y="153"/>
                </a:lnTo>
                <a:lnTo>
                  <a:pt x="312" y="155"/>
                </a:lnTo>
                <a:lnTo>
                  <a:pt x="312" y="157"/>
                </a:lnTo>
                <a:lnTo>
                  <a:pt x="312" y="167"/>
                </a:lnTo>
                <a:lnTo>
                  <a:pt x="310" y="174"/>
                </a:lnTo>
                <a:lnTo>
                  <a:pt x="310" y="183"/>
                </a:lnTo>
                <a:lnTo>
                  <a:pt x="310" y="186"/>
                </a:lnTo>
                <a:lnTo>
                  <a:pt x="310" y="191"/>
                </a:lnTo>
                <a:lnTo>
                  <a:pt x="310" y="193"/>
                </a:lnTo>
                <a:lnTo>
                  <a:pt x="310" y="197"/>
                </a:lnTo>
                <a:lnTo>
                  <a:pt x="310" y="202"/>
                </a:lnTo>
                <a:lnTo>
                  <a:pt x="310" y="209"/>
                </a:lnTo>
                <a:lnTo>
                  <a:pt x="310" y="210"/>
                </a:lnTo>
                <a:lnTo>
                  <a:pt x="310" y="219"/>
                </a:lnTo>
                <a:lnTo>
                  <a:pt x="310" y="221"/>
                </a:lnTo>
                <a:lnTo>
                  <a:pt x="310" y="231"/>
                </a:lnTo>
                <a:lnTo>
                  <a:pt x="310" y="234"/>
                </a:lnTo>
                <a:lnTo>
                  <a:pt x="310" y="236"/>
                </a:lnTo>
                <a:lnTo>
                  <a:pt x="310" y="236"/>
                </a:lnTo>
                <a:lnTo>
                  <a:pt x="310" y="238"/>
                </a:lnTo>
                <a:lnTo>
                  <a:pt x="310" y="241"/>
                </a:lnTo>
                <a:lnTo>
                  <a:pt x="310" y="246"/>
                </a:lnTo>
                <a:lnTo>
                  <a:pt x="310" y="252"/>
                </a:lnTo>
                <a:lnTo>
                  <a:pt x="310" y="252"/>
                </a:lnTo>
                <a:lnTo>
                  <a:pt x="310" y="255"/>
                </a:lnTo>
                <a:lnTo>
                  <a:pt x="308" y="257"/>
                </a:lnTo>
                <a:lnTo>
                  <a:pt x="310" y="257"/>
                </a:lnTo>
                <a:lnTo>
                  <a:pt x="308" y="258"/>
                </a:lnTo>
                <a:lnTo>
                  <a:pt x="310" y="258"/>
                </a:lnTo>
                <a:lnTo>
                  <a:pt x="308" y="262"/>
                </a:lnTo>
                <a:lnTo>
                  <a:pt x="308" y="264"/>
                </a:lnTo>
                <a:lnTo>
                  <a:pt x="308" y="265"/>
                </a:lnTo>
                <a:lnTo>
                  <a:pt x="308" y="267"/>
                </a:lnTo>
                <a:lnTo>
                  <a:pt x="308" y="269"/>
                </a:lnTo>
                <a:lnTo>
                  <a:pt x="308" y="270"/>
                </a:lnTo>
                <a:lnTo>
                  <a:pt x="308" y="272"/>
                </a:lnTo>
                <a:lnTo>
                  <a:pt x="308" y="274"/>
                </a:lnTo>
                <a:lnTo>
                  <a:pt x="308" y="276"/>
                </a:lnTo>
                <a:lnTo>
                  <a:pt x="308" y="279"/>
                </a:lnTo>
                <a:lnTo>
                  <a:pt x="308" y="281"/>
                </a:lnTo>
                <a:lnTo>
                  <a:pt x="308" y="286"/>
                </a:lnTo>
                <a:lnTo>
                  <a:pt x="308" y="288"/>
                </a:lnTo>
                <a:lnTo>
                  <a:pt x="308" y="293"/>
                </a:lnTo>
                <a:lnTo>
                  <a:pt x="308" y="301"/>
                </a:lnTo>
                <a:lnTo>
                  <a:pt x="308" y="305"/>
                </a:lnTo>
                <a:lnTo>
                  <a:pt x="307" y="308"/>
                </a:lnTo>
                <a:lnTo>
                  <a:pt x="307" y="320"/>
                </a:lnTo>
                <a:lnTo>
                  <a:pt x="307" y="327"/>
                </a:lnTo>
                <a:lnTo>
                  <a:pt x="307" y="327"/>
                </a:lnTo>
                <a:lnTo>
                  <a:pt x="307" y="329"/>
                </a:lnTo>
                <a:lnTo>
                  <a:pt x="307" y="334"/>
                </a:lnTo>
                <a:lnTo>
                  <a:pt x="307" y="336"/>
                </a:lnTo>
                <a:lnTo>
                  <a:pt x="305" y="336"/>
                </a:lnTo>
                <a:lnTo>
                  <a:pt x="296" y="336"/>
                </a:lnTo>
                <a:lnTo>
                  <a:pt x="286" y="336"/>
                </a:lnTo>
                <a:lnTo>
                  <a:pt x="281" y="336"/>
                </a:lnTo>
                <a:lnTo>
                  <a:pt x="281" y="336"/>
                </a:lnTo>
                <a:lnTo>
                  <a:pt x="276" y="336"/>
                </a:lnTo>
                <a:lnTo>
                  <a:pt x="269" y="336"/>
                </a:lnTo>
                <a:lnTo>
                  <a:pt x="267" y="336"/>
                </a:lnTo>
                <a:lnTo>
                  <a:pt x="265" y="336"/>
                </a:lnTo>
                <a:lnTo>
                  <a:pt x="260" y="336"/>
                </a:lnTo>
                <a:lnTo>
                  <a:pt x="252" y="336"/>
                </a:lnTo>
                <a:lnTo>
                  <a:pt x="250" y="334"/>
                </a:lnTo>
                <a:lnTo>
                  <a:pt x="248" y="334"/>
                </a:lnTo>
                <a:lnTo>
                  <a:pt x="241" y="334"/>
                </a:lnTo>
                <a:lnTo>
                  <a:pt x="240" y="334"/>
                </a:lnTo>
                <a:lnTo>
                  <a:pt x="234" y="334"/>
                </a:lnTo>
                <a:lnTo>
                  <a:pt x="233" y="334"/>
                </a:lnTo>
                <a:lnTo>
                  <a:pt x="229" y="334"/>
                </a:lnTo>
                <a:lnTo>
                  <a:pt x="227" y="334"/>
                </a:lnTo>
                <a:lnTo>
                  <a:pt x="226" y="334"/>
                </a:lnTo>
                <a:lnTo>
                  <a:pt x="222" y="334"/>
                </a:lnTo>
                <a:lnTo>
                  <a:pt x="221" y="334"/>
                </a:lnTo>
                <a:lnTo>
                  <a:pt x="221" y="334"/>
                </a:lnTo>
                <a:lnTo>
                  <a:pt x="219" y="334"/>
                </a:lnTo>
                <a:lnTo>
                  <a:pt x="217" y="334"/>
                </a:lnTo>
                <a:lnTo>
                  <a:pt x="214" y="334"/>
                </a:lnTo>
                <a:lnTo>
                  <a:pt x="212" y="334"/>
                </a:lnTo>
                <a:lnTo>
                  <a:pt x="205" y="334"/>
                </a:lnTo>
                <a:lnTo>
                  <a:pt x="205" y="334"/>
                </a:lnTo>
                <a:lnTo>
                  <a:pt x="203" y="334"/>
                </a:lnTo>
                <a:lnTo>
                  <a:pt x="202" y="334"/>
                </a:lnTo>
                <a:lnTo>
                  <a:pt x="193" y="334"/>
                </a:lnTo>
                <a:lnTo>
                  <a:pt x="190" y="334"/>
                </a:lnTo>
                <a:lnTo>
                  <a:pt x="186" y="334"/>
                </a:lnTo>
                <a:lnTo>
                  <a:pt x="178" y="334"/>
                </a:lnTo>
                <a:lnTo>
                  <a:pt x="174" y="334"/>
                </a:lnTo>
                <a:lnTo>
                  <a:pt x="162" y="334"/>
                </a:lnTo>
                <a:lnTo>
                  <a:pt x="154" y="334"/>
                </a:lnTo>
                <a:lnTo>
                  <a:pt x="152" y="334"/>
                </a:lnTo>
                <a:lnTo>
                  <a:pt x="150" y="334"/>
                </a:lnTo>
                <a:lnTo>
                  <a:pt x="131" y="334"/>
                </a:lnTo>
                <a:lnTo>
                  <a:pt x="126" y="334"/>
                </a:lnTo>
                <a:lnTo>
                  <a:pt x="124" y="334"/>
                </a:lnTo>
                <a:lnTo>
                  <a:pt x="121" y="334"/>
                </a:lnTo>
                <a:lnTo>
                  <a:pt x="117" y="334"/>
                </a:lnTo>
                <a:lnTo>
                  <a:pt x="111" y="334"/>
                </a:lnTo>
                <a:lnTo>
                  <a:pt x="107" y="334"/>
                </a:lnTo>
                <a:lnTo>
                  <a:pt x="105" y="334"/>
                </a:lnTo>
                <a:lnTo>
                  <a:pt x="104" y="334"/>
                </a:lnTo>
                <a:lnTo>
                  <a:pt x="98" y="334"/>
                </a:lnTo>
                <a:lnTo>
                  <a:pt x="98" y="334"/>
                </a:lnTo>
                <a:lnTo>
                  <a:pt x="97" y="334"/>
                </a:lnTo>
                <a:lnTo>
                  <a:pt x="95" y="334"/>
                </a:lnTo>
                <a:lnTo>
                  <a:pt x="93" y="334"/>
                </a:lnTo>
                <a:lnTo>
                  <a:pt x="92" y="334"/>
                </a:lnTo>
                <a:lnTo>
                  <a:pt x="90" y="334"/>
                </a:lnTo>
                <a:lnTo>
                  <a:pt x="83" y="334"/>
                </a:lnTo>
                <a:lnTo>
                  <a:pt x="78" y="334"/>
                </a:lnTo>
                <a:lnTo>
                  <a:pt x="73" y="334"/>
                </a:lnTo>
                <a:lnTo>
                  <a:pt x="71" y="334"/>
                </a:lnTo>
                <a:lnTo>
                  <a:pt x="69" y="334"/>
                </a:lnTo>
                <a:lnTo>
                  <a:pt x="68" y="334"/>
                </a:lnTo>
                <a:lnTo>
                  <a:pt x="64" y="334"/>
                </a:lnTo>
                <a:lnTo>
                  <a:pt x="62" y="334"/>
                </a:lnTo>
                <a:lnTo>
                  <a:pt x="61" y="334"/>
                </a:lnTo>
                <a:lnTo>
                  <a:pt x="55" y="334"/>
                </a:lnTo>
                <a:lnTo>
                  <a:pt x="52" y="334"/>
                </a:lnTo>
                <a:lnTo>
                  <a:pt x="50" y="334"/>
                </a:lnTo>
                <a:lnTo>
                  <a:pt x="49" y="334"/>
                </a:lnTo>
                <a:lnTo>
                  <a:pt x="49" y="332"/>
                </a:lnTo>
                <a:lnTo>
                  <a:pt x="45" y="332"/>
                </a:lnTo>
                <a:lnTo>
                  <a:pt x="35" y="332"/>
                </a:lnTo>
                <a:lnTo>
                  <a:pt x="33" y="332"/>
                </a:lnTo>
                <a:lnTo>
                  <a:pt x="11" y="332"/>
                </a:lnTo>
                <a:lnTo>
                  <a:pt x="7" y="332"/>
                </a:lnTo>
                <a:lnTo>
                  <a:pt x="4" y="332"/>
                </a:lnTo>
                <a:lnTo>
                  <a:pt x="0" y="332"/>
                </a:lnTo>
                <a:lnTo>
                  <a:pt x="0" y="331"/>
                </a:lnTo>
                <a:lnTo>
                  <a:pt x="0" y="329"/>
                </a:lnTo>
                <a:lnTo>
                  <a:pt x="0" y="326"/>
                </a:lnTo>
                <a:lnTo>
                  <a:pt x="2" y="310"/>
                </a:lnTo>
                <a:lnTo>
                  <a:pt x="2" y="301"/>
                </a:lnTo>
                <a:lnTo>
                  <a:pt x="2" y="298"/>
                </a:lnTo>
                <a:lnTo>
                  <a:pt x="2" y="295"/>
                </a:lnTo>
                <a:lnTo>
                  <a:pt x="2" y="281"/>
                </a:lnTo>
                <a:lnTo>
                  <a:pt x="4" y="276"/>
                </a:lnTo>
                <a:lnTo>
                  <a:pt x="4" y="274"/>
                </a:lnTo>
                <a:lnTo>
                  <a:pt x="4" y="270"/>
                </a:lnTo>
                <a:lnTo>
                  <a:pt x="4" y="269"/>
                </a:lnTo>
                <a:lnTo>
                  <a:pt x="4" y="267"/>
                </a:lnTo>
                <a:lnTo>
                  <a:pt x="4" y="262"/>
                </a:lnTo>
                <a:lnTo>
                  <a:pt x="4" y="250"/>
                </a:lnTo>
                <a:lnTo>
                  <a:pt x="6" y="240"/>
                </a:lnTo>
                <a:lnTo>
                  <a:pt x="6" y="236"/>
                </a:lnTo>
                <a:lnTo>
                  <a:pt x="6" y="236"/>
                </a:lnTo>
                <a:lnTo>
                  <a:pt x="6" y="231"/>
                </a:lnTo>
                <a:lnTo>
                  <a:pt x="6" y="219"/>
                </a:lnTo>
                <a:lnTo>
                  <a:pt x="6" y="217"/>
                </a:lnTo>
                <a:lnTo>
                  <a:pt x="6" y="215"/>
                </a:lnTo>
                <a:lnTo>
                  <a:pt x="7" y="207"/>
                </a:lnTo>
                <a:lnTo>
                  <a:pt x="6" y="207"/>
                </a:lnTo>
                <a:lnTo>
                  <a:pt x="7" y="198"/>
                </a:lnTo>
                <a:lnTo>
                  <a:pt x="7" y="190"/>
                </a:lnTo>
                <a:lnTo>
                  <a:pt x="7" y="186"/>
                </a:lnTo>
                <a:lnTo>
                  <a:pt x="7" y="184"/>
                </a:lnTo>
                <a:lnTo>
                  <a:pt x="7" y="183"/>
                </a:lnTo>
                <a:lnTo>
                  <a:pt x="7" y="174"/>
                </a:lnTo>
                <a:lnTo>
                  <a:pt x="9" y="169"/>
                </a:lnTo>
                <a:lnTo>
                  <a:pt x="9" y="160"/>
                </a:lnTo>
                <a:lnTo>
                  <a:pt x="9" y="153"/>
                </a:lnTo>
                <a:lnTo>
                  <a:pt x="9" y="150"/>
                </a:lnTo>
                <a:lnTo>
                  <a:pt x="9" y="143"/>
                </a:lnTo>
                <a:lnTo>
                  <a:pt x="9" y="141"/>
                </a:lnTo>
                <a:lnTo>
                  <a:pt x="9" y="141"/>
                </a:lnTo>
                <a:lnTo>
                  <a:pt x="9" y="141"/>
                </a:lnTo>
                <a:lnTo>
                  <a:pt x="9" y="140"/>
                </a:lnTo>
                <a:lnTo>
                  <a:pt x="9" y="133"/>
                </a:lnTo>
                <a:lnTo>
                  <a:pt x="9" y="131"/>
                </a:lnTo>
                <a:lnTo>
                  <a:pt x="9" y="114"/>
                </a:lnTo>
                <a:lnTo>
                  <a:pt x="9" y="109"/>
                </a:lnTo>
                <a:lnTo>
                  <a:pt x="9" y="104"/>
                </a:lnTo>
                <a:lnTo>
                  <a:pt x="9" y="102"/>
                </a:lnTo>
                <a:lnTo>
                  <a:pt x="9" y="100"/>
                </a:lnTo>
                <a:lnTo>
                  <a:pt x="9" y="97"/>
                </a:lnTo>
                <a:lnTo>
                  <a:pt x="9" y="92"/>
                </a:lnTo>
                <a:lnTo>
                  <a:pt x="11" y="85"/>
                </a:lnTo>
                <a:lnTo>
                  <a:pt x="11" y="78"/>
                </a:lnTo>
                <a:lnTo>
                  <a:pt x="9" y="78"/>
                </a:lnTo>
                <a:lnTo>
                  <a:pt x="9" y="73"/>
                </a:lnTo>
                <a:lnTo>
                  <a:pt x="9" y="71"/>
                </a:lnTo>
                <a:lnTo>
                  <a:pt x="11" y="67"/>
                </a:lnTo>
                <a:lnTo>
                  <a:pt x="11" y="55"/>
                </a:lnTo>
                <a:lnTo>
                  <a:pt x="11" y="55"/>
                </a:lnTo>
                <a:lnTo>
                  <a:pt x="11" y="54"/>
                </a:lnTo>
                <a:lnTo>
                  <a:pt x="11" y="45"/>
                </a:lnTo>
                <a:lnTo>
                  <a:pt x="11" y="43"/>
                </a:lnTo>
                <a:lnTo>
                  <a:pt x="11" y="42"/>
                </a:lnTo>
                <a:lnTo>
                  <a:pt x="12" y="28"/>
                </a:lnTo>
                <a:lnTo>
                  <a:pt x="12" y="26"/>
                </a:lnTo>
                <a:lnTo>
                  <a:pt x="12" y="23"/>
                </a:lnTo>
                <a:lnTo>
                  <a:pt x="12" y="19"/>
                </a:lnTo>
                <a:lnTo>
                  <a:pt x="12" y="18"/>
                </a:lnTo>
                <a:lnTo>
                  <a:pt x="12" y="16"/>
                </a:lnTo>
                <a:lnTo>
                  <a:pt x="12" y="14"/>
                </a:lnTo>
                <a:lnTo>
                  <a:pt x="12" y="12"/>
                </a:lnTo>
                <a:lnTo>
                  <a:pt x="12" y="11"/>
                </a:lnTo>
                <a:lnTo>
                  <a:pt x="12" y="6"/>
                </a:lnTo>
                <a:lnTo>
                  <a:pt x="12" y="0"/>
                </a:lnTo>
                <a:lnTo>
                  <a:pt x="14" y="0"/>
                </a:lnTo>
                <a:lnTo>
                  <a:pt x="23" y="0"/>
                </a:lnTo>
                <a:lnTo>
                  <a:pt x="37" y="0"/>
                </a:lnTo>
                <a:lnTo>
                  <a:pt x="42" y="0"/>
                </a:lnTo>
                <a:lnTo>
                  <a:pt x="43" y="0"/>
                </a:lnTo>
                <a:lnTo>
                  <a:pt x="47" y="2"/>
                </a:lnTo>
                <a:lnTo>
                  <a:pt x="52" y="2"/>
                </a:lnTo>
                <a:lnTo>
                  <a:pt x="57" y="2"/>
                </a:lnTo>
                <a:lnTo>
                  <a:pt x="59" y="2"/>
                </a:lnTo>
                <a:lnTo>
                  <a:pt x="61" y="2"/>
                </a:lnTo>
                <a:lnTo>
                  <a:pt x="64" y="2"/>
                </a:lnTo>
                <a:lnTo>
                  <a:pt x="69" y="2"/>
                </a:lnTo>
                <a:lnTo>
                  <a:pt x="71" y="2"/>
                </a:lnTo>
                <a:lnTo>
                  <a:pt x="73" y="2"/>
                </a:lnTo>
                <a:lnTo>
                  <a:pt x="74" y="2"/>
                </a:lnTo>
                <a:lnTo>
                  <a:pt x="78" y="2"/>
                </a:lnTo>
                <a:lnTo>
                  <a:pt x="80" y="2"/>
                </a:lnTo>
                <a:lnTo>
                  <a:pt x="81" y="2"/>
                </a:lnTo>
                <a:lnTo>
                  <a:pt x="83" y="2"/>
                </a:lnTo>
                <a:lnTo>
                  <a:pt x="85" y="4"/>
                </a:lnTo>
                <a:lnTo>
                  <a:pt x="88" y="4"/>
                </a:lnTo>
                <a:lnTo>
                  <a:pt x="92" y="4"/>
                </a:lnTo>
                <a:lnTo>
                  <a:pt x="93" y="4"/>
                </a:lnTo>
                <a:lnTo>
                  <a:pt x="95" y="4"/>
                </a:lnTo>
                <a:lnTo>
                  <a:pt x="97" y="4"/>
                </a:lnTo>
                <a:lnTo>
                  <a:pt x="98" y="4"/>
                </a:lnTo>
                <a:lnTo>
                  <a:pt x="98" y="4"/>
                </a:lnTo>
                <a:lnTo>
                  <a:pt x="100" y="4"/>
                </a:lnTo>
                <a:lnTo>
                  <a:pt x="102" y="4"/>
                </a:lnTo>
                <a:lnTo>
                  <a:pt x="104" y="4"/>
                </a:lnTo>
                <a:lnTo>
                  <a:pt x="105" y="4"/>
                </a:lnTo>
                <a:lnTo>
                  <a:pt x="107" y="4"/>
                </a:lnTo>
                <a:lnTo>
                  <a:pt x="109" y="4"/>
                </a:lnTo>
                <a:lnTo>
                  <a:pt x="111" y="4"/>
                </a:lnTo>
                <a:lnTo>
                  <a:pt x="112" y="4"/>
                </a:lnTo>
                <a:lnTo>
                  <a:pt x="114" y="4"/>
                </a:lnTo>
                <a:lnTo>
                  <a:pt x="114" y="4"/>
                </a:lnTo>
                <a:lnTo>
                  <a:pt x="116" y="4"/>
                </a:lnTo>
                <a:lnTo>
                  <a:pt x="117" y="4"/>
                </a:lnTo>
                <a:lnTo>
                  <a:pt x="124" y="4"/>
                </a:lnTo>
                <a:lnTo>
                  <a:pt x="126" y="6"/>
                </a:lnTo>
                <a:lnTo>
                  <a:pt x="129" y="6"/>
                </a:lnTo>
                <a:lnTo>
                  <a:pt x="131" y="6"/>
                </a:lnTo>
                <a:lnTo>
                  <a:pt x="136" y="6"/>
                </a:lnTo>
                <a:lnTo>
                  <a:pt x="138" y="6"/>
                </a:lnTo>
                <a:lnTo>
                  <a:pt x="140" y="6"/>
                </a:lnTo>
                <a:lnTo>
                  <a:pt x="147" y="6"/>
                </a:lnTo>
                <a:lnTo>
                  <a:pt x="148" y="6"/>
                </a:lnTo>
                <a:lnTo>
                  <a:pt x="150" y="6"/>
                </a:lnTo>
                <a:lnTo>
                  <a:pt x="155" y="6"/>
                </a:lnTo>
                <a:lnTo>
                  <a:pt x="159" y="6"/>
                </a:lnTo>
                <a:lnTo>
                  <a:pt x="162" y="6"/>
                </a:lnTo>
                <a:lnTo>
                  <a:pt x="164" y="6"/>
                </a:lnTo>
                <a:lnTo>
                  <a:pt x="166" y="6"/>
                </a:lnTo>
                <a:lnTo>
                  <a:pt x="169" y="6"/>
                </a:lnTo>
                <a:lnTo>
                  <a:pt x="171" y="6"/>
                </a:lnTo>
                <a:lnTo>
                  <a:pt x="172" y="6"/>
                </a:lnTo>
                <a:lnTo>
                  <a:pt x="181" y="6"/>
                </a:lnTo>
                <a:lnTo>
                  <a:pt x="186" y="6"/>
                </a:lnTo>
                <a:lnTo>
                  <a:pt x="186" y="7"/>
                </a:lnTo>
                <a:lnTo>
                  <a:pt x="191" y="7"/>
                </a:lnTo>
                <a:lnTo>
                  <a:pt x="193" y="7"/>
                </a:lnTo>
                <a:lnTo>
                  <a:pt x="203" y="7"/>
                </a:lnTo>
                <a:lnTo>
                  <a:pt x="205" y="7"/>
                </a:lnTo>
                <a:lnTo>
                  <a:pt x="207" y="7"/>
                </a:lnTo>
                <a:lnTo>
                  <a:pt x="209" y="7"/>
                </a:lnTo>
                <a:lnTo>
                  <a:pt x="214" y="7"/>
                </a:lnTo>
                <a:lnTo>
                  <a:pt x="221" y="7"/>
                </a:lnTo>
                <a:lnTo>
                  <a:pt x="222" y="7"/>
                </a:lnTo>
                <a:lnTo>
                  <a:pt x="224" y="7"/>
                </a:lnTo>
                <a:lnTo>
                  <a:pt x="226" y="7"/>
                </a:lnTo>
                <a:lnTo>
                  <a:pt x="227" y="7"/>
                </a:lnTo>
                <a:lnTo>
                  <a:pt x="234" y="7"/>
                </a:lnTo>
                <a:lnTo>
                  <a:pt x="240" y="9"/>
                </a:lnTo>
                <a:lnTo>
                  <a:pt x="248" y="9"/>
                </a:lnTo>
                <a:lnTo>
                  <a:pt x="250" y="9"/>
                </a:lnTo>
                <a:lnTo>
                  <a:pt x="250" y="9"/>
                </a:lnTo>
                <a:lnTo>
                  <a:pt x="252" y="9"/>
                </a:lnTo>
                <a:lnTo>
                  <a:pt x="255" y="9"/>
                </a:lnTo>
                <a:lnTo>
                  <a:pt x="258" y="9"/>
                </a:lnTo>
                <a:lnTo>
                  <a:pt x="262" y="9"/>
                </a:lnTo>
                <a:lnTo>
                  <a:pt x="264" y="9"/>
                </a:lnTo>
                <a:lnTo>
                  <a:pt x="269" y="9"/>
                </a:lnTo>
                <a:lnTo>
                  <a:pt x="279" y="11"/>
                </a:lnTo>
                <a:lnTo>
                  <a:pt x="283" y="11"/>
                </a:lnTo>
                <a:lnTo>
                  <a:pt x="288" y="11"/>
                </a:lnTo>
                <a:lnTo>
                  <a:pt x="293" y="1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7" name="Freeform 245"/>
          <p:cNvSpPr>
            <a:spLocks/>
          </p:cNvSpPr>
          <p:nvPr/>
        </p:nvSpPr>
        <p:spPr bwMode="auto">
          <a:xfrm>
            <a:off x="2482850" y="6548438"/>
            <a:ext cx="541338" cy="390525"/>
          </a:xfrm>
          <a:custGeom>
            <a:avLst/>
            <a:gdLst/>
            <a:ahLst/>
            <a:cxnLst>
              <a:cxn ang="0">
                <a:pos x="35" y="0"/>
              </a:cxn>
              <a:cxn ang="0">
                <a:pos x="80" y="1"/>
              </a:cxn>
              <a:cxn ang="0">
                <a:pos x="105" y="3"/>
              </a:cxn>
              <a:cxn ang="0">
                <a:pos x="124" y="3"/>
              </a:cxn>
              <a:cxn ang="0">
                <a:pos x="160" y="5"/>
              </a:cxn>
              <a:cxn ang="0">
                <a:pos x="181" y="5"/>
              </a:cxn>
              <a:cxn ang="0">
                <a:pos x="203" y="5"/>
              </a:cxn>
              <a:cxn ang="0">
                <a:pos x="252" y="6"/>
              </a:cxn>
              <a:cxn ang="0">
                <a:pos x="277" y="8"/>
              </a:cxn>
              <a:cxn ang="0">
                <a:pos x="301" y="8"/>
              </a:cxn>
              <a:cxn ang="0">
                <a:pos x="329" y="8"/>
              </a:cxn>
              <a:cxn ang="0">
                <a:pos x="341" y="24"/>
              </a:cxn>
              <a:cxn ang="0">
                <a:pos x="339" y="48"/>
              </a:cxn>
              <a:cxn ang="0">
                <a:pos x="339" y="56"/>
              </a:cxn>
              <a:cxn ang="0">
                <a:pos x="339" y="68"/>
              </a:cxn>
              <a:cxn ang="0">
                <a:pos x="339" y="77"/>
              </a:cxn>
              <a:cxn ang="0">
                <a:pos x="339" y="87"/>
              </a:cxn>
              <a:cxn ang="0">
                <a:pos x="339" y="99"/>
              </a:cxn>
              <a:cxn ang="0">
                <a:pos x="339" y="110"/>
              </a:cxn>
              <a:cxn ang="0">
                <a:pos x="339" y="123"/>
              </a:cxn>
              <a:cxn ang="0">
                <a:pos x="338" y="142"/>
              </a:cxn>
              <a:cxn ang="0">
                <a:pos x="338" y="151"/>
              </a:cxn>
              <a:cxn ang="0">
                <a:pos x="338" y="175"/>
              </a:cxn>
              <a:cxn ang="0">
                <a:pos x="338" y="191"/>
              </a:cxn>
              <a:cxn ang="0">
                <a:pos x="338" y="215"/>
              </a:cxn>
              <a:cxn ang="0">
                <a:pos x="336" y="235"/>
              </a:cxn>
              <a:cxn ang="0">
                <a:pos x="329" y="246"/>
              </a:cxn>
              <a:cxn ang="0">
                <a:pos x="319" y="246"/>
              </a:cxn>
              <a:cxn ang="0">
                <a:pos x="298" y="246"/>
              </a:cxn>
              <a:cxn ang="0">
                <a:pos x="279" y="246"/>
              </a:cxn>
              <a:cxn ang="0">
                <a:pos x="264" y="246"/>
              </a:cxn>
              <a:cxn ang="0">
                <a:pos x="246" y="246"/>
              </a:cxn>
              <a:cxn ang="0">
                <a:pos x="229" y="246"/>
              </a:cxn>
              <a:cxn ang="0">
                <a:pos x="210" y="246"/>
              </a:cxn>
              <a:cxn ang="0">
                <a:pos x="188" y="246"/>
              </a:cxn>
              <a:cxn ang="0">
                <a:pos x="171" y="246"/>
              </a:cxn>
              <a:cxn ang="0">
                <a:pos x="140" y="246"/>
              </a:cxn>
              <a:cxn ang="0">
                <a:pos x="123" y="246"/>
              </a:cxn>
              <a:cxn ang="0">
                <a:pos x="93" y="246"/>
              </a:cxn>
              <a:cxn ang="0">
                <a:pos x="64" y="246"/>
              </a:cxn>
              <a:cxn ang="0">
                <a:pos x="16" y="246"/>
              </a:cxn>
              <a:cxn ang="0">
                <a:pos x="0" y="244"/>
              </a:cxn>
              <a:cxn ang="0">
                <a:pos x="0" y="225"/>
              </a:cxn>
              <a:cxn ang="0">
                <a:pos x="2" y="215"/>
              </a:cxn>
              <a:cxn ang="0">
                <a:pos x="2" y="204"/>
              </a:cxn>
              <a:cxn ang="0">
                <a:pos x="2" y="187"/>
              </a:cxn>
              <a:cxn ang="0">
                <a:pos x="2" y="172"/>
              </a:cxn>
              <a:cxn ang="0">
                <a:pos x="4" y="144"/>
              </a:cxn>
              <a:cxn ang="0">
                <a:pos x="4" y="122"/>
              </a:cxn>
              <a:cxn ang="0">
                <a:pos x="4" y="103"/>
              </a:cxn>
              <a:cxn ang="0">
                <a:pos x="4" y="91"/>
              </a:cxn>
              <a:cxn ang="0">
                <a:pos x="6" y="67"/>
              </a:cxn>
              <a:cxn ang="0">
                <a:pos x="6" y="36"/>
              </a:cxn>
              <a:cxn ang="0">
                <a:pos x="7" y="17"/>
              </a:cxn>
            </a:cxnLst>
            <a:rect l="0" t="0" r="r" b="b"/>
            <a:pathLst>
              <a:path w="341" h="246">
                <a:moveTo>
                  <a:pt x="7" y="0"/>
                </a:moveTo>
                <a:lnTo>
                  <a:pt x="16" y="0"/>
                </a:lnTo>
                <a:lnTo>
                  <a:pt x="23" y="0"/>
                </a:lnTo>
                <a:lnTo>
                  <a:pt x="25" y="0"/>
                </a:lnTo>
                <a:lnTo>
                  <a:pt x="28" y="0"/>
                </a:lnTo>
                <a:lnTo>
                  <a:pt x="35" y="0"/>
                </a:lnTo>
                <a:lnTo>
                  <a:pt x="37" y="1"/>
                </a:lnTo>
                <a:lnTo>
                  <a:pt x="42" y="1"/>
                </a:lnTo>
                <a:lnTo>
                  <a:pt x="45" y="1"/>
                </a:lnTo>
                <a:lnTo>
                  <a:pt x="49" y="1"/>
                </a:lnTo>
                <a:lnTo>
                  <a:pt x="55" y="1"/>
                </a:lnTo>
                <a:lnTo>
                  <a:pt x="80" y="1"/>
                </a:lnTo>
                <a:lnTo>
                  <a:pt x="81" y="1"/>
                </a:lnTo>
                <a:lnTo>
                  <a:pt x="83" y="1"/>
                </a:lnTo>
                <a:lnTo>
                  <a:pt x="86" y="1"/>
                </a:lnTo>
                <a:lnTo>
                  <a:pt x="93" y="3"/>
                </a:lnTo>
                <a:lnTo>
                  <a:pt x="100" y="3"/>
                </a:lnTo>
                <a:lnTo>
                  <a:pt x="105" y="3"/>
                </a:lnTo>
                <a:lnTo>
                  <a:pt x="109" y="3"/>
                </a:lnTo>
                <a:lnTo>
                  <a:pt x="119" y="3"/>
                </a:lnTo>
                <a:lnTo>
                  <a:pt x="121" y="3"/>
                </a:lnTo>
                <a:lnTo>
                  <a:pt x="123" y="3"/>
                </a:lnTo>
                <a:lnTo>
                  <a:pt x="124" y="3"/>
                </a:lnTo>
                <a:lnTo>
                  <a:pt x="124" y="3"/>
                </a:lnTo>
                <a:lnTo>
                  <a:pt x="148" y="3"/>
                </a:lnTo>
                <a:lnTo>
                  <a:pt x="150" y="3"/>
                </a:lnTo>
                <a:lnTo>
                  <a:pt x="152" y="5"/>
                </a:lnTo>
                <a:lnTo>
                  <a:pt x="154" y="5"/>
                </a:lnTo>
                <a:lnTo>
                  <a:pt x="155" y="5"/>
                </a:lnTo>
                <a:lnTo>
                  <a:pt x="160" y="5"/>
                </a:lnTo>
                <a:lnTo>
                  <a:pt x="162" y="5"/>
                </a:lnTo>
                <a:lnTo>
                  <a:pt x="169" y="5"/>
                </a:lnTo>
                <a:lnTo>
                  <a:pt x="169" y="5"/>
                </a:lnTo>
                <a:lnTo>
                  <a:pt x="178" y="5"/>
                </a:lnTo>
                <a:lnTo>
                  <a:pt x="179" y="5"/>
                </a:lnTo>
                <a:lnTo>
                  <a:pt x="181" y="5"/>
                </a:lnTo>
                <a:lnTo>
                  <a:pt x="183" y="5"/>
                </a:lnTo>
                <a:lnTo>
                  <a:pt x="186" y="5"/>
                </a:lnTo>
                <a:lnTo>
                  <a:pt x="193" y="5"/>
                </a:lnTo>
                <a:lnTo>
                  <a:pt x="197" y="5"/>
                </a:lnTo>
                <a:lnTo>
                  <a:pt x="198" y="5"/>
                </a:lnTo>
                <a:lnTo>
                  <a:pt x="203" y="5"/>
                </a:lnTo>
                <a:lnTo>
                  <a:pt x="207" y="5"/>
                </a:lnTo>
                <a:lnTo>
                  <a:pt x="217" y="6"/>
                </a:lnTo>
                <a:lnTo>
                  <a:pt x="219" y="6"/>
                </a:lnTo>
                <a:lnTo>
                  <a:pt x="238" y="6"/>
                </a:lnTo>
                <a:lnTo>
                  <a:pt x="241" y="6"/>
                </a:lnTo>
                <a:lnTo>
                  <a:pt x="252" y="6"/>
                </a:lnTo>
                <a:lnTo>
                  <a:pt x="255" y="6"/>
                </a:lnTo>
                <a:lnTo>
                  <a:pt x="264" y="6"/>
                </a:lnTo>
                <a:lnTo>
                  <a:pt x="265" y="6"/>
                </a:lnTo>
                <a:lnTo>
                  <a:pt x="272" y="8"/>
                </a:lnTo>
                <a:lnTo>
                  <a:pt x="274" y="8"/>
                </a:lnTo>
                <a:lnTo>
                  <a:pt x="277" y="8"/>
                </a:lnTo>
                <a:lnTo>
                  <a:pt x="286" y="8"/>
                </a:lnTo>
                <a:lnTo>
                  <a:pt x="288" y="8"/>
                </a:lnTo>
                <a:lnTo>
                  <a:pt x="291" y="8"/>
                </a:lnTo>
                <a:lnTo>
                  <a:pt x="298" y="8"/>
                </a:lnTo>
                <a:lnTo>
                  <a:pt x="300" y="8"/>
                </a:lnTo>
                <a:lnTo>
                  <a:pt x="301" y="8"/>
                </a:lnTo>
                <a:lnTo>
                  <a:pt x="305" y="8"/>
                </a:lnTo>
                <a:lnTo>
                  <a:pt x="308" y="8"/>
                </a:lnTo>
                <a:lnTo>
                  <a:pt x="310" y="8"/>
                </a:lnTo>
                <a:lnTo>
                  <a:pt x="326" y="8"/>
                </a:lnTo>
                <a:lnTo>
                  <a:pt x="327" y="8"/>
                </a:lnTo>
                <a:lnTo>
                  <a:pt x="329" y="8"/>
                </a:lnTo>
                <a:lnTo>
                  <a:pt x="331" y="8"/>
                </a:lnTo>
                <a:lnTo>
                  <a:pt x="332" y="8"/>
                </a:lnTo>
                <a:lnTo>
                  <a:pt x="341" y="8"/>
                </a:lnTo>
                <a:lnTo>
                  <a:pt x="341" y="10"/>
                </a:lnTo>
                <a:lnTo>
                  <a:pt x="341" y="13"/>
                </a:lnTo>
                <a:lnTo>
                  <a:pt x="341" y="24"/>
                </a:lnTo>
                <a:lnTo>
                  <a:pt x="341" y="25"/>
                </a:lnTo>
                <a:lnTo>
                  <a:pt x="341" y="27"/>
                </a:lnTo>
                <a:lnTo>
                  <a:pt x="341" y="32"/>
                </a:lnTo>
                <a:lnTo>
                  <a:pt x="341" y="34"/>
                </a:lnTo>
                <a:lnTo>
                  <a:pt x="339" y="39"/>
                </a:lnTo>
                <a:lnTo>
                  <a:pt x="339" y="48"/>
                </a:lnTo>
                <a:lnTo>
                  <a:pt x="339" y="49"/>
                </a:lnTo>
                <a:lnTo>
                  <a:pt x="339" y="51"/>
                </a:lnTo>
                <a:lnTo>
                  <a:pt x="339" y="53"/>
                </a:lnTo>
                <a:lnTo>
                  <a:pt x="339" y="55"/>
                </a:lnTo>
                <a:lnTo>
                  <a:pt x="339" y="55"/>
                </a:lnTo>
                <a:lnTo>
                  <a:pt x="339" y="56"/>
                </a:lnTo>
                <a:lnTo>
                  <a:pt x="339" y="58"/>
                </a:lnTo>
                <a:lnTo>
                  <a:pt x="339" y="60"/>
                </a:lnTo>
                <a:lnTo>
                  <a:pt x="339" y="61"/>
                </a:lnTo>
                <a:lnTo>
                  <a:pt x="339" y="63"/>
                </a:lnTo>
                <a:lnTo>
                  <a:pt x="339" y="67"/>
                </a:lnTo>
                <a:lnTo>
                  <a:pt x="339" y="68"/>
                </a:lnTo>
                <a:lnTo>
                  <a:pt x="339" y="68"/>
                </a:lnTo>
                <a:lnTo>
                  <a:pt x="339" y="70"/>
                </a:lnTo>
                <a:lnTo>
                  <a:pt x="339" y="72"/>
                </a:lnTo>
                <a:lnTo>
                  <a:pt x="339" y="74"/>
                </a:lnTo>
                <a:lnTo>
                  <a:pt x="339" y="75"/>
                </a:lnTo>
                <a:lnTo>
                  <a:pt x="339" y="77"/>
                </a:lnTo>
                <a:lnTo>
                  <a:pt x="339" y="79"/>
                </a:lnTo>
                <a:lnTo>
                  <a:pt x="339" y="80"/>
                </a:lnTo>
                <a:lnTo>
                  <a:pt x="339" y="82"/>
                </a:lnTo>
                <a:lnTo>
                  <a:pt x="339" y="84"/>
                </a:lnTo>
                <a:lnTo>
                  <a:pt x="339" y="86"/>
                </a:lnTo>
                <a:lnTo>
                  <a:pt x="339" y="87"/>
                </a:lnTo>
                <a:lnTo>
                  <a:pt x="339" y="89"/>
                </a:lnTo>
                <a:lnTo>
                  <a:pt x="339" y="91"/>
                </a:lnTo>
                <a:lnTo>
                  <a:pt x="339" y="92"/>
                </a:lnTo>
                <a:lnTo>
                  <a:pt x="339" y="96"/>
                </a:lnTo>
                <a:lnTo>
                  <a:pt x="339" y="98"/>
                </a:lnTo>
                <a:lnTo>
                  <a:pt x="339" y="99"/>
                </a:lnTo>
                <a:lnTo>
                  <a:pt x="339" y="99"/>
                </a:lnTo>
                <a:lnTo>
                  <a:pt x="339" y="101"/>
                </a:lnTo>
                <a:lnTo>
                  <a:pt x="339" y="103"/>
                </a:lnTo>
                <a:lnTo>
                  <a:pt x="339" y="105"/>
                </a:lnTo>
                <a:lnTo>
                  <a:pt x="339" y="106"/>
                </a:lnTo>
                <a:lnTo>
                  <a:pt x="339" y="110"/>
                </a:lnTo>
                <a:lnTo>
                  <a:pt x="339" y="111"/>
                </a:lnTo>
                <a:lnTo>
                  <a:pt x="339" y="115"/>
                </a:lnTo>
                <a:lnTo>
                  <a:pt x="339" y="117"/>
                </a:lnTo>
                <a:lnTo>
                  <a:pt x="339" y="120"/>
                </a:lnTo>
                <a:lnTo>
                  <a:pt x="339" y="122"/>
                </a:lnTo>
                <a:lnTo>
                  <a:pt x="339" y="123"/>
                </a:lnTo>
                <a:lnTo>
                  <a:pt x="338" y="129"/>
                </a:lnTo>
                <a:lnTo>
                  <a:pt x="338" y="130"/>
                </a:lnTo>
                <a:lnTo>
                  <a:pt x="338" y="134"/>
                </a:lnTo>
                <a:lnTo>
                  <a:pt x="338" y="135"/>
                </a:lnTo>
                <a:lnTo>
                  <a:pt x="338" y="139"/>
                </a:lnTo>
                <a:lnTo>
                  <a:pt x="338" y="142"/>
                </a:lnTo>
                <a:lnTo>
                  <a:pt x="338" y="144"/>
                </a:lnTo>
                <a:lnTo>
                  <a:pt x="338" y="144"/>
                </a:lnTo>
                <a:lnTo>
                  <a:pt x="338" y="146"/>
                </a:lnTo>
                <a:lnTo>
                  <a:pt x="338" y="148"/>
                </a:lnTo>
                <a:lnTo>
                  <a:pt x="338" y="149"/>
                </a:lnTo>
                <a:lnTo>
                  <a:pt x="338" y="151"/>
                </a:lnTo>
                <a:lnTo>
                  <a:pt x="338" y="158"/>
                </a:lnTo>
                <a:lnTo>
                  <a:pt x="338" y="163"/>
                </a:lnTo>
                <a:lnTo>
                  <a:pt x="338" y="168"/>
                </a:lnTo>
                <a:lnTo>
                  <a:pt x="338" y="170"/>
                </a:lnTo>
                <a:lnTo>
                  <a:pt x="338" y="173"/>
                </a:lnTo>
                <a:lnTo>
                  <a:pt x="338" y="175"/>
                </a:lnTo>
                <a:lnTo>
                  <a:pt x="338" y="178"/>
                </a:lnTo>
                <a:lnTo>
                  <a:pt x="338" y="182"/>
                </a:lnTo>
                <a:lnTo>
                  <a:pt x="338" y="187"/>
                </a:lnTo>
                <a:lnTo>
                  <a:pt x="338" y="189"/>
                </a:lnTo>
                <a:lnTo>
                  <a:pt x="338" y="189"/>
                </a:lnTo>
                <a:lnTo>
                  <a:pt x="338" y="191"/>
                </a:lnTo>
                <a:lnTo>
                  <a:pt x="338" y="194"/>
                </a:lnTo>
                <a:lnTo>
                  <a:pt x="338" y="196"/>
                </a:lnTo>
                <a:lnTo>
                  <a:pt x="338" y="201"/>
                </a:lnTo>
                <a:lnTo>
                  <a:pt x="338" y="203"/>
                </a:lnTo>
                <a:lnTo>
                  <a:pt x="338" y="209"/>
                </a:lnTo>
                <a:lnTo>
                  <a:pt x="338" y="215"/>
                </a:lnTo>
                <a:lnTo>
                  <a:pt x="338" y="220"/>
                </a:lnTo>
                <a:lnTo>
                  <a:pt x="336" y="221"/>
                </a:lnTo>
                <a:lnTo>
                  <a:pt x="336" y="225"/>
                </a:lnTo>
                <a:lnTo>
                  <a:pt x="336" y="227"/>
                </a:lnTo>
                <a:lnTo>
                  <a:pt x="336" y="230"/>
                </a:lnTo>
                <a:lnTo>
                  <a:pt x="336" y="235"/>
                </a:lnTo>
                <a:lnTo>
                  <a:pt x="336" y="235"/>
                </a:lnTo>
                <a:lnTo>
                  <a:pt x="336" y="239"/>
                </a:lnTo>
                <a:lnTo>
                  <a:pt x="336" y="240"/>
                </a:lnTo>
                <a:lnTo>
                  <a:pt x="336" y="244"/>
                </a:lnTo>
                <a:lnTo>
                  <a:pt x="336" y="246"/>
                </a:lnTo>
                <a:lnTo>
                  <a:pt x="329" y="246"/>
                </a:lnTo>
                <a:lnTo>
                  <a:pt x="327" y="246"/>
                </a:lnTo>
                <a:lnTo>
                  <a:pt x="326" y="246"/>
                </a:lnTo>
                <a:lnTo>
                  <a:pt x="324" y="246"/>
                </a:lnTo>
                <a:lnTo>
                  <a:pt x="320" y="246"/>
                </a:lnTo>
                <a:lnTo>
                  <a:pt x="320" y="246"/>
                </a:lnTo>
                <a:lnTo>
                  <a:pt x="319" y="246"/>
                </a:lnTo>
                <a:lnTo>
                  <a:pt x="317" y="246"/>
                </a:lnTo>
                <a:lnTo>
                  <a:pt x="313" y="246"/>
                </a:lnTo>
                <a:lnTo>
                  <a:pt x="312" y="246"/>
                </a:lnTo>
                <a:lnTo>
                  <a:pt x="310" y="246"/>
                </a:lnTo>
                <a:lnTo>
                  <a:pt x="305" y="246"/>
                </a:lnTo>
                <a:lnTo>
                  <a:pt x="298" y="246"/>
                </a:lnTo>
                <a:lnTo>
                  <a:pt x="296" y="246"/>
                </a:lnTo>
                <a:lnTo>
                  <a:pt x="295" y="246"/>
                </a:lnTo>
                <a:lnTo>
                  <a:pt x="289" y="246"/>
                </a:lnTo>
                <a:lnTo>
                  <a:pt x="288" y="246"/>
                </a:lnTo>
                <a:lnTo>
                  <a:pt x="286" y="246"/>
                </a:lnTo>
                <a:lnTo>
                  <a:pt x="279" y="246"/>
                </a:lnTo>
                <a:lnTo>
                  <a:pt x="276" y="246"/>
                </a:lnTo>
                <a:lnTo>
                  <a:pt x="274" y="246"/>
                </a:lnTo>
                <a:lnTo>
                  <a:pt x="269" y="246"/>
                </a:lnTo>
                <a:lnTo>
                  <a:pt x="267" y="246"/>
                </a:lnTo>
                <a:lnTo>
                  <a:pt x="265" y="246"/>
                </a:lnTo>
                <a:lnTo>
                  <a:pt x="264" y="246"/>
                </a:lnTo>
                <a:lnTo>
                  <a:pt x="262" y="246"/>
                </a:lnTo>
                <a:lnTo>
                  <a:pt x="260" y="246"/>
                </a:lnTo>
                <a:lnTo>
                  <a:pt x="257" y="246"/>
                </a:lnTo>
                <a:lnTo>
                  <a:pt x="250" y="246"/>
                </a:lnTo>
                <a:lnTo>
                  <a:pt x="248" y="246"/>
                </a:lnTo>
                <a:lnTo>
                  <a:pt x="246" y="246"/>
                </a:lnTo>
                <a:lnTo>
                  <a:pt x="245" y="246"/>
                </a:lnTo>
                <a:lnTo>
                  <a:pt x="240" y="246"/>
                </a:lnTo>
                <a:lnTo>
                  <a:pt x="236" y="246"/>
                </a:lnTo>
                <a:lnTo>
                  <a:pt x="234" y="246"/>
                </a:lnTo>
                <a:lnTo>
                  <a:pt x="231" y="246"/>
                </a:lnTo>
                <a:lnTo>
                  <a:pt x="229" y="246"/>
                </a:lnTo>
                <a:lnTo>
                  <a:pt x="224" y="246"/>
                </a:lnTo>
                <a:lnTo>
                  <a:pt x="219" y="246"/>
                </a:lnTo>
                <a:lnTo>
                  <a:pt x="217" y="246"/>
                </a:lnTo>
                <a:lnTo>
                  <a:pt x="214" y="246"/>
                </a:lnTo>
                <a:lnTo>
                  <a:pt x="214" y="246"/>
                </a:lnTo>
                <a:lnTo>
                  <a:pt x="210" y="246"/>
                </a:lnTo>
                <a:lnTo>
                  <a:pt x="209" y="246"/>
                </a:lnTo>
                <a:lnTo>
                  <a:pt x="205" y="246"/>
                </a:lnTo>
                <a:lnTo>
                  <a:pt x="198" y="246"/>
                </a:lnTo>
                <a:lnTo>
                  <a:pt x="197" y="246"/>
                </a:lnTo>
                <a:lnTo>
                  <a:pt x="190" y="246"/>
                </a:lnTo>
                <a:lnTo>
                  <a:pt x="188" y="246"/>
                </a:lnTo>
                <a:lnTo>
                  <a:pt x="186" y="246"/>
                </a:lnTo>
                <a:lnTo>
                  <a:pt x="184" y="246"/>
                </a:lnTo>
                <a:lnTo>
                  <a:pt x="181" y="246"/>
                </a:lnTo>
                <a:lnTo>
                  <a:pt x="179" y="246"/>
                </a:lnTo>
                <a:lnTo>
                  <a:pt x="172" y="246"/>
                </a:lnTo>
                <a:lnTo>
                  <a:pt x="171" y="246"/>
                </a:lnTo>
                <a:lnTo>
                  <a:pt x="167" y="246"/>
                </a:lnTo>
                <a:lnTo>
                  <a:pt x="164" y="246"/>
                </a:lnTo>
                <a:lnTo>
                  <a:pt x="154" y="246"/>
                </a:lnTo>
                <a:lnTo>
                  <a:pt x="152" y="246"/>
                </a:lnTo>
                <a:lnTo>
                  <a:pt x="141" y="246"/>
                </a:lnTo>
                <a:lnTo>
                  <a:pt x="140" y="246"/>
                </a:lnTo>
                <a:lnTo>
                  <a:pt x="140" y="246"/>
                </a:lnTo>
                <a:lnTo>
                  <a:pt x="136" y="246"/>
                </a:lnTo>
                <a:lnTo>
                  <a:pt x="133" y="246"/>
                </a:lnTo>
                <a:lnTo>
                  <a:pt x="129" y="246"/>
                </a:lnTo>
                <a:lnTo>
                  <a:pt x="128" y="246"/>
                </a:lnTo>
                <a:lnTo>
                  <a:pt x="123" y="246"/>
                </a:lnTo>
                <a:lnTo>
                  <a:pt x="117" y="246"/>
                </a:lnTo>
                <a:lnTo>
                  <a:pt x="112" y="246"/>
                </a:lnTo>
                <a:lnTo>
                  <a:pt x="102" y="246"/>
                </a:lnTo>
                <a:lnTo>
                  <a:pt x="98" y="246"/>
                </a:lnTo>
                <a:lnTo>
                  <a:pt x="95" y="246"/>
                </a:lnTo>
                <a:lnTo>
                  <a:pt x="93" y="246"/>
                </a:lnTo>
                <a:lnTo>
                  <a:pt x="86" y="246"/>
                </a:lnTo>
                <a:lnTo>
                  <a:pt x="83" y="246"/>
                </a:lnTo>
                <a:lnTo>
                  <a:pt x="80" y="246"/>
                </a:lnTo>
                <a:lnTo>
                  <a:pt x="78" y="246"/>
                </a:lnTo>
                <a:lnTo>
                  <a:pt x="69" y="246"/>
                </a:lnTo>
                <a:lnTo>
                  <a:pt x="64" y="246"/>
                </a:lnTo>
                <a:lnTo>
                  <a:pt x="59" y="246"/>
                </a:lnTo>
                <a:lnTo>
                  <a:pt x="54" y="246"/>
                </a:lnTo>
                <a:lnTo>
                  <a:pt x="47" y="246"/>
                </a:lnTo>
                <a:lnTo>
                  <a:pt x="40" y="246"/>
                </a:lnTo>
                <a:lnTo>
                  <a:pt x="33" y="246"/>
                </a:lnTo>
                <a:lnTo>
                  <a:pt x="16" y="246"/>
                </a:lnTo>
                <a:lnTo>
                  <a:pt x="14" y="246"/>
                </a:lnTo>
                <a:lnTo>
                  <a:pt x="12" y="246"/>
                </a:lnTo>
                <a:lnTo>
                  <a:pt x="4" y="246"/>
                </a:lnTo>
                <a:lnTo>
                  <a:pt x="4" y="246"/>
                </a:lnTo>
                <a:lnTo>
                  <a:pt x="0" y="246"/>
                </a:lnTo>
                <a:lnTo>
                  <a:pt x="0" y="244"/>
                </a:lnTo>
                <a:lnTo>
                  <a:pt x="0" y="239"/>
                </a:lnTo>
                <a:lnTo>
                  <a:pt x="0" y="237"/>
                </a:lnTo>
                <a:lnTo>
                  <a:pt x="0" y="234"/>
                </a:lnTo>
                <a:lnTo>
                  <a:pt x="0" y="230"/>
                </a:lnTo>
                <a:lnTo>
                  <a:pt x="0" y="228"/>
                </a:lnTo>
                <a:lnTo>
                  <a:pt x="0" y="225"/>
                </a:lnTo>
                <a:lnTo>
                  <a:pt x="0" y="220"/>
                </a:lnTo>
                <a:lnTo>
                  <a:pt x="0" y="220"/>
                </a:lnTo>
                <a:lnTo>
                  <a:pt x="2" y="220"/>
                </a:lnTo>
                <a:lnTo>
                  <a:pt x="2" y="218"/>
                </a:lnTo>
                <a:lnTo>
                  <a:pt x="2" y="216"/>
                </a:lnTo>
                <a:lnTo>
                  <a:pt x="2" y="215"/>
                </a:lnTo>
                <a:lnTo>
                  <a:pt x="2" y="213"/>
                </a:lnTo>
                <a:lnTo>
                  <a:pt x="2" y="211"/>
                </a:lnTo>
                <a:lnTo>
                  <a:pt x="2" y="208"/>
                </a:lnTo>
                <a:lnTo>
                  <a:pt x="2" y="206"/>
                </a:lnTo>
                <a:lnTo>
                  <a:pt x="2" y="204"/>
                </a:lnTo>
                <a:lnTo>
                  <a:pt x="2" y="204"/>
                </a:lnTo>
                <a:lnTo>
                  <a:pt x="2" y="201"/>
                </a:lnTo>
                <a:lnTo>
                  <a:pt x="2" y="199"/>
                </a:lnTo>
                <a:lnTo>
                  <a:pt x="2" y="194"/>
                </a:lnTo>
                <a:lnTo>
                  <a:pt x="2" y="191"/>
                </a:lnTo>
                <a:lnTo>
                  <a:pt x="2" y="189"/>
                </a:lnTo>
                <a:lnTo>
                  <a:pt x="2" y="187"/>
                </a:lnTo>
                <a:lnTo>
                  <a:pt x="2" y="180"/>
                </a:lnTo>
                <a:lnTo>
                  <a:pt x="2" y="178"/>
                </a:lnTo>
                <a:lnTo>
                  <a:pt x="2" y="177"/>
                </a:lnTo>
                <a:lnTo>
                  <a:pt x="2" y="175"/>
                </a:lnTo>
                <a:lnTo>
                  <a:pt x="2" y="173"/>
                </a:lnTo>
                <a:lnTo>
                  <a:pt x="2" y="172"/>
                </a:lnTo>
                <a:lnTo>
                  <a:pt x="2" y="170"/>
                </a:lnTo>
                <a:lnTo>
                  <a:pt x="2" y="163"/>
                </a:lnTo>
                <a:lnTo>
                  <a:pt x="2" y="161"/>
                </a:lnTo>
                <a:lnTo>
                  <a:pt x="4" y="151"/>
                </a:lnTo>
                <a:lnTo>
                  <a:pt x="4" y="148"/>
                </a:lnTo>
                <a:lnTo>
                  <a:pt x="4" y="144"/>
                </a:lnTo>
                <a:lnTo>
                  <a:pt x="4" y="144"/>
                </a:lnTo>
                <a:lnTo>
                  <a:pt x="4" y="139"/>
                </a:lnTo>
                <a:lnTo>
                  <a:pt x="4" y="135"/>
                </a:lnTo>
                <a:lnTo>
                  <a:pt x="4" y="132"/>
                </a:lnTo>
                <a:lnTo>
                  <a:pt x="4" y="129"/>
                </a:lnTo>
                <a:lnTo>
                  <a:pt x="4" y="122"/>
                </a:lnTo>
                <a:lnTo>
                  <a:pt x="4" y="115"/>
                </a:lnTo>
                <a:lnTo>
                  <a:pt x="4" y="111"/>
                </a:lnTo>
                <a:lnTo>
                  <a:pt x="4" y="110"/>
                </a:lnTo>
                <a:lnTo>
                  <a:pt x="4" y="108"/>
                </a:lnTo>
                <a:lnTo>
                  <a:pt x="4" y="105"/>
                </a:lnTo>
                <a:lnTo>
                  <a:pt x="4" y="103"/>
                </a:lnTo>
                <a:lnTo>
                  <a:pt x="4" y="101"/>
                </a:lnTo>
                <a:lnTo>
                  <a:pt x="4" y="99"/>
                </a:lnTo>
                <a:lnTo>
                  <a:pt x="4" y="98"/>
                </a:lnTo>
                <a:lnTo>
                  <a:pt x="4" y="96"/>
                </a:lnTo>
                <a:lnTo>
                  <a:pt x="4" y="92"/>
                </a:lnTo>
                <a:lnTo>
                  <a:pt x="4" y="91"/>
                </a:lnTo>
                <a:lnTo>
                  <a:pt x="4" y="87"/>
                </a:lnTo>
                <a:lnTo>
                  <a:pt x="4" y="79"/>
                </a:lnTo>
                <a:lnTo>
                  <a:pt x="4" y="75"/>
                </a:lnTo>
                <a:lnTo>
                  <a:pt x="4" y="70"/>
                </a:lnTo>
                <a:lnTo>
                  <a:pt x="4" y="67"/>
                </a:lnTo>
                <a:lnTo>
                  <a:pt x="6" y="67"/>
                </a:lnTo>
                <a:lnTo>
                  <a:pt x="6" y="65"/>
                </a:lnTo>
                <a:lnTo>
                  <a:pt x="6" y="60"/>
                </a:lnTo>
                <a:lnTo>
                  <a:pt x="6" y="51"/>
                </a:lnTo>
                <a:lnTo>
                  <a:pt x="6" y="48"/>
                </a:lnTo>
                <a:lnTo>
                  <a:pt x="6" y="44"/>
                </a:lnTo>
                <a:lnTo>
                  <a:pt x="6" y="36"/>
                </a:lnTo>
                <a:lnTo>
                  <a:pt x="6" y="34"/>
                </a:lnTo>
                <a:lnTo>
                  <a:pt x="6" y="27"/>
                </a:lnTo>
                <a:lnTo>
                  <a:pt x="6" y="22"/>
                </a:lnTo>
                <a:lnTo>
                  <a:pt x="7" y="20"/>
                </a:lnTo>
                <a:lnTo>
                  <a:pt x="7" y="18"/>
                </a:lnTo>
                <a:lnTo>
                  <a:pt x="7" y="17"/>
                </a:lnTo>
                <a:lnTo>
                  <a:pt x="7" y="15"/>
                </a:lnTo>
                <a:lnTo>
                  <a:pt x="7" y="10"/>
                </a:lnTo>
                <a:lnTo>
                  <a:pt x="7" y="8"/>
                </a:lnTo>
                <a:lnTo>
                  <a:pt x="7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8" name="Freeform 246"/>
          <p:cNvSpPr>
            <a:spLocks/>
          </p:cNvSpPr>
          <p:nvPr/>
        </p:nvSpPr>
        <p:spPr bwMode="auto">
          <a:xfrm>
            <a:off x="3016250" y="6561138"/>
            <a:ext cx="647700" cy="377825"/>
          </a:xfrm>
          <a:custGeom>
            <a:avLst/>
            <a:gdLst/>
            <a:ahLst/>
            <a:cxnLst>
              <a:cxn ang="0">
                <a:pos x="406" y="35"/>
              </a:cxn>
              <a:cxn ang="0">
                <a:pos x="406" y="48"/>
              </a:cxn>
              <a:cxn ang="0">
                <a:pos x="406" y="60"/>
              </a:cxn>
              <a:cxn ang="0">
                <a:pos x="406" y="76"/>
              </a:cxn>
              <a:cxn ang="0">
                <a:pos x="406" y="95"/>
              </a:cxn>
              <a:cxn ang="0">
                <a:pos x="406" y="107"/>
              </a:cxn>
              <a:cxn ang="0">
                <a:pos x="406" y="129"/>
              </a:cxn>
              <a:cxn ang="0">
                <a:pos x="406" y="141"/>
              </a:cxn>
              <a:cxn ang="0">
                <a:pos x="406" y="153"/>
              </a:cxn>
              <a:cxn ang="0">
                <a:pos x="406" y="167"/>
              </a:cxn>
              <a:cxn ang="0">
                <a:pos x="406" y="183"/>
              </a:cxn>
              <a:cxn ang="0">
                <a:pos x="406" y="196"/>
              </a:cxn>
              <a:cxn ang="0">
                <a:pos x="406" y="212"/>
              </a:cxn>
              <a:cxn ang="0">
                <a:pos x="406" y="226"/>
              </a:cxn>
              <a:cxn ang="0">
                <a:pos x="401" y="234"/>
              </a:cxn>
              <a:cxn ang="0">
                <a:pos x="377" y="234"/>
              </a:cxn>
              <a:cxn ang="0">
                <a:pos x="349" y="234"/>
              </a:cxn>
              <a:cxn ang="0">
                <a:pos x="323" y="236"/>
              </a:cxn>
              <a:cxn ang="0">
                <a:pos x="308" y="236"/>
              </a:cxn>
              <a:cxn ang="0">
                <a:pos x="282" y="236"/>
              </a:cxn>
              <a:cxn ang="0">
                <a:pos x="260" y="236"/>
              </a:cxn>
              <a:cxn ang="0">
                <a:pos x="232" y="236"/>
              </a:cxn>
              <a:cxn ang="0">
                <a:pos x="210" y="236"/>
              </a:cxn>
              <a:cxn ang="0">
                <a:pos x="180" y="236"/>
              </a:cxn>
              <a:cxn ang="0">
                <a:pos x="160" y="236"/>
              </a:cxn>
              <a:cxn ang="0">
                <a:pos x="122" y="236"/>
              </a:cxn>
              <a:cxn ang="0">
                <a:pos x="96" y="238"/>
              </a:cxn>
              <a:cxn ang="0">
                <a:pos x="76" y="238"/>
              </a:cxn>
              <a:cxn ang="0">
                <a:pos x="48" y="238"/>
              </a:cxn>
              <a:cxn ang="0">
                <a:pos x="26" y="238"/>
              </a:cxn>
              <a:cxn ang="0">
                <a:pos x="10" y="238"/>
              </a:cxn>
              <a:cxn ang="0">
                <a:pos x="0" y="227"/>
              </a:cxn>
              <a:cxn ang="0">
                <a:pos x="2" y="207"/>
              </a:cxn>
              <a:cxn ang="0">
                <a:pos x="2" y="181"/>
              </a:cxn>
              <a:cxn ang="0">
                <a:pos x="2" y="162"/>
              </a:cxn>
              <a:cxn ang="0">
                <a:pos x="2" y="138"/>
              </a:cxn>
              <a:cxn ang="0">
                <a:pos x="2" y="122"/>
              </a:cxn>
              <a:cxn ang="0">
                <a:pos x="3" y="103"/>
              </a:cxn>
              <a:cxn ang="0">
                <a:pos x="3" y="91"/>
              </a:cxn>
              <a:cxn ang="0">
                <a:pos x="3" y="78"/>
              </a:cxn>
              <a:cxn ang="0">
                <a:pos x="3" y="66"/>
              </a:cxn>
              <a:cxn ang="0">
                <a:pos x="3" y="53"/>
              </a:cxn>
              <a:cxn ang="0">
                <a:pos x="3" y="43"/>
              </a:cxn>
              <a:cxn ang="0">
                <a:pos x="5" y="17"/>
              </a:cxn>
              <a:cxn ang="0">
                <a:pos x="17" y="0"/>
              </a:cxn>
              <a:cxn ang="0">
                <a:pos x="53" y="0"/>
              </a:cxn>
              <a:cxn ang="0">
                <a:pos x="74" y="0"/>
              </a:cxn>
              <a:cxn ang="0">
                <a:pos x="91" y="2"/>
              </a:cxn>
              <a:cxn ang="0">
                <a:pos x="122" y="2"/>
              </a:cxn>
              <a:cxn ang="0">
                <a:pos x="151" y="2"/>
              </a:cxn>
              <a:cxn ang="0">
                <a:pos x="167" y="2"/>
              </a:cxn>
              <a:cxn ang="0">
                <a:pos x="194" y="4"/>
              </a:cxn>
              <a:cxn ang="0">
                <a:pos x="220" y="4"/>
              </a:cxn>
              <a:cxn ang="0">
                <a:pos x="241" y="4"/>
              </a:cxn>
              <a:cxn ang="0">
                <a:pos x="256" y="4"/>
              </a:cxn>
              <a:cxn ang="0">
                <a:pos x="272" y="4"/>
              </a:cxn>
              <a:cxn ang="0">
                <a:pos x="289" y="5"/>
              </a:cxn>
              <a:cxn ang="0">
                <a:pos x="308" y="5"/>
              </a:cxn>
              <a:cxn ang="0">
                <a:pos x="322" y="5"/>
              </a:cxn>
              <a:cxn ang="0">
                <a:pos x="346" y="5"/>
              </a:cxn>
              <a:cxn ang="0">
                <a:pos x="373" y="7"/>
              </a:cxn>
              <a:cxn ang="0">
                <a:pos x="390" y="7"/>
              </a:cxn>
            </a:cxnLst>
            <a:rect l="0" t="0" r="r" b="b"/>
            <a:pathLst>
              <a:path w="408" h="238">
                <a:moveTo>
                  <a:pt x="408" y="7"/>
                </a:moveTo>
                <a:lnTo>
                  <a:pt x="408" y="14"/>
                </a:lnTo>
                <a:lnTo>
                  <a:pt x="408" y="16"/>
                </a:lnTo>
                <a:lnTo>
                  <a:pt x="408" y="17"/>
                </a:lnTo>
                <a:lnTo>
                  <a:pt x="408" y="19"/>
                </a:lnTo>
                <a:lnTo>
                  <a:pt x="408" y="31"/>
                </a:lnTo>
                <a:lnTo>
                  <a:pt x="406" y="35"/>
                </a:lnTo>
                <a:lnTo>
                  <a:pt x="408" y="36"/>
                </a:lnTo>
                <a:lnTo>
                  <a:pt x="406" y="36"/>
                </a:lnTo>
                <a:lnTo>
                  <a:pt x="406" y="41"/>
                </a:lnTo>
                <a:lnTo>
                  <a:pt x="406" y="45"/>
                </a:lnTo>
                <a:lnTo>
                  <a:pt x="406" y="47"/>
                </a:lnTo>
                <a:lnTo>
                  <a:pt x="406" y="47"/>
                </a:lnTo>
                <a:lnTo>
                  <a:pt x="406" y="48"/>
                </a:lnTo>
                <a:lnTo>
                  <a:pt x="406" y="50"/>
                </a:lnTo>
                <a:lnTo>
                  <a:pt x="406" y="52"/>
                </a:lnTo>
                <a:lnTo>
                  <a:pt x="406" y="53"/>
                </a:lnTo>
                <a:lnTo>
                  <a:pt x="406" y="57"/>
                </a:lnTo>
                <a:lnTo>
                  <a:pt x="406" y="59"/>
                </a:lnTo>
                <a:lnTo>
                  <a:pt x="406" y="60"/>
                </a:lnTo>
                <a:lnTo>
                  <a:pt x="406" y="60"/>
                </a:lnTo>
                <a:lnTo>
                  <a:pt x="406" y="62"/>
                </a:lnTo>
                <a:lnTo>
                  <a:pt x="406" y="64"/>
                </a:lnTo>
                <a:lnTo>
                  <a:pt x="406" y="71"/>
                </a:lnTo>
                <a:lnTo>
                  <a:pt x="406" y="72"/>
                </a:lnTo>
                <a:lnTo>
                  <a:pt x="406" y="74"/>
                </a:lnTo>
                <a:lnTo>
                  <a:pt x="406" y="76"/>
                </a:lnTo>
                <a:lnTo>
                  <a:pt x="406" y="76"/>
                </a:lnTo>
                <a:lnTo>
                  <a:pt x="406" y="83"/>
                </a:lnTo>
                <a:lnTo>
                  <a:pt x="406" y="86"/>
                </a:lnTo>
                <a:lnTo>
                  <a:pt x="406" y="88"/>
                </a:lnTo>
                <a:lnTo>
                  <a:pt x="406" y="90"/>
                </a:lnTo>
                <a:lnTo>
                  <a:pt x="406" y="91"/>
                </a:lnTo>
                <a:lnTo>
                  <a:pt x="406" y="93"/>
                </a:lnTo>
                <a:lnTo>
                  <a:pt x="406" y="95"/>
                </a:lnTo>
                <a:lnTo>
                  <a:pt x="406" y="98"/>
                </a:lnTo>
                <a:lnTo>
                  <a:pt x="406" y="100"/>
                </a:lnTo>
                <a:lnTo>
                  <a:pt x="406" y="102"/>
                </a:lnTo>
                <a:lnTo>
                  <a:pt x="406" y="103"/>
                </a:lnTo>
                <a:lnTo>
                  <a:pt x="406" y="105"/>
                </a:lnTo>
                <a:lnTo>
                  <a:pt x="406" y="107"/>
                </a:lnTo>
                <a:lnTo>
                  <a:pt x="406" y="107"/>
                </a:lnTo>
                <a:lnTo>
                  <a:pt x="406" y="110"/>
                </a:lnTo>
                <a:lnTo>
                  <a:pt x="406" y="117"/>
                </a:lnTo>
                <a:lnTo>
                  <a:pt x="406" y="121"/>
                </a:lnTo>
                <a:lnTo>
                  <a:pt x="406" y="121"/>
                </a:lnTo>
                <a:lnTo>
                  <a:pt x="406" y="122"/>
                </a:lnTo>
                <a:lnTo>
                  <a:pt x="406" y="126"/>
                </a:lnTo>
                <a:lnTo>
                  <a:pt x="406" y="129"/>
                </a:lnTo>
                <a:lnTo>
                  <a:pt x="406" y="133"/>
                </a:lnTo>
                <a:lnTo>
                  <a:pt x="406" y="134"/>
                </a:lnTo>
                <a:lnTo>
                  <a:pt x="406" y="136"/>
                </a:lnTo>
                <a:lnTo>
                  <a:pt x="406" y="136"/>
                </a:lnTo>
                <a:lnTo>
                  <a:pt x="406" y="138"/>
                </a:lnTo>
                <a:lnTo>
                  <a:pt x="406" y="140"/>
                </a:lnTo>
                <a:lnTo>
                  <a:pt x="406" y="141"/>
                </a:lnTo>
                <a:lnTo>
                  <a:pt x="406" y="143"/>
                </a:lnTo>
                <a:lnTo>
                  <a:pt x="406" y="145"/>
                </a:lnTo>
                <a:lnTo>
                  <a:pt x="406" y="146"/>
                </a:lnTo>
                <a:lnTo>
                  <a:pt x="406" y="148"/>
                </a:lnTo>
                <a:lnTo>
                  <a:pt x="406" y="150"/>
                </a:lnTo>
                <a:lnTo>
                  <a:pt x="406" y="152"/>
                </a:lnTo>
                <a:lnTo>
                  <a:pt x="406" y="153"/>
                </a:lnTo>
                <a:lnTo>
                  <a:pt x="406" y="155"/>
                </a:lnTo>
                <a:lnTo>
                  <a:pt x="406" y="157"/>
                </a:lnTo>
                <a:lnTo>
                  <a:pt x="406" y="158"/>
                </a:lnTo>
                <a:lnTo>
                  <a:pt x="406" y="162"/>
                </a:lnTo>
                <a:lnTo>
                  <a:pt x="406" y="164"/>
                </a:lnTo>
                <a:lnTo>
                  <a:pt x="406" y="167"/>
                </a:lnTo>
                <a:lnTo>
                  <a:pt x="406" y="167"/>
                </a:lnTo>
                <a:lnTo>
                  <a:pt x="406" y="169"/>
                </a:lnTo>
                <a:lnTo>
                  <a:pt x="406" y="170"/>
                </a:lnTo>
                <a:lnTo>
                  <a:pt x="406" y="172"/>
                </a:lnTo>
                <a:lnTo>
                  <a:pt x="406" y="174"/>
                </a:lnTo>
                <a:lnTo>
                  <a:pt x="406" y="177"/>
                </a:lnTo>
                <a:lnTo>
                  <a:pt x="406" y="179"/>
                </a:lnTo>
                <a:lnTo>
                  <a:pt x="406" y="183"/>
                </a:lnTo>
                <a:lnTo>
                  <a:pt x="406" y="183"/>
                </a:lnTo>
                <a:lnTo>
                  <a:pt x="406" y="184"/>
                </a:lnTo>
                <a:lnTo>
                  <a:pt x="406" y="186"/>
                </a:lnTo>
                <a:lnTo>
                  <a:pt x="406" y="189"/>
                </a:lnTo>
                <a:lnTo>
                  <a:pt x="406" y="191"/>
                </a:lnTo>
                <a:lnTo>
                  <a:pt x="406" y="193"/>
                </a:lnTo>
                <a:lnTo>
                  <a:pt x="406" y="196"/>
                </a:lnTo>
                <a:lnTo>
                  <a:pt x="406" y="196"/>
                </a:lnTo>
                <a:lnTo>
                  <a:pt x="406" y="200"/>
                </a:lnTo>
                <a:lnTo>
                  <a:pt x="406" y="203"/>
                </a:lnTo>
                <a:lnTo>
                  <a:pt x="406" y="205"/>
                </a:lnTo>
                <a:lnTo>
                  <a:pt x="406" y="207"/>
                </a:lnTo>
                <a:lnTo>
                  <a:pt x="406" y="208"/>
                </a:lnTo>
                <a:lnTo>
                  <a:pt x="406" y="212"/>
                </a:lnTo>
                <a:lnTo>
                  <a:pt x="406" y="213"/>
                </a:lnTo>
                <a:lnTo>
                  <a:pt x="406" y="215"/>
                </a:lnTo>
                <a:lnTo>
                  <a:pt x="406" y="219"/>
                </a:lnTo>
                <a:lnTo>
                  <a:pt x="406" y="220"/>
                </a:lnTo>
                <a:lnTo>
                  <a:pt x="406" y="222"/>
                </a:lnTo>
                <a:lnTo>
                  <a:pt x="406" y="224"/>
                </a:lnTo>
                <a:lnTo>
                  <a:pt x="406" y="226"/>
                </a:lnTo>
                <a:lnTo>
                  <a:pt x="406" y="227"/>
                </a:lnTo>
                <a:lnTo>
                  <a:pt x="406" y="229"/>
                </a:lnTo>
                <a:lnTo>
                  <a:pt x="406" y="231"/>
                </a:lnTo>
                <a:lnTo>
                  <a:pt x="406" y="232"/>
                </a:lnTo>
                <a:lnTo>
                  <a:pt x="406" y="234"/>
                </a:lnTo>
                <a:lnTo>
                  <a:pt x="402" y="234"/>
                </a:lnTo>
                <a:lnTo>
                  <a:pt x="401" y="234"/>
                </a:lnTo>
                <a:lnTo>
                  <a:pt x="399" y="234"/>
                </a:lnTo>
                <a:lnTo>
                  <a:pt x="395" y="234"/>
                </a:lnTo>
                <a:lnTo>
                  <a:pt x="394" y="234"/>
                </a:lnTo>
                <a:lnTo>
                  <a:pt x="392" y="234"/>
                </a:lnTo>
                <a:lnTo>
                  <a:pt x="387" y="234"/>
                </a:lnTo>
                <a:lnTo>
                  <a:pt x="378" y="234"/>
                </a:lnTo>
                <a:lnTo>
                  <a:pt x="377" y="234"/>
                </a:lnTo>
                <a:lnTo>
                  <a:pt x="375" y="234"/>
                </a:lnTo>
                <a:lnTo>
                  <a:pt x="368" y="234"/>
                </a:lnTo>
                <a:lnTo>
                  <a:pt x="365" y="234"/>
                </a:lnTo>
                <a:lnTo>
                  <a:pt x="363" y="234"/>
                </a:lnTo>
                <a:lnTo>
                  <a:pt x="356" y="234"/>
                </a:lnTo>
                <a:lnTo>
                  <a:pt x="354" y="234"/>
                </a:lnTo>
                <a:lnTo>
                  <a:pt x="349" y="234"/>
                </a:lnTo>
                <a:lnTo>
                  <a:pt x="347" y="234"/>
                </a:lnTo>
                <a:lnTo>
                  <a:pt x="346" y="234"/>
                </a:lnTo>
                <a:lnTo>
                  <a:pt x="346" y="234"/>
                </a:lnTo>
                <a:lnTo>
                  <a:pt x="339" y="236"/>
                </a:lnTo>
                <a:lnTo>
                  <a:pt x="332" y="236"/>
                </a:lnTo>
                <a:lnTo>
                  <a:pt x="325" y="236"/>
                </a:lnTo>
                <a:lnTo>
                  <a:pt x="323" y="236"/>
                </a:lnTo>
                <a:lnTo>
                  <a:pt x="322" y="236"/>
                </a:lnTo>
                <a:lnTo>
                  <a:pt x="320" y="236"/>
                </a:lnTo>
                <a:lnTo>
                  <a:pt x="318" y="236"/>
                </a:lnTo>
                <a:lnTo>
                  <a:pt x="316" y="236"/>
                </a:lnTo>
                <a:lnTo>
                  <a:pt x="316" y="236"/>
                </a:lnTo>
                <a:lnTo>
                  <a:pt x="313" y="236"/>
                </a:lnTo>
                <a:lnTo>
                  <a:pt x="308" y="236"/>
                </a:lnTo>
                <a:lnTo>
                  <a:pt x="306" y="236"/>
                </a:lnTo>
                <a:lnTo>
                  <a:pt x="303" y="236"/>
                </a:lnTo>
                <a:lnTo>
                  <a:pt x="299" y="236"/>
                </a:lnTo>
                <a:lnTo>
                  <a:pt x="292" y="236"/>
                </a:lnTo>
                <a:lnTo>
                  <a:pt x="289" y="236"/>
                </a:lnTo>
                <a:lnTo>
                  <a:pt x="287" y="236"/>
                </a:lnTo>
                <a:lnTo>
                  <a:pt x="282" y="236"/>
                </a:lnTo>
                <a:lnTo>
                  <a:pt x="279" y="236"/>
                </a:lnTo>
                <a:lnTo>
                  <a:pt x="272" y="236"/>
                </a:lnTo>
                <a:lnTo>
                  <a:pt x="270" y="236"/>
                </a:lnTo>
                <a:lnTo>
                  <a:pt x="270" y="236"/>
                </a:lnTo>
                <a:lnTo>
                  <a:pt x="263" y="236"/>
                </a:lnTo>
                <a:lnTo>
                  <a:pt x="261" y="236"/>
                </a:lnTo>
                <a:lnTo>
                  <a:pt x="260" y="236"/>
                </a:lnTo>
                <a:lnTo>
                  <a:pt x="258" y="236"/>
                </a:lnTo>
                <a:lnTo>
                  <a:pt x="256" y="236"/>
                </a:lnTo>
                <a:lnTo>
                  <a:pt x="251" y="236"/>
                </a:lnTo>
                <a:lnTo>
                  <a:pt x="248" y="238"/>
                </a:lnTo>
                <a:lnTo>
                  <a:pt x="244" y="236"/>
                </a:lnTo>
                <a:lnTo>
                  <a:pt x="241" y="236"/>
                </a:lnTo>
                <a:lnTo>
                  <a:pt x="232" y="236"/>
                </a:lnTo>
                <a:lnTo>
                  <a:pt x="225" y="236"/>
                </a:lnTo>
                <a:lnTo>
                  <a:pt x="225" y="236"/>
                </a:lnTo>
                <a:lnTo>
                  <a:pt x="220" y="236"/>
                </a:lnTo>
                <a:lnTo>
                  <a:pt x="218" y="236"/>
                </a:lnTo>
                <a:lnTo>
                  <a:pt x="215" y="236"/>
                </a:lnTo>
                <a:lnTo>
                  <a:pt x="211" y="236"/>
                </a:lnTo>
                <a:lnTo>
                  <a:pt x="210" y="236"/>
                </a:lnTo>
                <a:lnTo>
                  <a:pt x="205" y="236"/>
                </a:lnTo>
                <a:lnTo>
                  <a:pt x="203" y="236"/>
                </a:lnTo>
                <a:lnTo>
                  <a:pt x="201" y="236"/>
                </a:lnTo>
                <a:lnTo>
                  <a:pt x="194" y="236"/>
                </a:lnTo>
                <a:lnTo>
                  <a:pt x="193" y="236"/>
                </a:lnTo>
                <a:lnTo>
                  <a:pt x="180" y="236"/>
                </a:lnTo>
                <a:lnTo>
                  <a:pt x="180" y="236"/>
                </a:lnTo>
                <a:lnTo>
                  <a:pt x="175" y="236"/>
                </a:lnTo>
                <a:lnTo>
                  <a:pt x="172" y="236"/>
                </a:lnTo>
                <a:lnTo>
                  <a:pt x="168" y="236"/>
                </a:lnTo>
                <a:lnTo>
                  <a:pt x="167" y="236"/>
                </a:lnTo>
                <a:lnTo>
                  <a:pt x="165" y="236"/>
                </a:lnTo>
                <a:lnTo>
                  <a:pt x="163" y="236"/>
                </a:lnTo>
                <a:lnTo>
                  <a:pt x="160" y="236"/>
                </a:lnTo>
                <a:lnTo>
                  <a:pt x="155" y="236"/>
                </a:lnTo>
                <a:lnTo>
                  <a:pt x="151" y="236"/>
                </a:lnTo>
                <a:lnTo>
                  <a:pt x="148" y="236"/>
                </a:lnTo>
                <a:lnTo>
                  <a:pt x="139" y="236"/>
                </a:lnTo>
                <a:lnTo>
                  <a:pt x="134" y="236"/>
                </a:lnTo>
                <a:lnTo>
                  <a:pt x="131" y="236"/>
                </a:lnTo>
                <a:lnTo>
                  <a:pt x="122" y="236"/>
                </a:lnTo>
                <a:lnTo>
                  <a:pt x="112" y="238"/>
                </a:lnTo>
                <a:lnTo>
                  <a:pt x="110" y="238"/>
                </a:lnTo>
                <a:lnTo>
                  <a:pt x="107" y="238"/>
                </a:lnTo>
                <a:lnTo>
                  <a:pt x="105" y="238"/>
                </a:lnTo>
                <a:lnTo>
                  <a:pt x="101" y="238"/>
                </a:lnTo>
                <a:lnTo>
                  <a:pt x="98" y="238"/>
                </a:lnTo>
                <a:lnTo>
                  <a:pt x="96" y="238"/>
                </a:lnTo>
                <a:lnTo>
                  <a:pt x="91" y="238"/>
                </a:lnTo>
                <a:lnTo>
                  <a:pt x="89" y="238"/>
                </a:lnTo>
                <a:lnTo>
                  <a:pt x="86" y="238"/>
                </a:lnTo>
                <a:lnTo>
                  <a:pt x="84" y="238"/>
                </a:lnTo>
                <a:lnTo>
                  <a:pt x="82" y="238"/>
                </a:lnTo>
                <a:lnTo>
                  <a:pt x="81" y="238"/>
                </a:lnTo>
                <a:lnTo>
                  <a:pt x="76" y="238"/>
                </a:lnTo>
                <a:lnTo>
                  <a:pt x="70" y="238"/>
                </a:lnTo>
                <a:lnTo>
                  <a:pt x="69" y="238"/>
                </a:lnTo>
                <a:lnTo>
                  <a:pt x="55" y="238"/>
                </a:lnTo>
                <a:lnTo>
                  <a:pt x="53" y="238"/>
                </a:lnTo>
                <a:lnTo>
                  <a:pt x="51" y="238"/>
                </a:lnTo>
                <a:lnTo>
                  <a:pt x="50" y="238"/>
                </a:lnTo>
                <a:lnTo>
                  <a:pt x="48" y="238"/>
                </a:lnTo>
                <a:lnTo>
                  <a:pt x="46" y="238"/>
                </a:lnTo>
                <a:lnTo>
                  <a:pt x="45" y="238"/>
                </a:lnTo>
                <a:lnTo>
                  <a:pt x="41" y="238"/>
                </a:lnTo>
                <a:lnTo>
                  <a:pt x="34" y="238"/>
                </a:lnTo>
                <a:lnTo>
                  <a:pt x="31" y="238"/>
                </a:lnTo>
                <a:lnTo>
                  <a:pt x="29" y="238"/>
                </a:lnTo>
                <a:lnTo>
                  <a:pt x="26" y="238"/>
                </a:lnTo>
                <a:lnTo>
                  <a:pt x="22" y="238"/>
                </a:lnTo>
                <a:lnTo>
                  <a:pt x="20" y="238"/>
                </a:lnTo>
                <a:lnTo>
                  <a:pt x="19" y="238"/>
                </a:lnTo>
                <a:lnTo>
                  <a:pt x="17" y="238"/>
                </a:lnTo>
                <a:lnTo>
                  <a:pt x="14" y="238"/>
                </a:lnTo>
                <a:lnTo>
                  <a:pt x="14" y="238"/>
                </a:lnTo>
                <a:lnTo>
                  <a:pt x="10" y="238"/>
                </a:lnTo>
                <a:lnTo>
                  <a:pt x="8" y="238"/>
                </a:lnTo>
                <a:lnTo>
                  <a:pt x="7" y="238"/>
                </a:lnTo>
                <a:lnTo>
                  <a:pt x="0" y="238"/>
                </a:lnTo>
                <a:lnTo>
                  <a:pt x="0" y="236"/>
                </a:lnTo>
                <a:lnTo>
                  <a:pt x="0" y="232"/>
                </a:lnTo>
                <a:lnTo>
                  <a:pt x="0" y="231"/>
                </a:lnTo>
                <a:lnTo>
                  <a:pt x="0" y="227"/>
                </a:lnTo>
                <a:lnTo>
                  <a:pt x="0" y="227"/>
                </a:lnTo>
                <a:lnTo>
                  <a:pt x="0" y="222"/>
                </a:lnTo>
                <a:lnTo>
                  <a:pt x="0" y="219"/>
                </a:lnTo>
                <a:lnTo>
                  <a:pt x="0" y="217"/>
                </a:lnTo>
                <a:lnTo>
                  <a:pt x="0" y="213"/>
                </a:lnTo>
                <a:lnTo>
                  <a:pt x="2" y="212"/>
                </a:lnTo>
                <a:lnTo>
                  <a:pt x="2" y="207"/>
                </a:lnTo>
                <a:lnTo>
                  <a:pt x="2" y="201"/>
                </a:lnTo>
                <a:lnTo>
                  <a:pt x="2" y="195"/>
                </a:lnTo>
                <a:lnTo>
                  <a:pt x="2" y="193"/>
                </a:lnTo>
                <a:lnTo>
                  <a:pt x="2" y="188"/>
                </a:lnTo>
                <a:lnTo>
                  <a:pt x="2" y="186"/>
                </a:lnTo>
                <a:lnTo>
                  <a:pt x="2" y="183"/>
                </a:lnTo>
                <a:lnTo>
                  <a:pt x="2" y="181"/>
                </a:lnTo>
                <a:lnTo>
                  <a:pt x="2" y="181"/>
                </a:lnTo>
                <a:lnTo>
                  <a:pt x="2" y="179"/>
                </a:lnTo>
                <a:lnTo>
                  <a:pt x="2" y="174"/>
                </a:lnTo>
                <a:lnTo>
                  <a:pt x="2" y="170"/>
                </a:lnTo>
                <a:lnTo>
                  <a:pt x="2" y="167"/>
                </a:lnTo>
                <a:lnTo>
                  <a:pt x="2" y="165"/>
                </a:lnTo>
                <a:lnTo>
                  <a:pt x="2" y="162"/>
                </a:lnTo>
                <a:lnTo>
                  <a:pt x="2" y="160"/>
                </a:lnTo>
                <a:lnTo>
                  <a:pt x="2" y="155"/>
                </a:lnTo>
                <a:lnTo>
                  <a:pt x="2" y="150"/>
                </a:lnTo>
                <a:lnTo>
                  <a:pt x="2" y="143"/>
                </a:lnTo>
                <a:lnTo>
                  <a:pt x="2" y="141"/>
                </a:lnTo>
                <a:lnTo>
                  <a:pt x="2" y="140"/>
                </a:lnTo>
                <a:lnTo>
                  <a:pt x="2" y="138"/>
                </a:lnTo>
                <a:lnTo>
                  <a:pt x="2" y="136"/>
                </a:lnTo>
                <a:lnTo>
                  <a:pt x="2" y="136"/>
                </a:lnTo>
                <a:lnTo>
                  <a:pt x="2" y="134"/>
                </a:lnTo>
                <a:lnTo>
                  <a:pt x="2" y="131"/>
                </a:lnTo>
                <a:lnTo>
                  <a:pt x="2" y="127"/>
                </a:lnTo>
                <a:lnTo>
                  <a:pt x="2" y="126"/>
                </a:lnTo>
                <a:lnTo>
                  <a:pt x="2" y="122"/>
                </a:lnTo>
                <a:lnTo>
                  <a:pt x="2" y="121"/>
                </a:lnTo>
                <a:lnTo>
                  <a:pt x="3" y="115"/>
                </a:lnTo>
                <a:lnTo>
                  <a:pt x="3" y="114"/>
                </a:lnTo>
                <a:lnTo>
                  <a:pt x="3" y="112"/>
                </a:lnTo>
                <a:lnTo>
                  <a:pt x="3" y="109"/>
                </a:lnTo>
                <a:lnTo>
                  <a:pt x="3" y="107"/>
                </a:lnTo>
                <a:lnTo>
                  <a:pt x="3" y="103"/>
                </a:lnTo>
                <a:lnTo>
                  <a:pt x="3" y="102"/>
                </a:lnTo>
                <a:lnTo>
                  <a:pt x="3" y="98"/>
                </a:lnTo>
                <a:lnTo>
                  <a:pt x="3" y="97"/>
                </a:lnTo>
                <a:lnTo>
                  <a:pt x="3" y="95"/>
                </a:lnTo>
                <a:lnTo>
                  <a:pt x="3" y="93"/>
                </a:lnTo>
                <a:lnTo>
                  <a:pt x="3" y="91"/>
                </a:lnTo>
                <a:lnTo>
                  <a:pt x="3" y="91"/>
                </a:lnTo>
                <a:lnTo>
                  <a:pt x="3" y="90"/>
                </a:lnTo>
                <a:lnTo>
                  <a:pt x="3" y="88"/>
                </a:lnTo>
                <a:lnTo>
                  <a:pt x="3" y="84"/>
                </a:lnTo>
                <a:lnTo>
                  <a:pt x="3" y="83"/>
                </a:lnTo>
                <a:lnTo>
                  <a:pt x="3" y="81"/>
                </a:lnTo>
                <a:lnTo>
                  <a:pt x="3" y="79"/>
                </a:lnTo>
                <a:lnTo>
                  <a:pt x="3" y="78"/>
                </a:lnTo>
                <a:lnTo>
                  <a:pt x="3" y="76"/>
                </a:lnTo>
                <a:lnTo>
                  <a:pt x="3" y="74"/>
                </a:lnTo>
                <a:lnTo>
                  <a:pt x="3" y="72"/>
                </a:lnTo>
                <a:lnTo>
                  <a:pt x="3" y="71"/>
                </a:lnTo>
                <a:lnTo>
                  <a:pt x="3" y="69"/>
                </a:lnTo>
                <a:lnTo>
                  <a:pt x="3" y="67"/>
                </a:lnTo>
                <a:lnTo>
                  <a:pt x="3" y="66"/>
                </a:lnTo>
                <a:lnTo>
                  <a:pt x="3" y="64"/>
                </a:lnTo>
                <a:lnTo>
                  <a:pt x="3" y="62"/>
                </a:lnTo>
                <a:lnTo>
                  <a:pt x="3" y="60"/>
                </a:lnTo>
                <a:lnTo>
                  <a:pt x="3" y="60"/>
                </a:lnTo>
                <a:lnTo>
                  <a:pt x="3" y="59"/>
                </a:lnTo>
                <a:lnTo>
                  <a:pt x="3" y="55"/>
                </a:lnTo>
                <a:lnTo>
                  <a:pt x="3" y="53"/>
                </a:lnTo>
                <a:lnTo>
                  <a:pt x="3" y="52"/>
                </a:lnTo>
                <a:lnTo>
                  <a:pt x="3" y="50"/>
                </a:lnTo>
                <a:lnTo>
                  <a:pt x="3" y="48"/>
                </a:lnTo>
                <a:lnTo>
                  <a:pt x="3" y="47"/>
                </a:lnTo>
                <a:lnTo>
                  <a:pt x="3" y="47"/>
                </a:lnTo>
                <a:lnTo>
                  <a:pt x="3" y="45"/>
                </a:lnTo>
                <a:lnTo>
                  <a:pt x="3" y="43"/>
                </a:lnTo>
                <a:lnTo>
                  <a:pt x="3" y="41"/>
                </a:lnTo>
                <a:lnTo>
                  <a:pt x="3" y="40"/>
                </a:lnTo>
                <a:lnTo>
                  <a:pt x="3" y="31"/>
                </a:lnTo>
                <a:lnTo>
                  <a:pt x="5" y="26"/>
                </a:lnTo>
                <a:lnTo>
                  <a:pt x="5" y="24"/>
                </a:lnTo>
                <a:lnTo>
                  <a:pt x="5" y="19"/>
                </a:lnTo>
                <a:lnTo>
                  <a:pt x="5" y="17"/>
                </a:lnTo>
                <a:lnTo>
                  <a:pt x="5" y="16"/>
                </a:lnTo>
                <a:lnTo>
                  <a:pt x="5" y="5"/>
                </a:lnTo>
                <a:lnTo>
                  <a:pt x="5" y="2"/>
                </a:lnTo>
                <a:lnTo>
                  <a:pt x="5" y="0"/>
                </a:lnTo>
                <a:lnTo>
                  <a:pt x="14" y="0"/>
                </a:lnTo>
                <a:lnTo>
                  <a:pt x="15" y="0"/>
                </a:lnTo>
                <a:lnTo>
                  <a:pt x="17" y="0"/>
                </a:lnTo>
                <a:lnTo>
                  <a:pt x="26" y="0"/>
                </a:lnTo>
                <a:lnTo>
                  <a:pt x="31" y="0"/>
                </a:lnTo>
                <a:lnTo>
                  <a:pt x="34" y="0"/>
                </a:lnTo>
                <a:lnTo>
                  <a:pt x="39" y="0"/>
                </a:lnTo>
                <a:lnTo>
                  <a:pt x="41" y="0"/>
                </a:lnTo>
                <a:lnTo>
                  <a:pt x="46" y="0"/>
                </a:lnTo>
                <a:lnTo>
                  <a:pt x="53" y="0"/>
                </a:lnTo>
                <a:lnTo>
                  <a:pt x="55" y="0"/>
                </a:lnTo>
                <a:lnTo>
                  <a:pt x="57" y="0"/>
                </a:lnTo>
                <a:lnTo>
                  <a:pt x="62" y="0"/>
                </a:lnTo>
                <a:lnTo>
                  <a:pt x="65" y="0"/>
                </a:lnTo>
                <a:lnTo>
                  <a:pt x="69" y="0"/>
                </a:lnTo>
                <a:lnTo>
                  <a:pt x="72" y="0"/>
                </a:lnTo>
                <a:lnTo>
                  <a:pt x="74" y="0"/>
                </a:lnTo>
                <a:lnTo>
                  <a:pt x="79" y="0"/>
                </a:lnTo>
                <a:lnTo>
                  <a:pt x="81" y="0"/>
                </a:lnTo>
                <a:lnTo>
                  <a:pt x="82" y="0"/>
                </a:lnTo>
                <a:lnTo>
                  <a:pt x="86" y="2"/>
                </a:lnTo>
                <a:lnTo>
                  <a:pt x="89" y="2"/>
                </a:lnTo>
                <a:lnTo>
                  <a:pt x="89" y="2"/>
                </a:lnTo>
                <a:lnTo>
                  <a:pt x="91" y="2"/>
                </a:lnTo>
                <a:lnTo>
                  <a:pt x="93" y="2"/>
                </a:lnTo>
                <a:lnTo>
                  <a:pt x="96" y="2"/>
                </a:lnTo>
                <a:lnTo>
                  <a:pt x="112" y="2"/>
                </a:lnTo>
                <a:lnTo>
                  <a:pt x="113" y="2"/>
                </a:lnTo>
                <a:lnTo>
                  <a:pt x="119" y="2"/>
                </a:lnTo>
                <a:lnTo>
                  <a:pt x="120" y="2"/>
                </a:lnTo>
                <a:lnTo>
                  <a:pt x="122" y="2"/>
                </a:lnTo>
                <a:lnTo>
                  <a:pt x="134" y="2"/>
                </a:lnTo>
                <a:lnTo>
                  <a:pt x="136" y="2"/>
                </a:lnTo>
                <a:lnTo>
                  <a:pt x="139" y="2"/>
                </a:lnTo>
                <a:lnTo>
                  <a:pt x="141" y="2"/>
                </a:lnTo>
                <a:lnTo>
                  <a:pt x="143" y="2"/>
                </a:lnTo>
                <a:lnTo>
                  <a:pt x="150" y="2"/>
                </a:lnTo>
                <a:lnTo>
                  <a:pt x="151" y="2"/>
                </a:lnTo>
                <a:lnTo>
                  <a:pt x="153" y="2"/>
                </a:lnTo>
                <a:lnTo>
                  <a:pt x="155" y="2"/>
                </a:lnTo>
                <a:lnTo>
                  <a:pt x="156" y="2"/>
                </a:lnTo>
                <a:lnTo>
                  <a:pt x="158" y="2"/>
                </a:lnTo>
                <a:lnTo>
                  <a:pt x="162" y="2"/>
                </a:lnTo>
                <a:lnTo>
                  <a:pt x="165" y="2"/>
                </a:lnTo>
                <a:lnTo>
                  <a:pt x="167" y="2"/>
                </a:lnTo>
                <a:lnTo>
                  <a:pt x="168" y="2"/>
                </a:lnTo>
                <a:lnTo>
                  <a:pt x="179" y="4"/>
                </a:lnTo>
                <a:lnTo>
                  <a:pt x="180" y="4"/>
                </a:lnTo>
                <a:lnTo>
                  <a:pt x="189" y="4"/>
                </a:lnTo>
                <a:lnTo>
                  <a:pt x="191" y="4"/>
                </a:lnTo>
                <a:lnTo>
                  <a:pt x="194" y="4"/>
                </a:lnTo>
                <a:lnTo>
                  <a:pt x="194" y="4"/>
                </a:lnTo>
                <a:lnTo>
                  <a:pt x="199" y="4"/>
                </a:lnTo>
                <a:lnTo>
                  <a:pt x="203" y="4"/>
                </a:lnTo>
                <a:lnTo>
                  <a:pt x="210" y="4"/>
                </a:lnTo>
                <a:lnTo>
                  <a:pt x="213" y="4"/>
                </a:lnTo>
                <a:lnTo>
                  <a:pt x="215" y="4"/>
                </a:lnTo>
                <a:lnTo>
                  <a:pt x="217" y="4"/>
                </a:lnTo>
                <a:lnTo>
                  <a:pt x="220" y="4"/>
                </a:lnTo>
                <a:lnTo>
                  <a:pt x="222" y="4"/>
                </a:lnTo>
                <a:lnTo>
                  <a:pt x="223" y="4"/>
                </a:lnTo>
                <a:lnTo>
                  <a:pt x="225" y="4"/>
                </a:lnTo>
                <a:lnTo>
                  <a:pt x="227" y="4"/>
                </a:lnTo>
                <a:lnTo>
                  <a:pt x="229" y="4"/>
                </a:lnTo>
                <a:lnTo>
                  <a:pt x="230" y="4"/>
                </a:lnTo>
                <a:lnTo>
                  <a:pt x="241" y="4"/>
                </a:lnTo>
                <a:lnTo>
                  <a:pt x="246" y="4"/>
                </a:lnTo>
                <a:lnTo>
                  <a:pt x="248" y="4"/>
                </a:lnTo>
                <a:lnTo>
                  <a:pt x="249" y="4"/>
                </a:lnTo>
                <a:lnTo>
                  <a:pt x="251" y="4"/>
                </a:lnTo>
                <a:lnTo>
                  <a:pt x="253" y="4"/>
                </a:lnTo>
                <a:lnTo>
                  <a:pt x="254" y="4"/>
                </a:lnTo>
                <a:lnTo>
                  <a:pt x="256" y="4"/>
                </a:lnTo>
                <a:lnTo>
                  <a:pt x="256" y="4"/>
                </a:lnTo>
                <a:lnTo>
                  <a:pt x="258" y="4"/>
                </a:lnTo>
                <a:lnTo>
                  <a:pt x="263" y="4"/>
                </a:lnTo>
                <a:lnTo>
                  <a:pt x="266" y="4"/>
                </a:lnTo>
                <a:lnTo>
                  <a:pt x="270" y="4"/>
                </a:lnTo>
                <a:lnTo>
                  <a:pt x="270" y="4"/>
                </a:lnTo>
                <a:lnTo>
                  <a:pt x="272" y="4"/>
                </a:lnTo>
                <a:lnTo>
                  <a:pt x="273" y="5"/>
                </a:lnTo>
                <a:lnTo>
                  <a:pt x="277" y="5"/>
                </a:lnTo>
                <a:lnTo>
                  <a:pt x="279" y="5"/>
                </a:lnTo>
                <a:lnTo>
                  <a:pt x="282" y="5"/>
                </a:lnTo>
                <a:lnTo>
                  <a:pt x="285" y="5"/>
                </a:lnTo>
                <a:lnTo>
                  <a:pt x="287" y="5"/>
                </a:lnTo>
                <a:lnTo>
                  <a:pt x="289" y="5"/>
                </a:lnTo>
                <a:lnTo>
                  <a:pt x="292" y="5"/>
                </a:lnTo>
                <a:lnTo>
                  <a:pt x="299" y="5"/>
                </a:lnTo>
                <a:lnTo>
                  <a:pt x="301" y="5"/>
                </a:lnTo>
                <a:lnTo>
                  <a:pt x="301" y="5"/>
                </a:lnTo>
                <a:lnTo>
                  <a:pt x="304" y="5"/>
                </a:lnTo>
                <a:lnTo>
                  <a:pt x="306" y="5"/>
                </a:lnTo>
                <a:lnTo>
                  <a:pt x="308" y="5"/>
                </a:lnTo>
                <a:lnTo>
                  <a:pt x="311" y="5"/>
                </a:lnTo>
                <a:lnTo>
                  <a:pt x="313" y="5"/>
                </a:lnTo>
                <a:lnTo>
                  <a:pt x="315" y="5"/>
                </a:lnTo>
                <a:lnTo>
                  <a:pt x="316" y="5"/>
                </a:lnTo>
                <a:lnTo>
                  <a:pt x="318" y="5"/>
                </a:lnTo>
                <a:lnTo>
                  <a:pt x="320" y="5"/>
                </a:lnTo>
                <a:lnTo>
                  <a:pt x="322" y="5"/>
                </a:lnTo>
                <a:lnTo>
                  <a:pt x="323" y="5"/>
                </a:lnTo>
                <a:lnTo>
                  <a:pt x="327" y="5"/>
                </a:lnTo>
                <a:lnTo>
                  <a:pt x="330" y="5"/>
                </a:lnTo>
                <a:lnTo>
                  <a:pt x="337" y="5"/>
                </a:lnTo>
                <a:lnTo>
                  <a:pt x="340" y="5"/>
                </a:lnTo>
                <a:lnTo>
                  <a:pt x="344" y="5"/>
                </a:lnTo>
                <a:lnTo>
                  <a:pt x="346" y="5"/>
                </a:lnTo>
                <a:lnTo>
                  <a:pt x="347" y="5"/>
                </a:lnTo>
                <a:lnTo>
                  <a:pt x="351" y="5"/>
                </a:lnTo>
                <a:lnTo>
                  <a:pt x="358" y="5"/>
                </a:lnTo>
                <a:lnTo>
                  <a:pt x="361" y="5"/>
                </a:lnTo>
                <a:lnTo>
                  <a:pt x="361" y="5"/>
                </a:lnTo>
                <a:lnTo>
                  <a:pt x="371" y="7"/>
                </a:lnTo>
                <a:lnTo>
                  <a:pt x="373" y="7"/>
                </a:lnTo>
                <a:lnTo>
                  <a:pt x="375" y="7"/>
                </a:lnTo>
                <a:lnTo>
                  <a:pt x="377" y="7"/>
                </a:lnTo>
                <a:lnTo>
                  <a:pt x="378" y="7"/>
                </a:lnTo>
                <a:lnTo>
                  <a:pt x="380" y="7"/>
                </a:lnTo>
                <a:lnTo>
                  <a:pt x="387" y="7"/>
                </a:lnTo>
                <a:lnTo>
                  <a:pt x="390" y="7"/>
                </a:lnTo>
                <a:lnTo>
                  <a:pt x="390" y="7"/>
                </a:lnTo>
                <a:lnTo>
                  <a:pt x="395" y="7"/>
                </a:lnTo>
                <a:lnTo>
                  <a:pt x="401" y="7"/>
                </a:lnTo>
                <a:lnTo>
                  <a:pt x="406" y="7"/>
                </a:lnTo>
                <a:lnTo>
                  <a:pt x="408" y="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0" name="Freeform 248"/>
          <p:cNvSpPr>
            <a:spLocks/>
          </p:cNvSpPr>
          <p:nvPr/>
        </p:nvSpPr>
        <p:spPr bwMode="auto">
          <a:xfrm>
            <a:off x="5391150" y="6731000"/>
            <a:ext cx="415925" cy="785813"/>
          </a:xfrm>
          <a:custGeom>
            <a:avLst/>
            <a:gdLst/>
            <a:ahLst/>
            <a:cxnLst>
              <a:cxn ang="0">
                <a:pos x="245" y="22"/>
              </a:cxn>
              <a:cxn ang="0">
                <a:pos x="250" y="51"/>
              </a:cxn>
              <a:cxn ang="0">
                <a:pos x="250" y="72"/>
              </a:cxn>
              <a:cxn ang="0">
                <a:pos x="250" y="98"/>
              </a:cxn>
              <a:cxn ang="0">
                <a:pos x="250" y="122"/>
              </a:cxn>
              <a:cxn ang="0">
                <a:pos x="250" y="149"/>
              </a:cxn>
              <a:cxn ang="0">
                <a:pos x="246" y="177"/>
              </a:cxn>
              <a:cxn ang="0">
                <a:pos x="251" y="211"/>
              </a:cxn>
              <a:cxn ang="0">
                <a:pos x="253" y="285"/>
              </a:cxn>
              <a:cxn ang="0">
                <a:pos x="257" y="337"/>
              </a:cxn>
              <a:cxn ang="0">
                <a:pos x="258" y="370"/>
              </a:cxn>
              <a:cxn ang="0">
                <a:pos x="260" y="437"/>
              </a:cxn>
              <a:cxn ang="0">
                <a:pos x="257" y="483"/>
              </a:cxn>
              <a:cxn ang="0">
                <a:pos x="159" y="488"/>
              </a:cxn>
              <a:cxn ang="0">
                <a:pos x="109" y="490"/>
              </a:cxn>
              <a:cxn ang="0">
                <a:pos x="42" y="494"/>
              </a:cxn>
              <a:cxn ang="0">
                <a:pos x="2" y="492"/>
              </a:cxn>
              <a:cxn ang="0">
                <a:pos x="14" y="473"/>
              </a:cxn>
              <a:cxn ang="0">
                <a:pos x="21" y="456"/>
              </a:cxn>
              <a:cxn ang="0">
                <a:pos x="30" y="437"/>
              </a:cxn>
              <a:cxn ang="0">
                <a:pos x="36" y="420"/>
              </a:cxn>
              <a:cxn ang="0">
                <a:pos x="48" y="406"/>
              </a:cxn>
              <a:cxn ang="0">
                <a:pos x="67" y="397"/>
              </a:cxn>
              <a:cxn ang="0">
                <a:pos x="81" y="383"/>
              </a:cxn>
              <a:cxn ang="0">
                <a:pos x="86" y="366"/>
              </a:cxn>
              <a:cxn ang="0">
                <a:pos x="93" y="347"/>
              </a:cxn>
              <a:cxn ang="0">
                <a:pos x="109" y="337"/>
              </a:cxn>
              <a:cxn ang="0">
                <a:pos x="119" y="328"/>
              </a:cxn>
              <a:cxn ang="0">
                <a:pos x="131" y="322"/>
              </a:cxn>
              <a:cxn ang="0">
                <a:pos x="146" y="313"/>
              </a:cxn>
              <a:cxn ang="0">
                <a:pos x="148" y="301"/>
              </a:cxn>
              <a:cxn ang="0">
                <a:pos x="157" y="291"/>
              </a:cxn>
              <a:cxn ang="0">
                <a:pos x="165" y="280"/>
              </a:cxn>
              <a:cxn ang="0">
                <a:pos x="181" y="270"/>
              </a:cxn>
              <a:cxn ang="0">
                <a:pos x="188" y="254"/>
              </a:cxn>
              <a:cxn ang="0">
                <a:pos x="179" y="241"/>
              </a:cxn>
              <a:cxn ang="0">
                <a:pos x="179" y="225"/>
              </a:cxn>
              <a:cxn ang="0">
                <a:pos x="184" y="210"/>
              </a:cxn>
              <a:cxn ang="0">
                <a:pos x="188" y="193"/>
              </a:cxn>
              <a:cxn ang="0">
                <a:pos x="176" y="177"/>
              </a:cxn>
              <a:cxn ang="0">
                <a:pos x="159" y="175"/>
              </a:cxn>
              <a:cxn ang="0">
                <a:pos x="148" y="170"/>
              </a:cxn>
              <a:cxn ang="0">
                <a:pos x="143" y="165"/>
              </a:cxn>
              <a:cxn ang="0">
                <a:pos x="140" y="151"/>
              </a:cxn>
              <a:cxn ang="0">
                <a:pos x="140" y="136"/>
              </a:cxn>
              <a:cxn ang="0">
                <a:pos x="131" y="129"/>
              </a:cxn>
              <a:cxn ang="0">
                <a:pos x="131" y="120"/>
              </a:cxn>
              <a:cxn ang="0">
                <a:pos x="129" y="106"/>
              </a:cxn>
              <a:cxn ang="0">
                <a:pos x="88" y="103"/>
              </a:cxn>
              <a:cxn ang="0">
                <a:pos x="88" y="88"/>
              </a:cxn>
              <a:cxn ang="0">
                <a:pos x="93" y="77"/>
              </a:cxn>
              <a:cxn ang="0">
                <a:pos x="100" y="69"/>
              </a:cxn>
              <a:cxn ang="0">
                <a:pos x="107" y="67"/>
              </a:cxn>
              <a:cxn ang="0">
                <a:pos x="110" y="50"/>
              </a:cxn>
              <a:cxn ang="0">
                <a:pos x="109" y="41"/>
              </a:cxn>
              <a:cxn ang="0">
                <a:pos x="110" y="29"/>
              </a:cxn>
              <a:cxn ang="0">
                <a:pos x="114" y="20"/>
              </a:cxn>
              <a:cxn ang="0">
                <a:pos x="121" y="19"/>
              </a:cxn>
              <a:cxn ang="0">
                <a:pos x="122" y="14"/>
              </a:cxn>
              <a:cxn ang="0">
                <a:pos x="124" y="5"/>
              </a:cxn>
              <a:cxn ang="0">
                <a:pos x="126" y="2"/>
              </a:cxn>
              <a:cxn ang="0">
                <a:pos x="159" y="0"/>
              </a:cxn>
              <a:cxn ang="0">
                <a:pos x="226" y="0"/>
              </a:cxn>
            </a:cxnLst>
            <a:rect l="0" t="0" r="r" b="b"/>
            <a:pathLst>
              <a:path w="262" h="495">
                <a:moveTo>
                  <a:pt x="246" y="0"/>
                </a:moveTo>
                <a:lnTo>
                  <a:pt x="245" y="2"/>
                </a:lnTo>
                <a:lnTo>
                  <a:pt x="243" y="2"/>
                </a:lnTo>
                <a:lnTo>
                  <a:pt x="245" y="5"/>
                </a:lnTo>
                <a:lnTo>
                  <a:pt x="243" y="7"/>
                </a:lnTo>
                <a:lnTo>
                  <a:pt x="245" y="7"/>
                </a:lnTo>
                <a:lnTo>
                  <a:pt x="245" y="8"/>
                </a:lnTo>
                <a:lnTo>
                  <a:pt x="245" y="10"/>
                </a:lnTo>
                <a:lnTo>
                  <a:pt x="245" y="12"/>
                </a:lnTo>
                <a:lnTo>
                  <a:pt x="245" y="14"/>
                </a:lnTo>
                <a:lnTo>
                  <a:pt x="245" y="14"/>
                </a:lnTo>
                <a:lnTo>
                  <a:pt x="245" y="15"/>
                </a:lnTo>
                <a:lnTo>
                  <a:pt x="245" y="17"/>
                </a:lnTo>
                <a:lnTo>
                  <a:pt x="245" y="19"/>
                </a:lnTo>
                <a:lnTo>
                  <a:pt x="245" y="20"/>
                </a:lnTo>
                <a:lnTo>
                  <a:pt x="245" y="22"/>
                </a:lnTo>
                <a:lnTo>
                  <a:pt x="246" y="24"/>
                </a:lnTo>
                <a:lnTo>
                  <a:pt x="246" y="26"/>
                </a:lnTo>
                <a:lnTo>
                  <a:pt x="246" y="27"/>
                </a:lnTo>
                <a:lnTo>
                  <a:pt x="248" y="29"/>
                </a:lnTo>
                <a:lnTo>
                  <a:pt x="248" y="31"/>
                </a:lnTo>
                <a:lnTo>
                  <a:pt x="248" y="33"/>
                </a:lnTo>
                <a:lnTo>
                  <a:pt x="248" y="36"/>
                </a:lnTo>
                <a:lnTo>
                  <a:pt x="248" y="38"/>
                </a:lnTo>
                <a:lnTo>
                  <a:pt x="250" y="41"/>
                </a:lnTo>
                <a:lnTo>
                  <a:pt x="248" y="43"/>
                </a:lnTo>
                <a:lnTo>
                  <a:pt x="250" y="43"/>
                </a:lnTo>
                <a:lnTo>
                  <a:pt x="250" y="45"/>
                </a:lnTo>
                <a:lnTo>
                  <a:pt x="250" y="46"/>
                </a:lnTo>
                <a:lnTo>
                  <a:pt x="250" y="48"/>
                </a:lnTo>
                <a:lnTo>
                  <a:pt x="250" y="50"/>
                </a:lnTo>
                <a:lnTo>
                  <a:pt x="250" y="51"/>
                </a:lnTo>
                <a:lnTo>
                  <a:pt x="250" y="53"/>
                </a:lnTo>
                <a:lnTo>
                  <a:pt x="250" y="55"/>
                </a:lnTo>
                <a:lnTo>
                  <a:pt x="250" y="57"/>
                </a:lnTo>
                <a:lnTo>
                  <a:pt x="251" y="57"/>
                </a:lnTo>
                <a:lnTo>
                  <a:pt x="251" y="58"/>
                </a:lnTo>
                <a:lnTo>
                  <a:pt x="251" y="60"/>
                </a:lnTo>
                <a:lnTo>
                  <a:pt x="251" y="60"/>
                </a:lnTo>
                <a:lnTo>
                  <a:pt x="251" y="60"/>
                </a:lnTo>
                <a:lnTo>
                  <a:pt x="251" y="62"/>
                </a:lnTo>
                <a:lnTo>
                  <a:pt x="251" y="63"/>
                </a:lnTo>
                <a:lnTo>
                  <a:pt x="251" y="63"/>
                </a:lnTo>
                <a:lnTo>
                  <a:pt x="251" y="65"/>
                </a:lnTo>
                <a:lnTo>
                  <a:pt x="250" y="67"/>
                </a:lnTo>
                <a:lnTo>
                  <a:pt x="250" y="69"/>
                </a:lnTo>
                <a:lnTo>
                  <a:pt x="250" y="70"/>
                </a:lnTo>
                <a:lnTo>
                  <a:pt x="250" y="72"/>
                </a:lnTo>
                <a:lnTo>
                  <a:pt x="251" y="72"/>
                </a:lnTo>
                <a:lnTo>
                  <a:pt x="250" y="74"/>
                </a:lnTo>
                <a:lnTo>
                  <a:pt x="250" y="74"/>
                </a:lnTo>
                <a:lnTo>
                  <a:pt x="248" y="76"/>
                </a:lnTo>
                <a:lnTo>
                  <a:pt x="248" y="77"/>
                </a:lnTo>
                <a:lnTo>
                  <a:pt x="250" y="79"/>
                </a:lnTo>
                <a:lnTo>
                  <a:pt x="250" y="81"/>
                </a:lnTo>
                <a:lnTo>
                  <a:pt x="248" y="82"/>
                </a:lnTo>
                <a:lnTo>
                  <a:pt x="248" y="84"/>
                </a:lnTo>
                <a:lnTo>
                  <a:pt x="250" y="86"/>
                </a:lnTo>
                <a:lnTo>
                  <a:pt x="250" y="88"/>
                </a:lnTo>
                <a:lnTo>
                  <a:pt x="250" y="89"/>
                </a:lnTo>
                <a:lnTo>
                  <a:pt x="250" y="91"/>
                </a:lnTo>
                <a:lnTo>
                  <a:pt x="250" y="94"/>
                </a:lnTo>
                <a:lnTo>
                  <a:pt x="250" y="96"/>
                </a:lnTo>
                <a:lnTo>
                  <a:pt x="250" y="98"/>
                </a:lnTo>
                <a:lnTo>
                  <a:pt x="250" y="100"/>
                </a:lnTo>
                <a:lnTo>
                  <a:pt x="250" y="101"/>
                </a:lnTo>
                <a:lnTo>
                  <a:pt x="251" y="103"/>
                </a:lnTo>
                <a:lnTo>
                  <a:pt x="251" y="105"/>
                </a:lnTo>
                <a:lnTo>
                  <a:pt x="251" y="105"/>
                </a:lnTo>
                <a:lnTo>
                  <a:pt x="251" y="106"/>
                </a:lnTo>
                <a:lnTo>
                  <a:pt x="251" y="108"/>
                </a:lnTo>
                <a:lnTo>
                  <a:pt x="251" y="110"/>
                </a:lnTo>
                <a:lnTo>
                  <a:pt x="251" y="112"/>
                </a:lnTo>
                <a:lnTo>
                  <a:pt x="251" y="113"/>
                </a:lnTo>
                <a:lnTo>
                  <a:pt x="251" y="115"/>
                </a:lnTo>
                <a:lnTo>
                  <a:pt x="251" y="117"/>
                </a:lnTo>
                <a:lnTo>
                  <a:pt x="251" y="119"/>
                </a:lnTo>
                <a:lnTo>
                  <a:pt x="251" y="120"/>
                </a:lnTo>
                <a:lnTo>
                  <a:pt x="251" y="120"/>
                </a:lnTo>
                <a:lnTo>
                  <a:pt x="250" y="122"/>
                </a:lnTo>
                <a:lnTo>
                  <a:pt x="250" y="124"/>
                </a:lnTo>
                <a:lnTo>
                  <a:pt x="250" y="127"/>
                </a:lnTo>
                <a:lnTo>
                  <a:pt x="251" y="129"/>
                </a:lnTo>
                <a:lnTo>
                  <a:pt x="251" y="131"/>
                </a:lnTo>
                <a:lnTo>
                  <a:pt x="251" y="132"/>
                </a:lnTo>
                <a:lnTo>
                  <a:pt x="251" y="134"/>
                </a:lnTo>
                <a:lnTo>
                  <a:pt x="251" y="134"/>
                </a:lnTo>
                <a:lnTo>
                  <a:pt x="251" y="136"/>
                </a:lnTo>
                <a:lnTo>
                  <a:pt x="251" y="137"/>
                </a:lnTo>
                <a:lnTo>
                  <a:pt x="251" y="139"/>
                </a:lnTo>
                <a:lnTo>
                  <a:pt x="251" y="141"/>
                </a:lnTo>
                <a:lnTo>
                  <a:pt x="250" y="143"/>
                </a:lnTo>
                <a:lnTo>
                  <a:pt x="250" y="146"/>
                </a:lnTo>
                <a:lnTo>
                  <a:pt x="250" y="148"/>
                </a:lnTo>
                <a:lnTo>
                  <a:pt x="250" y="149"/>
                </a:lnTo>
                <a:lnTo>
                  <a:pt x="250" y="149"/>
                </a:lnTo>
                <a:lnTo>
                  <a:pt x="250" y="151"/>
                </a:lnTo>
                <a:lnTo>
                  <a:pt x="250" y="155"/>
                </a:lnTo>
                <a:lnTo>
                  <a:pt x="248" y="156"/>
                </a:lnTo>
                <a:lnTo>
                  <a:pt x="248" y="158"/>
                </a:lnTo>
                <a:lnTo>
                  <a:pt x="248" y="162"/>
                </a:lnTo>
                <a:lnTo>
                  <a:pt x="248" y="163"/>
                </a:lnTo>
                <a:lnTo>
                  <a:pt x="248" y="165"/>
                </a:lnTo>
                <a:lnTo>
                  <a:pt x="250" y="165"/>
                </a:lnTo>
                <a:lnTo>
                  <a:pt x="250" y="167"/>
                </a:lnTo>
                <a:lnTo>
                  <a:pt x="248" y="168"/>
                </a:lnTo>
                <a:lnTo>
                  <a:pt x="248" y="170"/>
                </a:lnTo>
                <a:lnTo>
                  <a:pt x="246" y="170"/>
                </a:lnTo>
                <a:lnTo>
                  <a:pt x="246" y="172"/>
                </a:lnTo>
                <a:lnTo>
                  <a:pt x="246" y="174"/>
                </a:lnTo>
                <a:lnTo>
                  <a:pt x="246" y="175"/>
                </a:lnTo>
                <a:lnTo>
                  <a:pt x="246" y="177"/>
                </a:lnTo>
                <a:lnTo>
                  <a:pt x="245" y="179"/>
                </a:lnTo>
                <a:lnTo>
                  <a:pt x="245" y="180"/>
                </a:lnTo>
                <a:lnTo>
                  <a:pt x="245" y="180"/>
                </a:lnTo>
                <a:lnTo>
                  <a:pt x="245" y="182"/>
                </a:lnTo>
                <a:lnTo>
                  <a:pt x="245" y="184"/>
                </a:lnTo>
                <a:lnTo>
                  <a:pt x="246" y="184"/>
                </a:lnTo>
                <a:lnTo>
                  <a:pt x="250" y="184"/>
                </a:lnTo>
                <a:lnTo>
                  <a:pt x="251" y="184"/>
                </a:lnTo>
                <a:lnTo>
                  <a:pt x="251" y="191"/>
                </a:lnTo>
                <a:lnTo>
                  <a:pt x="251" y="194"/>
                </a:lnTo>
                <a:lnTo>
                  <a:pt x="251" y="194"/>
                </a:lnTo>
                <a:lnTo>
                  <a:pt x="251" y="198"/>
                </a:lnTo>
                <a:lnTo>
                  <a:pt x="251" y="201"/>
                </a:lnTo>
                <a:lnTo>
                  <a:pt x="251" y="205"/>
                </a:lnTo>
                <a:lnTo>
                  <a:pt x="251" y="208"/>
                </a:lnTo>
                <a:lnTo>
                  <a:pt x="251" y="211"/>
                </a:lnTo>
                <a:lnTo>
                  <a:pt x="251" y="215"/>
                </a:lnTo>
                <a:lnTo>
                  <a:pt x="251" y="218"/>
                </a:lnTo>
                <a:lnTo>
                  <a:pt x="251" y="220"/>
                </a:lnTo>
                <a:lnTo>
                  <a:pt x="251" y="223"/>
                </a:lnTo>
                <a:lnTo>
                  <a:pt x="251" y="236"/>
                </a:lnTo>
                <a:lnTo>
                  <a:pt x="251" y="241"/>
                </a:lnTo>
                <a:lnTo>
                  <a:pt x="251" y="246"/>
                </a:lnTo>
                <a:lnTo>
                  <a:pt x="251" y="256"/>
                </a:lnTo>
                <a:lnTo>
                  <a:pt x="251" y="258"/>
                </a:lnTo>
                <a:lnTo>
                  <a:pt x="253" y="270"/>
                </a:lnTo>
                <a:lnTo>
                  <a:pt x="253" y="277"/>
                </a:lnTo>
                <a:lnTo>
                  <a:pt x="253" y="279"/>
                </a:lnTo>
                <a:lnTo>
                  <a:pt x="253" y="280"/>
                </a:lnTo>
                <a:lnTo>
                  <a:pt x="253" y="282"/>
                </a:lnTo>
                <a:lnTo>
                  <a:pt x="253" y="284"/>
                </a:lnTo>
                <a:lnTo>
                  <a:pt x="253" y="285"/>
                </a:lnTo>
                <a:lnTo>
                  <a:pt x="253" y="285"/>
                </a:lnTo>
                <a:lnTo>
                  <a:pt x="253" y="287"/>
                </a:lnTo>
                <a:lnTo>
                  <a:pt x="253" y="291"/>
                </a:lnTo>
                <a:lnTo>
                  <a:pt x="253" y="294"/>
                </a:lnTo>
                <a:lnTo>
                  <a:pt x="253" y="297"/>
                </a:lnTo>
                <a:lnTo>
                  <a:pt x="253" y="299"/>
                </a:lnTo>
                <a:lnTo>
                  <a:pt x="253" y="301"/>
                </a:lnTo>
                <a:lnTo>
                  <a:pt x="255" y="304"/>
                </a:lnTo>
                <a:lnTo>
                  <a:pt x="255" y="308"/>
                </a:lnTo>
                <a:lnTo>
                  <a:pt x="255" y="315"/>
                </a:lnTo>
                <a:lnTo>
                  <a:pt x="255" y="325"/>
                </a:lnTo>
                <a:lnTo>
                  <a:pt x="255" y="328"/>
                </a:lnTo>
                <a:lnTo>
                  <a:pt x="255" y="330"/>
                </a:lnTo>
                <a:lnTo>
                  <a:pt x="257" y="334"/>
                </a:lnTo>
                <a:lnTo>
                  <a:pt x="257" y="335"/>
                </a:lnTo>
                <a:lnTo>
                  <a:pt x="257" y="337"/>
                </a:lnTo>
                <a:lnTo>
                  <a:pt x="257" y="342"/>
                </a:lnTo>
                <a:lnTo>
                  <a:pt x="257" y="344"/>
                </a:lnTo>
                <a:lnTo>
                  <a:pt x="257" y="347"/>
                </a:lnTo>
                <a:lnTo>
                  <a:pt x="257" y="349"/>
                </a:lnTo>
                <a:lnTo>
                  <a:pt x="257" y="351"/>
                </a:lnTo>
                <a:lnTo>
                  <a:pt x="257" y="354"/>
                </a:lnTo>
                <a:lnTo>
                  <a:pt x="257" y="356"/>
                </a:lnTo>
                <a:lnTo>
                  <a:pt x="257" y="359"/>
                </a:lnTo>
                <a:lnTo>
                  <a:pt x="257" y="361"/>
                </a:lnTo>
                <a:lnTo>
                  <a:pt x="257" y="361"/>
                </a:lnTo>
                <a:lnTo>
                  <a:pt x="257" y="363"/>
                </a:lnTo>
                <a:lnTo>
                  <a:pt x="258" y="363"/>
                </a:lnTo>
                <a:lnTo>
                  <a:pt x="258" y="365"/>
                </a:lnTo>
                <a:lnTo>
                  <a:pt x="257" y="365"/>
                </a:lnTo>
                <a:lnTo>
                  <a:pt x="258" y="366"/>
                </a:lnTo>
                <a:lnTo>
                  <a:pt x="258" y="370"/>
                </a:lnTo>
                <a:lnTo>
                  <a:pt x="257" y="370"/>
                </a:lnTo>
                <a:lnTo>
                  <a:pt x="257" y="371"/>
                </a:lnTo>
                <a:lnTo>
                  <a:pt x="258" y="373"/>
                </a:lnTo>
                <a:lnTo>
                  <a:pt x="258" y="380"/>
                </a:lnTo>
                <a:lnTo>
                  <a:pt x="258" y="382"/>
                </a:lnTo>
                <a:lnTo>
                  <a:pt x="258" y="387"/>
                </a:lnTo>
                <a:lnTo>
                  <a:pt x="258" y="389"/>
                </a:lnTo>
                <a:lnTo>
                  <a:pt x="258" y="390"/>
                </a:lnTo>
                <a:lnTo>
                  <a:pt x="258" y="390"/>
                </a:lnTo>
                <a:lnTo>
                  <a:pt x="258" y="392"/>
                </a:lnTo>
                <a:lnTo>
                  <a:pt x="258" y="396"/>
                </a:lnTo>
                <a:lnTo>
                  <a:pt x="258" y="404"/>
                </a:lnTo>
                <a:lnTo>
                  <a:pt x="260" y="414"/>
                </a:lnTo>
                <a:lnTo>
                  <a:pt x="260" y="418"/>
                </a:lnTo>
                <a:lnTo>
                  <a:pt x="260" y="426"/>
                </a:lnTo>
                <a:lnTo>
                  <a:pt x="260" y="437"/>
                </a:lnTo>
                <a:lnTo>
                  <a:pt x="260" y="442"/>
                </a:lnTo>
                <a:lnTo>
                  <a:pt x="260" y="445"/>
                </a:lnTo>
                <a:lnTo>
                  <a:pt x="260" y="449"/>
                </a:lnTo>
                <a:lnTo>
                  <a:pt x="260" y="451"/>
                </a:lnTo>
                <a:lnTo>
                  <a:pt x="260" y="454"/>
                </a:lnTo>
                <a:lnTo>
                  <a:pt x="260" y="456"/>
                </a:lnTo>
                <a:lnTo>
                  <a:pt x="260" y="459"/>
                </a:lnTo>
                <a:lnTo>
                  <a:pt x="262" y="468"/>
                </a:lnTo>
                <a:lnTo>
                  <a:pt x="262" y="469"/>
                </a:lnTo>
                <a:lnTo>
                  <a:pt x="262" y="471"/>
                </a:lnTo>
                <a:lnTo>
                  <a:pt x="262" y="476"/>
                </a:lnTo>
                <a:lnTo>
                  <a:pt x="262" y="482"/>
                </a:lnTo>
                <a:lnTo>
                  <a:pt x="262" y="483"/>
                </a:lnTo>
                <a:lnTo>
                  <a:pt x="260" y="483"/>
                </a:lnTo>
                <a:lnTo>
                  <a:pt x="258" y="483"/>
                </a:lnTo>
                <a:lnTo>
                  <a:pt x="257" y="483"/>
                </a:lnTo>
                <a:lnTo>
                  <a:pt x="255" y="483"/>
                </a:lnTo>
                <a:lnTo>
                  <a:pt x="253" y="483"/>
                </a:lnTo>
                <a:lnTo>
                  <a:pt x="238" y="483"/>
                </a:lnTo>
                <a:lnTo>
                  <a:pt x="236" y="483"/>
                </a:lnTo>
                <a:lnTo>
                  <a:pt x="231" y="485"/>
                </a:lnTo>
                <a:lnTo>
                  <a:pt x="215" y="485"/>
                </a:lnTo>
                <a:lnTo>
                  <a:pt x="203" y="485"/>
                </a:lnTo>
                <a:lnTo>
                  <a:pt x="198" y="487"/>
                </a:lnTo>
                <a:lnTo>
                  <a:pt x="193" y="487"/>
                </a:lnTo>
                <a:lnTo>
                  <a:pt x="186" y="487"/>
                </a:lnTo>
                <a:lnTo>
                  <a:pt x="179" y="487"/>
                </a:lnTo>
                <a:lnTo>
                  <a:pt x="171" y="487"/>
                </a:lnTo>
                <a:lnTo>
                  <a:pt x="164" y="487"/>
                </a:lnTo>
                <a:lnTo>
                  <a:pt x="162" y="487"/>
                </a:lnTo>
                <a:lnTo>
                  <a:pt x="162" y="488"/>
                </a:lnTo>
                <a:lnTo>
                  <a:pt x="159" y="488"/>
                </a:lnTo>
                <a:lnTo>
                  <a:pt x="157" y="488"/>
                </a:lnTo>
                <a:lnTo>
                  <a:pt x="153" y="488"/>
                </a:lnTo>
                <a:lnTo>
                  <a:pt x="148" y="488"/>
                </a:lnTo>
                <a:lnTo>
                  <a:pt x="143" y="488"/>
                </a:lnTo>
                <a:lnTo>
                  <a:pt x="141" y="488"/>
                </a:lnTo>
                <a:lnTo>
                  <a:pt x="140" y="488"/>
                </a:lnTo>
                <a:lnTo>
                  <a:pt x="136" y="488"/>
                </a:lnTo>
                <a:lnTo>
                  <a:pt x="131" y="488"/>
                </a:lnTo>
                <a:lnTo>
                  <a:pt x="126" y="488"/>
                </a:lnTo>
                <a:lnTo>
                  <a:pt x="121" y="490"/>
                </a:lnTo>
                <a:lnTo>
                  <a:pt x="119" y="490"/>
                </a:lnTo>
                <a:lnTo>
                  <a:pt x="117" y="490"/>
                </a:lnTo>
                <a:lnTo>
                  <a:pt x="117" y="490"/>
                </a:lnTo>
                <a:lnTo>
                  <a:pt x="116" y="490"/>
                </a:lnTo>
                <a:lnTo>
                  <a:pt x="112" y="490"/>
                </a:lnTo>
                <a:lnTo>
                  <a:pt x="109" y="490"/>
                </a:lnTo>
                <a:lnTo>
                  <a:pt x="103" y="490"/>
                </a:lnTo>
                <a:lnTo>
                  <a:pt x="102" y="490"/>
                </a:lnTo>
                <a:lnTo>
                  <a:pt x="98" y="490"/>
                </a:lnTo>
                <a:lnTo>
                  <a:pt x="91" y="490"/>
                </a:lnTo>
                <a:lnTo>
                  <a:pt x="90" y="490"/>
                </a:lnTo>
                <a:lnTo>
                  <a:pt x="86" y="490"/>
                </a:lnTo>
                <a:lnTo>
                  <a:pt x="81" y="492"/>
                </a:lnTo>
                <a:lnTo>
                  <a:pt x="79" y="492"/>
                </a:lnTo>
                <a:lnTo>
                  <a:pt x="71" y="492"/>
                </a:lnTo>
                <a:lnTo>
                  <a:pt x="64" y="492"/>
                </a:lnTo>
                <a:lnTo>
                  <a:pt x="55" y="492"/>
                </a:lnTo>
                <a:lnTo>
                  <a:pt x="54" y="492"/>
                </a:lnTo>
                <a:lnTo>
                  <a:pt x="52" y="492"/>
                </a:lnTo>
                <a:lnTo>
                  <a:pt x="50" y="492"/>
                </a:lnTo>
                <a:lnTo>
                  <a:pt x="45" y="492"/>
                </a:lnTo>
                <a:lnTo>
                  <a:pt x="42" y="494"/>
                </a:lnTo>
                <a:lnTo>
                  <a:pt x="38" y="494"/>
                </a:lnTo>
                <a:lnTo>
                  <a:pt x="33" y="494"/>
                </a:lnTo>
                <a:lnTo>
                  <a:pt x="26" y="494"/>
                </a:lnTo>
                <a:lnTo>
                  <a:pt x="24" y="494"/>
                </a:lnTo>
                <a:lnTo>
                  <a:pt x="23" y="494"/>
                </a:lnTo>
                <a:lnTo>
                  <a:pt x="14" y="494"/>
                </a:lnTo>
                <a:lnTo>
                  <a:pt x="11" y="494"/>
                </a:lnTo>
                <a:lnTo>
                  <a:pt x="9" y="494"/>
                </a:lnTo>
                <a:lnTo>
                  <a:pt x="5" y="494"/>
                </a:lnTo>
                <a:lnTo>
                  <a:pt x="4" y="494"/>
                </a:lnTo>
                <a:lnTo>
                  <a:pt x="2" y="494"/>
                </a:lnTo>
                <a:lnTo>
                  <a:pt x="2" y="495"/>
                </a:lnTo>
                <a:lnTo>
                  <a:pt x="0" y="495"/>
                </a:lnTo>
                <a:lnTo>
                  <a:pt x="0" y="494"/>
                </a:lnTo>
                <a:lnTo>
                  <a:pt x="0" y="492"/>
                </a:lnTo>
                <a:lnTo>
                  <a:pt x="2" y="492"/>
                </a:lnTo>
                <a:lnTo>
                  <a:pt x="2" y="490"/>
                </a:lnTo>
                <a:lnTo>
                  <a:pt x="4" y="490"/>
                </a:lnTo>
                <a:lnTo>
                  <a:pt x="4" y="488"/>
                </a:lnTo>
                <a:lnTo>
                  <a:pt x="4" y="487"/>
                </a:lnTo>
                <a:lnTo>
                  <a:pt x="5" y="485"/>
                </a:lnTo>
                <a:lnTo>
                  <a:pt x="5" y="483"/>
                </a:lnTo>
                <a:lnTo>
                  <a:pt x="7" y="482"/>
                </a:lnTo>
                <a:lnTo>
                  <a:pt x="9" y="482"/>
                </a:lnTo>
                <a:lnTo>
                  <a:pt x="9" y="480"/>
                </a:lnTo>
                <a:lnTo>
                  <a:pt x="11" y="480"/>
                </a:lnTo>
                <a:lnTo>
                  <a:pt x="11" y="478"/>
                </a:lnTo>
                <a:lnTo>
                  <a:pt x="11" y="478"/>
                </a:lnTo>
                <a:lnTo>
                  <a:pt x="11" y="476"/>
                </a:lnTo>
                <a:lnTo>
                  <a:pt x="12" y="476"/>
                </a:lnTo>
                <a:lnTo>
                  <a:pt x="12" y="475"/>
                </a:lnTo>
                <a:lnTo>
                  <a:pt x="14" y="473"/>
                </a:lnTo>
                <a:lnTo>
                  <a:pt x="14" y="471"/>
                </a:lnTo>
                <a:lnTo>
                  <a:pt x="16" y="471"/>
                </a:lnTo>
                <a:lnTo>
                  <a:pt x="16" y="469"/>
                </a:lnTo>
                <a:lnTo>
                  <a:pt x="16" y="468"/>
                </a:lnTo>
                <a:lnTo>
                  <a:pt x="14" y="468"/>
                </a:lnTo>
                <a:lnTo>
                  <a:pt x="14" y="466"/>
                </a:lnTo>
                <a:lnTo>
                  <a:pt x="16" y="466"/>
                </a:lnTo>
                <a:lnTo>
                  <a:pt x="16" y="466"/>
                </a:lnTo>
                <a:lnTo>
                  <a:pt x="17" y="464"/>
                </a:lnTo>
                <a:lnTo>
                  <a:pt x="17" y="463"/>
                </a:lnTo>
                <a:lnTo>
                  <a:pt x="17" y="461"/>
                </a:lnTo>
                <a:lnTo>
                  <a:pt x="17" y="459"/>
                </a:lnTo>
                <a:lnTo>
                  <a:pt x="17" y="457"/>
                </a:lnTo>
                <a:lnTo>
                  <a:pt x="19" y="457"/>
                </a:lnTo>
                <a:lnTo>
                  <a:pt x="21" y="457"/>
                </a:lnTo>
                <a:lnTo>
                  <a:pt x="21" y="456"/>
                </a:lnTo>
                <a:lnTo>
                  <a:pt x="24" y="454"/>
                </a:lnTo>
                <a:lnTo>
                  <a:pt x="24" y="452"/>
                </a:lnTo>
                <a:lnTo>
                  <a:pt x="24" y="451"/>
                </a:lnTo>
                <a:lnTo>
                  <a:pt x="24" y="451"/>
                </a:lnTo>
                <a:lnTo>
                  <a:pt x="24" y="449"/>
                </a:lnTo>
                <a:lnTo>
                  <a:pt x="26" y="449"/>
                </a:lnTo>
                <a:lnTo>
                  <a:pt x="26" y="447"/>
                </a:lnTo>
                <a:lnTo>
                  <a:pt x="26" y="447"/>
                </a:lnTo>
                <a:lnTo>
                  <a:pt x="26" y="445"/>
                </a:lnTo>
                <a:lnTo>
                  <a:pt x="26" y="445"/>
                </a:lnTo>
                <a:lnTo>
                  <a:pt x="26" y="444"/>
                </a:lnTo>
                <a:lnTo>
                  <a:pt x="26" y="442"/>
                </a:lnTo>
                <a:lnTo>
                  <a:pt x="26" y="440"/>
                </a:lnTo>
                <a:lnTo>
                  <a:pt x="26" y="437"/>
                </a:lnTo>
                <a:lnTo>
                  <a:pt x="28" y="437"/>
                </a:lnTo>
                <a:lnTo>
                  <a:pt x="30" y="437"/>
                </a:lnTo>
                <a:lnTo>
                  <a:pt x="30" y="437"/>
                </a:lnTo>
                <a:lnTo>
                  <a:pt x="31" y="437"/>
                </a:lnTo>
                <a:lnTo>
                  <a:pt x="31" y="435"/>
                </a:lnTo>
                <a:lnTo>
                  <a:pt x="33" y="435"/>
                </a:lnTo>
                <a:lnTo>
                  <a:pt x="35" y="435"/>
                </a:lnTo>
                <a:lnTo>
                  <a:pt x="35" y="433"/>
                </a:lnTo>
                <a:lnTo>
                  <a:pt x="36" y="432"/>
                </a:lnTo>
                <a:lnTo>
                  <a:pt x="36" y="430"/>
                </a:lnTo>
                <a:lnTo>
                  <a:pt x="35" y="428"/>
                </a:lnTo>
                <a:lnTo>
                  <a:pt x="35" y="426"/>
                </a:lnTo>
                <a:lnTo>
                  <a:pt x="35" y="425"/>
                </a:lnTo>
                <a:lnTo>
                  <a:pt x="35" y="423"/>
                </a:lnTo>
                <a:lnTo>
                  <a:pt x="35" y="421"/>
                </a:lnTo>
                <a:lnTo>
                  <a:pt x="35" y="421"/>
                </a:lnTo>
                <a:lnTo>
                  <a:pt x="36" y="421"/>
                </a:lnTo>
                <a:lnTo>
                  <a:pt x="36" y="420"/>
                </a:lnTo>
                <a:lnTo>
                  <a:pt x="38" y="420"/>
                </a:lnTo>
                <a:lnTo>
                  <a:pt x="40" y="418"/>
                </a:lnTo>
                <a:lnTo>
                  <a:pt x="42" y="418"/>
                </a:lnTo>
                <a:lnTo>
                  <a:pt x="42" y="418"/>
                </a:lnTo>
                <a:lnTo>
                  <a:pt x="42" y="416"/>
                </a:lnTo>
                <a:lnTo>
                  <a:pt x="43" y="416"/>
                </a:lnTo>
                <a:lnTo>
                  <a:pt x="45" y="416"/>
                </a:lnTo>
                <a:lnTo>
                  <a:pt x="45" y="414"/>
                </a:lnTo>
                <a:lnTo>
                  <a:pt x="47" y="414"/>
                </a:lnTo>
                <a:lnTo>
                  <a:pt x="47" y="413"/>
                </a:lnTo>
                <a:lnTo>
                  <a:pt x="47" y="411"/>
                </a:lnTo>
                <a:lnTo>
                  <a:pt x="48" y="409"/>
                </a:lnTo>
                <a:lnTo>
                  <a:pt x="48" y="408"/>
                </a:lnTo>
                <a:lnTo>
                  <a:pt x="47" y="408"/>
                </a:lnTo>
                <a:lnTo>
                  <a:pt x="47" y="406"/>
                </a:lnTo>
                <a:lnTo>
                  <a:pt x="48" y="406"/>
                </a:lnTo>
                <a:lnTo>
                  <a:pt x="48" y="406"/>
                </a:lnTo>
                <a:lnTo>
                  <a:pt x="50" y="406"/>
                </a:lnTo>
                <a:lnTo>
                  <a:pt x="50" y="404"/>
                </a:lnTo>
                <a:lnTo>
                  <a:pt x="50" y="402"/>
                </a:lnTo>
                <a:lnTo>
                  <a:pt x="52" y="401"/>
                </a:lnTo>
                <a:lnTo>
                  <a:pt x="54" y="401"/>
                </a:lnTo>
                <a:lnTo>
                  <a:pt x="55" y="401"/>
                </a:lnTo>
                <a:lnTo>
                  <a:pt x="55" y="401"/>
                </a:lnTo>
                <a:lnTo>
                  <a:pt x="57" y="399"/>
                </a:lnTo>
                <a:lnTo>
                  <a:pt x="59" y="399"/>
                </a:lnTo>
                <a:lnTo>
                  <a:pt x="60" y="399"/>
                </a:lnTo>
                <a:lnTo>
                  <a:pt x="62" y="399"/>
                </a:lnTo>
                <a:lnTo>
                  <a:pt x="64" y="399"/>
                </a:lnTo>
                <a:lnTo>
                  <a:pt x="64" y="397"/>
                </a:lnTo>
                <a:lnTo>
                  <a:pt x="66" y="397"/>
                </a:lnTo>
                <a:lnTo>
                  <a:pt x="67" y="397"/>
                </a:lnTo>
                <a:lnTo>
                  <a:pt x="67" y="396"/>
                </a:lnTo>
                <a:lnTo>
                  <a:pt x="69" y="394"/>
                </a:lnTo>
                <a:lnTo>
                  <a:pt x="71" y="392"/>
                </a:lnTo>
                <a:lnTo>
                  <a:pt x="71" y="390"/>
                </a:lnTo>
                <a:lnTo>
                  <a:pt x="71" y="390"/>
                </a:lnTo>
                <a:lnTo>
                  <a:pt x="73" y="390"/>
                </a:lnTo>
                <a:lnTo>
                  <a:pt x="74" y="390"/>
                </a:lnTo>
                <a:lnTo>
                  <a:pt x="74" y="390"/>
                </a:lnTo>
                <a:lnTo>
                  <a:pt x="76" y="390"/>
                </a:lnTo>
                <a:lnTo>
                  <a:pt x="78" y="390"/>
                </a:lnTo>
                <a:lnTo>
                  <a:pt x="78" y="389"/>
                </a:lnTo>
                <a:lnTo>
                  <a:pt x="78" y="387"/>
                </a:lnTo>
                <a:lnTo>
                  <a:pt x="79" y="387"/>
                </a:lnTo>
                <a:lnTo>
                  <a:pt x="79" y="385"/>
                </a:lnTo>
                <a:lnTo>
                  <a:pt x="79" y="383"/>
                </a:lnTo>
                <a:lnTo>
                  <a:pt x="81" y="383"/>
                </a:lnTo>
                <a:lnTo>
                  <a:pt x="83" y="383"/>
                </a:lnTo>
                <a:lnTo>
                  <a:pt x="83" y="382"/>
                </a:lnTo>
                <a:lnTo>
                  <a:pt x="85" y="382"/>
                </a:lnTo>
                <a:lnTo>
                  <a:pt x="86" y="382"/>
                </a:lnTo>
                <a:lnTo>
                  <a:pt x="86" y="380"/>
                </a:lnTo>
                <a:lnTo>
                  <a:pt x="86" y="378"/>
                </a:lnTo>
                <a:lnTo>
                  <a:pt x="86" y="377"/>
                </a:lnTo>
                <a:lnTo>
                  <a:pt x="86" y="377"/>
                </a:lnTo>
                <a:lnTo>
                  <a:pt x="88" y="377"/>
                </a:lnTo>
                <a:lnTo>
                  <a:pt x="88" y="375"/>
                </a:lnTo>
                <a:lnTo>
                  <a:pt x="88" y="373"/>
                </a:lnTo>
                <a:lnTo>
                  <a:pt x="88" y="371"/>
                </a:lnTo>
                <a:lnTo>
                  <a:pt x="88" y="370"/>
                </a:lnTo>
                <a:lnTo>
                  <a:pt x="86" y="370"/>
                </a:lnTo>
                <a:lnTo>
                  <a:pt x="86" y="368"/>
                </a:lnTo>
                <a:lnTo>
                  <a:pt x="86" y="366"/>
                </a:lnTo>
                <a:lnTo>
                  <a:pt x="86" y="365"/>
                </a:lnTo>
                <a:lnTo>
                  <a:pt x="86" y="365"/>
                </a:lnTo>
                <a:lnTo>
                  <a:pt x="86" y="363"/>
                </a:lnTo>
                <a:lnTo>
                  <a:pt x="88" y="361"/>
                </a:lnTo>
                <a:lnTo>
                  <a:pt x="86" y="361"/>
                </a:lnTo>
                <a:lnTo>
                  <a:pt x="88" y="361"/>
                </a:lnTo>
                <a:lnTo>
                  <a:pt x="88" y="359"/>
                </a:lnTo>
                <a:lnTo>
                  <a:pt x="88" y="358"/>
                </a:lnTo>
                <a:lnTo>
                  <a:pt x="88" y="356"/>
                </a:lnTo>
                <a:lnTo>
                  <a:pt x="88" y="354"/>
                </a:lnTo>
                <a:lnTo>
                  <a:pt x="90" y="354"/>
                </a:lnTo>
                <a:lnTo>
                  <a:pt x="90" y="352"/>
                </a:lnTo>
                <a:lnTo>
                  <a:pt x="91" y="352"/>
                </a:lnTo>
                <a:lnTo>
                  <a:pt x="91" y="351"/>
                </a:lnTo>
                <a:lnTo>
                  <a:pt x="91" y="349"/>
                </a:lnTo>
                <a:lnTo>
                  <a:pt x="93" y="347"/>
                </a:lnTo>
                <a:lnTo>
                  <a:pt x="95" y="346"/>
                </a:lnTo>
                <a:lnTo>
                  <a:pt x="97" y="346"/>
                </a:lnTo>
                <a:lnTo>
                  <a:pt x="98" y="346"/>
                </a:lnTo>
                <a:lnTo>
                  <a:pt x="100" y="346"/>
                </a:lnTo>
                <a:lnTo>
                  <a:pt x="102" y="346"/>
                </a:lnTo>
                <a:lnTo>
                  <a:pt x="102" y="346"/>
                </a:lnTo>
                <a:lnTo>
                  <a:pt x="102" y="346"/>
                </a:lnTo>
                <a:lnTo>
                  <a:pt x="103" y="344"/>
                </a:lnTo>
                <a:lnTo>
                  <a:pt x="103" y="342"/>
                </a:lnTo>
                <a:lnTo>
                  <a:pt x="105" y="340"/>
                </a:lnTo>
                <a:lnTo>
                  <a:pt x="107" y="340"/>
                </a:lnTo>
                <a:lnTo>
                  <a:pt x="105" y="339"/>
                </a:lnTo>
                <a:lnTo>
                  <a:pt x="105" y="337"/>
                </a:lnTo>
                <a:lnTo>
                  <a:pt x="107" y="335"/>
                </a:lnTo>
                <a:lnTo>
                  <a:pt x="107" y="337"/>
                </a:lnTo>
                <a:lnTo>
                  <a:pt x="109" y="337"/>
                </a:lnTo>
                <a:lnTo>
                  <a:pt x="109" y="334"/>
                </a:lnTo>
                <a:lnTo>
                  <a:pt x="110" y="334"/>
                </a:lnTo>
                <a:lnTo>
                  <a:pt x="110" y="332"/>
                </a:lnTo>
                <a:lnTo>
                  <a:pt x="110" y="334"/>
                </a:lnTo>
                <a:lnTo>
                  <a:pt x="112" y="334"/>
                </a:lnTo>
                <a:lnTo>
                  <a:pt x="112" y="332"/>
                </a:lnTo>
                <a:lnTo>
                  <a:pt x="114" y="332"/>
                </a:lnTo>
                <a:lnTo>
                  <a:pt x="114" y="330"/>
                </a:lnTo>
                <a:lnTo>
                  <a:pt x="114" y="330"/>
                </a:lnTo>
                <a:lnTo>
                  <a:pt x="116" y="330"/>
                </a:lnTo>
                <a:lnTo>
                  <a:pt x="117" y="330"/>
                </a:lnTo>
                <a:lnTo>
                  <a:pt x="117" y="330"/>
                </a:lnTo>
                <a:lnTo>
                  <a:pt x="117" y="328"/>
                </a:lnTo>
                <a:lnTo>
                  <a:pt x="117" y="327"/>
                </a:lnTo>
                <a:lnTo>
                  <a:pt x="119" y="327"/>
                </a:lnTo>
                <a:lnTo>
                  <a:pt x="119" y="328"/>
                </a:lnTo>
                <a:lnTo>
                  <a:pt x="121" y="328"/>
                </a:lnTo>
                <a:lnTo>
                  <a:pt x="121" y="327"/>
                </a:lnTo>
                <a:lnTo>
                  <a:pt x="121" y="325"/>
                </a:lnTo>
                <a:lnTo>
                  <a:pt x="122" y="325"/>
                </a:lnTo>
                <a:lnTo>
                  <a:pt x="122" y="327"/>
                </a:lnTo>
                <a:lnTo>
                  <a:pt x="122" y="325"/>
                </a:lnTo>
                <a:lnTo>
                  <a:pt x="124" y="325"/>
                </a:lnTo>
                <a:lnTo>
                  <a:pt x="124" y="323"/>
                </a:lnTo>
                <a:lnTo>
                  <a:pt x="126" y="323"/>
                </a:lnTo>
                <a:lnTo>
                  <a:pt x="126" y="322"/>
                </a:lnTo>
                <a:lnTo>
                  <a:pt x="126" y="323"/>
                </a:lnTo>
                <a:lnTo>
                  <a:pt x="128" y="323"/>
                </a:lnTo>
                <a:lnTo>
                  <a:pt x="128" y="322"/>
                </a:lnTo>
                <a:lnTo>
                  <a:pt x="129" y="322"/>
                </a:lnTo>
                <a:lnTo>
                  <a:pt x="131" y="322"/>
                </a:lnTo>
                <a:lnTo>
                  <a:pt x="131" y="322"/>
                </a:lnTo>
                <a:lnTo>
                  <a:pt x="133" y="323"/>
                </a:lnTo>
                <a:lnTo>
                  <a:pt x="133" y="322"/>
                </a:lnTo>
                <a:lnTo>
                  <a:pt x="134" y="322"/>
                </a:lnTo>
                <a:lnTo>
                  <a:pt x="136" y="322"/>
                </a:lnTo>
                <a:lnTo>
                  <a:pt x="136" y="320"/>
                </a:lnTo>
                <a:lnTo>
                  <a:pt x="136" y="318"/>
                </a:lnTo>
                <a:lnTo>
                  <a:pt x="138" y="316"/>
                </a:lnTo>
                <a:lnTo>
                  <a:pt x="138" y="316"/>
                </a:lnTo>
                <a:lnTo>
                  <a:pt x="140" y="316"/>
                </a:lnTo>
                <a:lnTo>
                  <a:pt x="140" y="316"/>
                </a:lnTo>
                <a:lnTo>
                  <a:pt x="141" y="316"/>
                </a:lnTo>
                <a:lnTo>
                  <a:pt x="141" y="315"/>
                </a:lnTo>
                <a:lnTo>
                  <a:pt x="141" y="313"/>
                </a:lnTo>
                <a:lnTo>
                  <a:pt x="143" y="313"/>
                </a:lnTo>
                <a:lnTo>
                  <a:pt x="145" y="313"/>
                </a:lnTo>
                <a:lnTo>
                  <a:pt x="146" y="313"/>
                </a:lnTo>
                <a:lnTo>
                  <a:pt x="146" y="313"/>
                </a:lnTo>
                <a:lnTo>
                  <a:pt x="148" y="313"/>
                </a:lnTo>
                <a:lnTo>
                  <a:pt x="148" y="311"/>
                </a:lnTo>
                <a:lnTo>
                  <a:pt x="150" y="311"/>
                </a:lnTo>
                <a:lnTo>
                  <a:pt x="150" y="309"/>
                </a:lnTo>
                <a:lnTo>
                  <a:pt x="152" y="309"/>
                </a:lnTo>
                <a:lnTo>
                  <a:pt x="152" y="308"/>
                </a:lnTo>
                <a:lnTo>
                  <a:pt x="152" y="306"/>
                </a:lnTo>
                <a:lnTo>
                  <a:pt x="153" y="306"/>
                </a:lnTo>
                <a:lnTo>
                  <a:pt x="153" y="304"/>
                </a:lnTo>
                <a:lnTo>
                  <a:pt x="152" y="304"/>
                </a:lnTo>
                <a:lnTo>
                  <a:pt x="150" y="304"/>
                </a:lnTo>
                <a:lnTo>
                  <a:pt x="150" y="303"/>
                </a:lnTo>
                <a:lnTo>
                  <a:pt x="150" y="301"/>
                </a:lnTo>
                <a:lnTo>
                  <a:pt x="148" y="301"/>
                </a:lnTo>
                <a:lnTo>
                  <a:pt x="148" y="301"/>
                </a:lnTo>
                <a:lnTo>
                  <a:pt x="150" y="301"/>
                </a:lnTo>
                <a:lnTo>
                  <a:pt x="152" y="299"/>
                </a:lnTo>
                <a:lnTo>
                  <a:pt x="152" y="301"/>
                </a:lnTo>
                <a:lnTo>
                  <a:pt x="153" y="301"/>
                </a:lnTo>
                <a:lnTo>
                  <a:pt x="153" y="299"/>
                </a:lnTo>
                <a:lnTo>
                  <a:pt x="152" y="299"/>
                </a:lnTo>
                <a:lnTo>
                  <a:pt x="153" y="299"/>
                </a:lnTo>
                <a:lnTo>
                  <a:pt x="153" y="297"/>
                </a:lnTo>
                <a:lnTo>
                  <a:pt x="155" y="297"/>
                </a:lnTo>
                <a:lnTo>
                  <a:pt x="155" y="296"/>
                </a:lnTo>
                <a:lnTo>
                  <a:pt x="153" y="296"/>
                </a:lnTo>
                <a:lnTo>
                  <a:pt x="153" y="294"/>
                </a:lnTo>
                <a:lnTo>
                  <a:pt x="155" y="294"/>
                </a:lnTo>
                <a:lnTo>
                  <a:pt x="155" y="292"/>
                </a:lnTo>
                <a:lnTo>
                  <a:pt x="157" y="292"/>
                </a:lnTo>
                <a:lnTo>
                  <a:pt x="157" y="291"/>
                </a:lnTo>
                <a:lnTo>
                  <a:pt x="155" y="291"/>
                </a:lnTo>
                <a:lnTo>
                  <a:pt x="155" y="289"/>
                </a:lnTo>
                <a:lnTo>
                  <a:pt x="157" y="289"/>
                </a:lnTo>
                <a:lnTo>
                  <a:pt x="157" y="287"/>
                </a:lnTo>
                <a:lnTo>
                  <a:pt x="157" y="285"/>
                </a:lnTo>
                <a:lnTo>
                  <a:pt x="159" y="285"/>
                </a:lnTo>
                <a:lnTo>
                  <a:pt x="157" y="285"/>
                </a:lnTo>
                <a:lnTo>
                  <a:pt x="157" y="284"/>
                </a:lnTo>
                <a:lnTo>
                  <a:pt x="159" y="284"/>
                </a:lnTo>
                <a:lnTo>
                  <a:pt x="159" y="282"/>
                </a:lnTo>
                <a:lnTo>
                  <a:pt x="160" y="282"/>
                </a:lnTo>
                <a:lnTo>
                  <a:pt x="162" y="282"/>
                </a:lnTo>
                <a:lnTo>
                  <a:pt x="162" y="282"/>
                </a:lnTo>
                <a:lnTo>
                  <a:pt x="164" y="282"/>
                </a:lnTo>
                <a:lnTo>
                  <a:pt x="164" y="280"/>
                </a:lnTo>
                <a:lnTo>
                  <a:pt x="165" y="280"/>
                </a:lnTo>
                <a:lnTo>
                  <a:pt x="165" y="279"/>
                </a:lnTo>
                <a:lnTo>
                  <a:pt x="167" y="279"/>
                </a:lnTo>
                <a:lnTo>
                  <a:pt x="169" y="279"/>
                </a:lnTo>
                <a:lnTo>
                  <a:pt x="169" y="277"/>
                </a:lnTo>
                <a:lnTo>
                  <a:pt x="171" y="277"/>
                </a:lnTo>
                <a:lnTo>
                  <a:pt x="172" y="277"/>
                </a:lnTo>
                <a:lnTo>
                  <a:pt x="174" y="277"/>
                </a:lnTo>
                <a:lnTo>
                  <a:pt x="176" y="277"/>
                </a:lnTo>
                <a:lnTo>
                  <a:pt x="177" y="277"/>
                </a:lnTo>
                <a:lnTo>
                  <a:pt x="177" y="277"/>
                </a:lnTo>
                <a:lnTo>
                  <a:pt x="177" y="275"/>
                </a:lnTo>
                <a:lnTo>
                  <a:pt x="177" y="273"/>
                </a:lnTo>
                <a:lnTo>
                  <a:pt x="179" y="273"/>
                </a:lnTo>
                <a:lnTo>
                  <a:pt x="179" y="272"/>
                </a:lnTo>
                <a:lnTo>
                  <a:pt x="179" y="270"/>
                </a:lnTo>
                <a:lnTo>
                  <a:pt x="181" y="270"/>
                </a:lnTo>
                <a:lnTo>
                  <a:pt x="181" y="270"/>
                </a:lnTo>
                <a:lnTo>
                  <a:pt x="183" y="270"/>
                </a:lnTo>
                <a:lnTo>
                  <a:pt x="181" y="270"/>
                </a:lnTo>
                <a:lnTo>
                  <a:pt x="181" y="268"/>
                </a:lnTo>
                <a:lnTo>
                  <a:pt x="181" y="266"/>
                </a:lnTo>
                <a:lnTo>
                  <a:pt x="181" y="265"/>
                </a:lnTo>
                <a:lnTo>
                  <a:pt x="181" y="263"/>
                </a:lnTo>
                <a:lnTo>
                  <a:pt x="179" y="263"/>
                </a:lnTo>
                <a:lnTo>
                  <a:pt x="181" y="261"/>
                </a:lnTo>
                <a:lnTo>
                  <a:pt x="183" y="261"/>
                </a:lnTo>
                <a:lnTo>
                  <a:pt x="184" y="260"/>
                </a:lnTo>
                <a:lnTo>
                  <a:pt x="186" y="258"/>
                </a:lnTo>
                <a:lnTo>
                  <a:pt x="186" y="256"/>
                </a:lnTo>
                <a:lnTo>
                  <a:pt x="186" y="254"/>
                </a:lnTo>
                <a:lnTo>
                  <a:pt x="188" y="254"/>
                </a:lnTo>
                <a:lnTo>
                  <a:pt x="188" y="254"/>
                </a:lnTo>
                <a:lnTo>
                  <a:pt x="189" y="254"/>
                </a:lnTo>
                <a:lnTo>
                  <a:pt x="189" y="253"/>
                </a:lnTo>
                <a:lnTo>
                  <a:pt x="189" y="251"/>
                </a:lnTo>
                <a:lnTo>
                  <a:pt x="188" y="251"/>
                </a:lnTo>
                <a:lnTo>
                  <a:pt x="188" y="249"/>
                </a:lnTo>
                <a:lnTo>
                  <a:pt x="186" y="248"/>
                </a:lnTo>
                <a:lnTo>
                  <a:pt x="186" y="246"/>
                </a:lnTo>
                <a:lnTo>
                  <a:pt x="186" y="244"/>
                </a:lnTo>
                <a:lnTo>
                  <a:pt x="184" y="244"/>
                </a:lnTo>
                <a:lnTo>
                  <a:pt x="184" y="242"/>
                </a:lnTo>
                <a:lnTo>
                  <a:pt x="183" y="242"/>
                </a:lnTo>
                <a:lnTo>
                  <a:pt x="183" y="241"/>
                </a:lnTo>
                <a:lnTo>
                  <a:pt x="181" y="241"/>
                </a:lnTo>
                <a:lnTo>
                  <a:pt x="181" y="241"/>
                </a:lnTo>
                <a:lnTo>
                  <a:pt x="179" y="241"/>
                </a:lnTo>
                <a:lnTo>
                  <a:pt x="179" y="241"/>
                </a:lnTo>
                <a:lnTo>
                  <a:pt x="177" y="241"/>
                </a:lnTo>
                <a:lnTo>
                  <a:pt x="177" y="241"/>
                </a:lnTo>
                <a:lnTo>
                  <a:pt x="177" y="239"/>
                </a:lnTo>
                <a:lnTo>
                  <a:pt x="177" y="239"/>
                </a:lnTo>
                <a:lnTo>
                  <a:pt x="177" y="239"/>
                </a:lnTo>
                <a:lnTo>
                  <a:pt x="177" y="237"/>
                </a:lnTo>
                <a:lnTo>
                  <a:pt x="177" y="236"/>
                </a:lnTo>
                <a:lnTo>
                  <a:pt x="177" y="234"/>
                </a:lnTo>
                <a:lnTo>
                  <a:pt x="179" y="234"/>
                </a:lnTo>
                <a:lnTo>
                  <a:pt x="179" y="232"/>
                </a:lnTo>
                <a:lnTo>
                  <a:pt x="179" y="230"/>
                </a:lnTo>
                <a:lnTo>
                  <a:pt x="181" y="230"/>
                </a:lnTo>
                <a:lnTo>
                  <a:pt x="181" y="229"/>
                </a:lnTo>
                <a:lnTo>
                  <a:pt x="181" y="227"/>
                </a:lnTo>
                <a:lnTo>
                  <a:pt x="179" y="227"/>
                </a:lnTo>
                <a:lnTo>
                  <a:pt x="179" y="225"/>
                </a:lnTo>
                <a:lnTo>
                  <a:pt x="179" y="225"/>
                </a:lnTo>
                <a:lnTo>
                  <a:pt x="179" y="223"/>
                </a:lnTo>
                <a:lnTo>
                  <a:pt x="181" y="223"/>
                </a:lnTo>
                <a:lnTo>
                  <a:pt x="181" y="222"/>
                </a:lnTo>
                <a:lnTo>
                  <a:pt x="181" y="220"/>
                </a:lnTo>
                <a:lnTo>
                  <a:pt x="179" y="218"/>
                </a:lnTo>
                <a:lnTo>
                  <a:pt x="179" y="217"/>
                </a:lnTo>
                <a:lnTo>
                  <a:pt x="181" y="217"/>
                </a:lnTo>
                <a:lnTo>
                  <a:pt x="181" y="215"/>
                </a:lnTo>
                <a:lnTo>
                  <a:pt x="181" y="213"/>
                </a:lnTo>
                <a:lnTo>
                  <a:pt x="183" y="213"/>
                </a:lnTo>
                <a:lnTo>
                  <a:pt x="183" y="211"/>
                </a:lnTo>
                <a:lnTo>
                  <a:pt x="184" y="211"/>
                </a:lnTo>
                <a:lnTo>
                  <a:pt x="184" y="210"/>
                </a:lnTo>
                <a:lnTo>
                  <a:pt x="186" y="210"/>
                </a:lnTo>
                <a:lnTo>
                  <a:pt x="184" y="210"/>
                </a:lnTo>
                <a:lnTo>
                  <a:pt x="186" y="210"/>
                </a:lnTo>
                <a:lnTo>
                  <a:pt x="186" y="210"/>
                </a:lnTo>
                <a:lnTo>
                  <a:pt x="186" y="208"/>
                </a:lnTo>
                <a:lnTo>
                  <a:pt x="186" y="206"/>
                </a:lnTo>
                <a:lnTo>
                  <a:pt x="186" y="205"/>
                </a:lnTo>
                <a:lnTo>
                  <a:pt x="188" y="205"/>
                </a:lnTo>
                <a:lnTo>
                  <a:pt x="188" y="203"/>
                </a:lnTo>
                <a:lnTo>
                  <a:pt x="188" y="201"/>
                </a:lnTo>
                <a:lnTo>
                  <a:pt x="188" y="199"/>
                </a:lnTo>
                <a:lnTo>
                  <a:pt x="188" y="198"/>
                </a:lnTo>
                <a:lnTo>
                  <a:pt x="188" y="196"/>
                </a:lnTo>
                <a:lnTo>
                  <a:pt x="188" y="194"/>
                </a:lnTo>
                <a:lnTo>
                  <a:pt x="186" y="194"/>
                </a:lnTo>
                <a:lnTo>
                  <a:pt x="186" y="194"/>
                </a:lnTo>
                <a:lnTo>
                  <a:pt x="186" y="193"/>
                </a:lnTo>
                <a:lnTo>
                  <a:pt x="188" y="193"/>
                </a:lnTo>
                <a:lnTo>
                  <a:pt x="188" y="191"/>
                </a:lnTo>
                <a:lnTo>
                  <a:pt x="188" y="189"/>
                </a:lnTo>
                <a:lnTo>
                  <a:pt x="186" y="189"/>
                </a:lnTo>
                <a:lnTo>
                  <a:pt x="184" y="189"/>
                </a:lnTo>
                <a:lnTo>
                  <a:pt x="186" y="187"/>
                </a:lnTo>
                <a:lnTo>
                  <a:pt x="184" y="187"/>
                </a:lnTo>
                <a:lnTo>
                  <a:pt x="184" y="186"/>
                </a:lnTo>
                <a:lnTo>
                  <a:pt x="183" y="184"/>
                </a:lnTo>
                <a:lnTo>
                  <a:pt x="183" y="182"/>
                </a:lnTo>
                <a:lnTo>
                  <a:pt x="181" y="182"/>
                </a:lnTo>
                <a:lnTo>
                  <a:pt x="179" y="180"/>
                </a:lnTo>
                <a:lnTo>
                  <a:pt x="177" y="180"/>
                </a:lnTo>
                <a:lnTo>
                  <a:pt x="177" y="180"/>
                </a:lnTo>
                <a:lnTo>
                  <a:pt x="177" y="179"/>
                </a:lnTo>
                <a:lnTo>
                  <a:pt x="177" y="179"/>
                </a:lnTo>
                <a:lnTo>
                  <a:pt x="176" y="177"/>
                </a:lnTo>
                <a:lnTo>
                  <a:pt x="176" y="179"/>
                </a:lnTo>
                <a:lnTo>
                  <a:pt x="174" y="179"/>
                </a:lnTo>
                <a:lnTo>
                  <a:pt x="174" y="177"/>
                </a:lnTo>
                <a:lnTo>
                  <a:pt x="172" y="177"/>
                </a:lnTo>
                <a:lnTo>
                  <a:pt x="171" y="177"/>
                </a:lnTo>
                <a:lnTo>
                  <a:pt x="169" y="175"/>
                </a:lnTo>
                <a:lnTo>
                  <a:pt x="167" y="175"/>
                </a:lnTo>
                <a:lnTo>
                  <a:pt x="165" y="175"/>
                </a:lnTo>
                <a:lnTo>
                  <a:pt x="164" y="177"/>
                </a:lnTo>
                <a:lnTo>
                  <a:pt x="162" y="177"/>
                </a:lnTo>
                <a:lnTo>
                  <a:pt x="162" y="175"/>
                </a:lnTo>
                <a:lnTo>
                  <a:pt x="162" y="175"/>
                </a:lnTo>
                <a:lnTo>
                  <a:pt x="162" y="174"/>
                </a:lnTo>
                <a:lnTo>
                  <a:pt x="162" y="175"/>
                </a:lnTo>
                <a:lnTo>
                  <a:pt x="160" y="175"/>
                </a:lnTo>
                <a:lnTo>
                  <a:pt x="159" y="175"/>
                </a:lnTo>
                <a:lnTo>
                  <a:pt x="159" y="174"/>
                </a:lnTo>
                <a:lnTo>
                  <a:pt x="159" y="172"/>
                </a:lnTo>
                <a:lnTo>
                  <a:pt x="157" y="172"/>
                </a:lnTo>
                <a:lnTo>
                  <a:pt x="157" y="174"/>
                </a:lnTo>
                <a:lnTo>
                  <a:pt x="155" y="174"/>
                </a:lnTo>
                <a:lnTo>
                  <a:pt x="157" y="172"/>
                </a:lnTo>
                <a:lnTo>
                  <a:pt x="155" y="172"/>
                </a:lnTo>
                <a:lnTo>
                  <a:pt x="155" y="170"/>
                </a:lnTo>
                <a:lnTo>
                  <a:pt x="155" y="172"/>
                </a:lnTo>
                <a:lnTo>
                  <a:pt x="153" y="172"/>
                </a:lnTo>
                <a:lnTo>
                  <a:pt x="152" y="172"/>
                </a:lnTo>
                <a:lnTo>
                  <a:pt x="152" y="170"/>
                </a:lnTo>
                <a:lnTo>
                  <a:pt x="152" y="168"/>
                </a:lnTo>
                <a:lnTo>
                  <a:pt x="152" y="170"/>
                </a:lnTo>
                <a:lnTo>
                  <a:pt x="150" y="170"/>
                </a:lnTo>
                <a:lnTo>
                  <a:pt x="148" y="170"/>
                </a:lnTo>
                <a:lnTo>
                  <a:pt x="146" y="170"/>
                </a:lnTo>
                <a:lnTo>
                  <a:pt x="146" y="170"/>
                </a:lnTo>
                <a:lnTo>
                  <a:pt x="146" y="168"/>
                </a:lnTo>
                <a:lnTo>
                  <a:pt x="146" y="167"/>
                </a:lnTo>
                <a:lnTo>
                  <a:pt x="146" y="165"/>
                </a:lnTo>
                <a:lnTo>
                  <a:pt x="146" y="165"/>
                </a:lnTo>
                <a:lnTo>
                  <a:pt x="146" y="167"/>
                </a:lnTo>
                <a:lnTo>
                  <a:pt x="145" y="167"/>
                </a:lnTo>
                <a:lnTo>
                  <a:pt x="143" y="168"/>
                </a:lnTo>
                <a:lnTo>
                  <a:pt x="141" y="168"/>
                </a:lnTo>
                <a:lnTo>
                  <a:pt x="140" y="168"/>
                </a:lnTo>
                <a:lnTo>
                  <a:pt x="140" y="167"/>
                </a:lnTo>
                <a:lnTo>
                  <a:pt x="141" y="167"/>
                </a:lnTo>
                <a:lnTo>
                  <a:pt x="143" y="167"/>
                </a:lnTo>
                <a:lnTo>
                  <a:pt x="143" y="165"/>
                </a:lnTo>
                <a:lnTo>
                  <a:pt x="143" y="165"/>
                </a:lnTo>
                <a:lnTo>
                  <a:pt x="143" y="163"/>
                </a:lnTo>
                <a:lnTo>
                  <a:pt x="143" y="162"/>
                </a:lnTo>
                <a:lnTo>
                  <a:pt x="141" y="162"/>
                </a:lnTo>
                <a:lnTo>
                  <a:pt x="141" y="163"/>
                </a:lnTo>
                <a:lnTo>
                  <a:pt x="140" y="163"/>
                </a:lnTo>
                <a:lnTo>
                  <a:pt x="138" y="162"/>
                </a:lnTo>
                <a:lnTo>
                  <a:pt x="136" y="162"/>
                </a:lnTo>
                <a:lnTo>
                  <a:pt x="136" y="160"/>
                </a:lnTo>
                <a:lnTo>
                  <a:pt x="136" y="158"/>
                </a:lnTo>
                <a:lnTo>
                  <a:pt x="136" y="155"/>
                </a:lnTo>
                <a:lnTo>
                  <a:pt x="138" y="155"/>
                </a:lnTo>
                <a:lnTo>
                  <a:pt x="140" y="155"/>
                </a:lnTo>
                <a:lnTo>
                  <a:pt x="141" y="155"/>
                </a:lnTo>
                <a:lnTo>
                  <a:pt x="141" y="153"/>
                </a:lnTo>
                <a:lnTo>
                  <a:pt x="140" y="153"/>
                </a:lnTo>
                <a:lnTo>
                  <a:pt x="140" y="151"/>
                </a:lnTo>
                <a:lnTo>
                  <a:pt x="141" y="151"/>
                </a:lnTo>
                <a:lnTo>
                  <a:pt x="143" y="151"/>
                </a:lnTo>
                <a:lnTo>
                  <a:pt x="143" y="149"/>
                </a:lnTo>
                <a:lnTo>
                  <a:pt x="143" y="149"/>
                </a:lnTo>
                <a:lnTo>
                  <a:pt x="141" y="148"/>
                </a:lnTo>
                <a:lnTo>
                  <a:pt x="141" y="146"/>
                </a:lnTo>
                <a:lnTo>
                  <a:pt x="141" y="144"/>
                </a:lnTo>
                <a:lnTo>
                  <a:pt x="141" y="143"/>
                </a:lnTo>
                <a:lnTo>
                  <a:pt x="141" y="141"/>
                </a:lnTo>
                <a:lnTo>
                  <a:pt x="140" y="141"/>
                </a:lnTo>
                <a:lnTo>
                  <a:pt x="140" y="139"/>
                </a:lnTo>
                <a:lnTo>
                  <a:pt x="141" y="139"/>
                </a:lnTo>
                <a:lnTo>
                  <a:pt x="141" y="137"/>
                </a:lnTo>
                <a:lnTo>
                  <a:pt x="143" y="137"/>
                </a:lnTo>
                <a:lnTo>
                  <a:pt x="141" y="136"/>
                </a:lnTo>
                <a:lnTo>
                  <a:pt x="140" y="136"/>
                </a:lnTo>
                <a:lnTo>
                  <a:pt x="140" y="134"/>
                </a:lnTo>
                <a:lnTo>
                  <a:pt x="138" y="134"/>
                </a:lnTo>
                <a:lnTo>
                  <a:pt x="138" y="134"/>
                </a:lnTo>
                <a:lnTo>
                  <a:pt x="136" y="132"/>
                </a:lnTo>
                <a:lnTo>
                  <a:pt x="138" y="132"/>
                </a:lnTo>
                <a:lnTo>
                  <a:pt x="138" y="131"/>
                </a:lnTo>
                <a:lnTo>
                  <a:pt x="138" y="129"/>
                </a:lnTo>
                <a:lnTo>
                  <a:pt x="136" y="127"/>
                </a:lnTo>
                <a:lnTo>
                  <a:pt x="134" y="127"/>
                </a:lnTo>
                <a:lnTo>
                  <a:pt x="134" y="129"/>
                </a:lnTo>
                <a:lnTo>
                  <a:pt x="134" y="131"/>
                </a:lnTo>
                <a:lnTo>
                  <a:pt x="134" y="132"/>
                </a:lnTo>
                <a:lnTo>
                  <a:pt x="133" y="131"/>
                </a:lnTo>
                <a:lnTo>
                  <a:pt x="131" y="131"/>
                </a:lnTo>
                <a:lnTo>
                  <a:pt x="131" y="129"/>
                </a:lnTo>
                <a:lnTo>
                  <a:pt x="131" y="129"/>
                </a:lnTo>
                <a:lnTo>
                  <a:pt x="131" y="131"/>
                </a:lnTo>
                <a:lnTo>
                  <a:pt x="129" y="131"/>
                </a:lnTo>
                <a:lnTo>
                  <a:pt x="129" y="129"/>
                </a:lnTo>
                <a:lnTo>
                  <a:pt x="129" y="127"/>
                </a:lnTo>
                <a:lnTo>
                  <a:pt x="131" y="127"/>
                </a:lnTo>
                <a:lnTo>
                  <a:pt x="131" y="125"/>
                </a:lnTo>
                <a:lnTo>
                  <a:pt x="131" y="125"/>
                </a:lnTo>
                <a:lnTo>
                  <a:pt x="133" y="125"/>
                </a:lnTo>
                <a:lnTo>
                  <a:pt x="134" y="125"/>
                </a:lnTo>
                <a:lnTo>
                  <a:pt x="136" y="125"/>
                </a:lnTo>
                <a:lnTo>
                  <a:pt x="136" y="124"/>
                </a:lnTo>
                <a:lnTo>
                  <a:pt x="136" y="122"/>
                </a:lnTo>
                <a:lnTo>
                  <a:pt x="136" y="120"/>
                </a:lnTo>
                <a:lnTo>
                  <a:pt x="134" y="120"/>
                </a:lnTo>
                <a:lnTo>
                  <a:pt x="133" y="120"/>
                </a:lnTo>
                <a:lnTo>
                  <a:pt x="131" y="120"/>
                </a:lnTo>
                <a:lnTo>
                  <a:pt x="129" y="120"/>
                </a:lnTo>
                <a:lnTo>
                  <a:pt x="128" y="120"/>
                </a:lnTo>
                <a:lnTo>
                  <a:pt x="128" y="119"/>
                </a:lnTo>
                <a:lnTo>
                  <a:pt x="126" y="119"/>
                </a:lnTo>
                <a:lnTo>
                  <a:pt x="126" y="117"/>
                </a:lnTo>
                <a:lnTo>
                  <a:pt x="128" y="115"/>
                </a:lnTo>
                <a:lnTo>
                  <a:pt x="126" y="115"/>
                </a:lnTo>
                <a:lnTo>
                  <a:pt x="126" y="113"/>
                </a:lnTo>
                <a:lnTo>
                  <a:pt x="126" y="112"/>
                </a:lnTo>
                <a:lnTo>
                  <a:pt x="128" y="112"/>
                </a:lnTo>
                <a:lnTo>
                  <a:pt x="128" y="110"/>
                </a:lnTo>
                <a:lnTo>
                  <a:pt x="126" y="108"/>
                </a:lnTo>
                <a:lnTo>
                  <a:pt x="126" y="106"/>
                </a:lnTo>
                <a:lnTo>
                  <a:pt x="128" y="106"/>
                </a:lnTo>
                <a:lnTo>
                  <a:pt x="129" y="108"/>
                </a:lnTo>
                <a:lnTo>
                  <a:pt x="129" y="106"/>
                </a:lnTo>
                <a:lnTo>
                  <a:pt x="129" y="105"/>
                </a:lnTo>
                <a:lnTo>
                  <a:pt x="129" y="105"/>
                </a:lnTo>
                <a:lnTo>
                  <a:pt x="131" y="105"/>
                </a:lnTo>
                <a:lnTo>
                  <a:pt x="129" y="105"/>
                </a:lnTo>
                <a:lnTo>
                  <a:pt x="128" y="105"/>
                </a:lnTo>
                <a:lnTo>
                  <a:pt x="122" y="105"/>
                </a:lnTo>
                <a:lnTo>
                  <a:pt x="117" y="105"/>
                </a:lnTo>
                <a:lnTo>
                  <a:pt x="110" y="105"/>
                </a:lnTo>
                <a:lnTo>
                  <a:pt x="103" y="105"/>
                </a:lnTo>
                <a:lnTo>
                  <a:pt x="97" y="105"/>
                </a:lnTo>
                <a:lnTo>
                  <a:pt x="93" y="105"/>
                </a:lnTo>
                <a:lnTo>
                  <a:pt x="88" y="105"/>
                </a:lnTo>
                <a:lnTo>
                  <a:pt x="86" y="105"/>
                </a:lnTo>
                <a:lnTo>
                  <a:pt x="88" y="105"/>
                </a:lnTo>
                <a:lnTo>
                  <a:pt x="88" y="105"/>
                </a:lnTo>
                <a:lnTo>
                  <a:pt x="88" y="103"/>
                </a:lnTo>
                <a:lnTo>
                  <a:pt x="90" y="103"/>
                </a:lnTo>
                <a:lnTo>
                  <a:pt x="88" y="103"/>
                </a:lnTo>
                <a:lnTo>
                  <a:pt x="88" y="101"/>
                </a:lnTo>
                <a:lnTo>
                  <a:pt x="88" y="100"/>
                </a:lnTo>
                <a:lnTo>
                  <a:pt x="90" y="100"/>
                </a:lnTo>
                <a:lnTo>
                  <a:pt x="90" y="98"/>
                </a:lnTo>
                <a:lnTo>
                  <a:pt x="88" y="98"/>
                </a:lnTo>
                <a:lnTo>
                  <a:pt x="86" y="98"/>
                </a:lnTo>
                <a:lnTo>
                  <a:pt x="86" y="96"/>
                </a:lnTo>
                <a:lnTo>
                  <a:pt x="88" y="94"/>
                </a:lnTo>
                <a:lnTo>
                  <a:pt x="88" y="93"/>
                </a:lnTo>
                <a:lnTo>
                  <a:pt x="88" y="91"/>
                </a:lnTo>
                <a:lnTo>
                  <a:pt x="88" y="89"/>
                </a:lnTo>
                <a:lnTo>
                  <a:pt x="86" y="89"/>
                </a:lnTo>
                <a:lnTo>
                  <a:pt x="86" y="88"/>
                </a:lnTo>
                <a:lnTo>
                  <a:pt x="88" y="88"/>
                </a:lnTo>
                <a:lnTo>
                  <a:pt x="90" y="88"/>
                </a:lnTo>
                <a:lnTo>
                  <a:pt x="90" y="86"/>
                </a:lnTo>
                <a:lnTo>
                  <a:pt x="91" y="86"/>
                </a:lnTo>
                <a:lnTo>
                  <a:pt x="90" y="86"/>
                </a:lnTo>
                <a:lnTo>
                  <a:pt x="90" y="84"/>
                </a:lnTo>
                <a:lnTo>
                  <a:pt x="88" y="84"/>
                </a:lnTo>
                <a:lnTo>
                  <a:pt x="88" y="82"/>
                </a:lnTo>
                <a:lnTo>
                  <a:pt x="90" y="81"/>
                </a:lnTo>
                <a:lnTo>
                  <a:pt x="91" y="81"/>
                </a:lnTo>
                <a:lnTo>
                  <a:pt x="93" y="81"/>
                </a:lnTo>
                <a:lnTo>
                  <a:pt x="95" y="81"/>
                </a:lnTo>
                <a:lnTo>
                  <a:pt x="97" y="81"/>
                </a:lnTo>
                <a:lnTo>
                  <a:pt x="97" y="79"/>
                </a:lnTo>
                <a:lnTo>
                  <a:pt x="95" y="79"/>
                </a:lnTo>
                <a:lnTo>
                  <a:pt x="93" y="79"/>
                </a:lnTo>
                <a:lnTo>
                  <a:pt x="93" y="77"/>
                </a:lnTo>
                <a:lnTo>
                  <a:pt x="91" y="77"/>
                </a:lnTo>
                <a:lnTo>
                  <a:pt x="91" y="76"/>
                </a:lnTo>
                <a:lnTo>
                  <a:pt x="91" y="74"/>
                </a:lnTo>
                <a:lnTo>
                  <a:pt x="93" y="74"/>
                </a:lnTo>
                <a:lnTo>
                  <a:pt x="93" y="74"/>
                </a:lnTo>
                <a:lnTo>
                  <a:pt x="93" y="72"/>
                </a:lnTo>
                <a:lnTo>
                  <a:pt x="93" y="70"/>
                </a:lnTo>
                <a:lnTo>
                  <a:pt x="95" y="70"/>
                </a:lnTo>
                <a:lnTo>
                  <a:pt x="95" y="69"/>
                </a:lnTo>
                <a:lnTo>
                  <a:pt x="97" y="69"/>
                </a:lnTo>
                <a:lnTo>
                  <a:pt x="97" y="70"/>
                </a:lnTo>
                <a:lnTo>
                  <a:pt x="97" y="72"/>
                </a:lnTo>
                <a:lnTo>
                  <a:pt x="98" y="72"/>
                </a:lnTo>
                <a:lnTo>
                  <a:pt x="100" y="72"/>
                </a:lnTo>
                <a:lnTo>
                  <a:pt x="100" y="70"/>
                </a:lnTo>
                <a:lnTo>
                  <a:pt x="100" y="69"/>
                </a:lnTo>
                <a:lnTo>
                  <a:pt x="100" y="67"/>
                </a:lnTo>
                <a:lnTo>
                  <a:pt x="100" y="65"/>
                </a:lnTo>
                <a:lnTo>
                  <a:pt x="102" y="65"/>
                </a:lnTo>
                <a:lnTo>
                  <a:pt x="102" y="67"/>
                </a:lnTo>
                <a:lnTo>
                  <a:pt x="102" y="67"/>
                </a:lnTo>
                <a:lnTo>
                  <a:pt x="103" y="65"/>
                </a:lnTo>
                <a:lnTo>
                  <a:pt x="105" y="65"/>
                </a:lnTo>
                <a:lnTo>
                  <a:pt x="105" y="67"/>
                </a:lnTo>
                <a:lnTo>
                  <a:pt x="103" y="67"/>
                </a:lnTo>
                <a:lnTo>
                  <a:pt x="102" y="67"/>
                </a:lnTo>
                <a:lnTo>
                  <a:pt x="102" y="69"/>
                </a:lnTo>
                <a:lnTo>
                  <a:pt x="103" y="70"/>
                </a:lnTo>
                <a:lnTo>
                  <a:pt x="105" y="70"/>
                </a:lnTo>
                <a:lnTo>
                  <a:pt x="105" y="69"/>
                </a:lnTo>
                <a:lnTo>
                  <a:pt x="107" y="69"/>
                </a:lnTo>
                <a:lnTo>
                  <a:pt x="107" y="67"/>
                </a:lnTo>
                <a:lnTo>
                  <a:pt x="109" y="65"/>
                </a:lnTo>
                <a:lnTo>
                  <a:pt x="107" y="65"/>
                </a:lnTo>
                <a:lnTo>
                  <a:pt x="107" y="63"/>
                </a:lnTo>
                <a:lnTo>
                  <a:pt x="107" y="62"/>
                </a:lnTo>
                <a:lnTo>
                  <a:pt x="105" y="62"/>
                </a:lnTo>
                <a:lnTo>
                  <a:pt x="105" y="60"/>
                </a:lnTo>
                <a:lnTo>
                  <a:pt x="105" y="60"/>
                </a:lnTo>
                <a:lnTo>
                  <a:pt x="107" y="60"/>
                </a:lnTo>
                <a:lnTo>
                  <a:pt x="107" y="58"/>
                </a:lnTo>
                <a:lnTo>
                  <a:pt x="109" y="58"/>
                </a:lnTo>
                <a:lnTo>
                  <a:pt x="109" y="57"/>
                </a:lnTo>
                <a:lnTo>
                  <a:pt x="109" y="55"/>
                </a:lnTo>
                <a:lnTo>
                  <a:pt x="109" y="53"/>
                </a:lnTo>
                <a:lnTo>
                  <a:pt x="109" y="51"/>
                </a:lnTo>
                <a:lnTo>
                  <a:pt x="110" y="51"/>
                </a:lnTo>
                <a:lnTo>
                  <a:pt x="110" y="50"/>
                </a:lnTo>
                <a:lnTo>
                  <a:pt x="109" y="48"/>
                </a:lnTo>
                <a:lnTo>
                  <a:pt x="107" y="48"/>
                </a:lnTo>
                <a:lnTo>
                  <a:pt x="107" y="46"/>
                </a:lnTo>
                <a:lnTo>
                  <a:pt x="107" y="45"/>
                </a:lnTo>
                <a:lnTo>
                  <a:pt x="109" y="45"/>
                </a:lnTo>
                <a:lnTo>
                  <a:pt x="109" y="45"/>
                </a:lnTo>
                <a:lnTo>
                  <a:pt x="107" y="45"/>
                </a:lnTo>
                <a:lnTo>
                  <a:pt x="105" y="45"/>
                </a:lnTo>
                <a:lnTo>
                  <a:pt x="105" y="43"/>
                </a:lnTo>
                <a:lnTo>
                  <a:pt x="107" y="43"/>
                </a:lnTo>
                <a:lnTo>
                  <a:pt x="107" y="41"/>
                </a:lnTo>
                <a:lnTo>
                  <a:pt x="109" y="41"/>
                </a:lnTo>
                <a:lnTo>
                  <a:pt x="110" y="41"/>
                </a:lnTo>
                <a:lnTo>
                  <a:pt x="110" y="39"/>
                </a:lnTo>
                <a:lnTo>
                  <a:pt x="109" y="39"/>
                </a:lnTo>
                <a:lnTo>
                  <a:pt x="109" y="41"/>
                </a:lnTo>
                <a:lnTo>
                  <a:pt x="107" y="41"/>
                </a:lnTo>
                <a:lnTo>
                  <a:pt x="107" y="39"/>
                </a:lnTo>
                <a:lnTo>
                  <a:pt x="107" y="38"/>
                </a:lnTo>
                <a:lnTo>
                  <a:pt x="105" y="36"/>
                </a:lnTo>
                <a:lnTo>
                  <a:pt x="107" y="34"/>
                </a:lnTo>
                <a:lnTo>
                  <a:pt x="107" y="36"/>
                </a:lnTo>
                <a:lnTo>
                  <a:pt x="109" y="36"/>
                </a:lnTo>
                <a:lnTo>
                  <a:pt x="110" y="36"/>
                </a:lnTo>
                <a:lnTo>
                  <a:pt x="110" y="34"/>
                </a:lnTo>
                <a:lnTo>
                  <a:pt x="109" y="34"/>
                </a:lnTo>
                <a:lnTo>
                  <a:pt x="107" y="33"/>
                </a:lnTo>
                <a:lnTo>
                  <a:pt x="109" y="33"/>
                </a:lnTo>
                <a:lnTo>
                  <a:pt x="109" y="31"/>
                </a:lnTo>
                <a:lnTo>
                  <a:pt x="109" y="29"/>
                </a:lnTo>
                <a:lnTo>
                  <a:pt x="109" y="29"/>
                </a:lnTo>
                <a:lnTo>
                  <a:pt x="110" y="29"/>
                </a:lnTo>
                <a:lnTo>
                  <a:pt x="110" y="29"/>
                </a:lnTo>
                <a:lnTo>
                  <a:pt x="110" y="31"/>
                </a:lnTo>
                <a:lnTo>
                  <a:pt x="112" y="31"/>
                </a:lnTo>
                <a:lnTo>
                  <a:pt x="114" y="31"/>
                </a:lnTo>
                <a:lnTo>
                  <a:pt x="116" y="31"/>
                </a:lnTo>
                <a:lnTo>
                  <a:pt x="114" y="31"/>
                </a:lnTo>
                <a:lnTo>
                  <a:pt x="114" y="29"/>
                </a:lnTo>
                <a:lnTo>
                  <a:pt x="112" y="29"/>
                </a:lnTo>
                <a:lnTo>
                  <a:pt x="114" y="29"/>
                </a:lnTo>
                <a:lnTo>
                  <a:pt x="114" y="27"/>
                </a:lnTo>
                <a:lnTo>
                  <a:pt x="112" y="27"/>
                </a:lnTo>
                <a:lnTo>
                  <a:pt x="112" y="26"/>
                </a:lnTo>
                <a:lnTo>
                  <a:pt x="112" y="24"/>
                </a:lnTo>
                <a:lnTo>
                  <a:pt x="112" y="22"/>
                </a:lnTo>
                <a:lnTo>
                  <a:pt x="114" y="22"/>
                </a:lnTo>
                <a:lnTo>
                  <a:pt x="114" y="20"/>
                </a:lnTo>
                <a:lnTo>
                  <a:pt x="114" y="22"/>
                </a:lnTo>
                <a:lnTo>
                  <a:pt x="116" y="22"/>
                </a:lnTo>
                <a:lnTo>
                  <a:pt x="114" y="22"/>
                </a:lnTo>
                <a:lnTo>
                  <a:pt x="114" y="24"/>
                </a:lnTo>
                <a:lnTo>
                  <a:pt x="114" y="26"/>
                </a:lnTo>
                <a:lnTo>
                  <a:pt x="112" y="26"/>
                </a:lnTo>
                <a:lnTo>
                  <a:pt x="114" y="26"/>
                </a:lnTo>
                <a:lnTo>
                  <a:pt x="116" y="26"/>
                </a:lnTo>
                <a:lnTo>
                  <a:pt x="117" y="26"/>
                </a:lnTo>
                <a:lnTo>
                  <a:pt x="117" y="24"/>
                </a:lnTo>
                <a:lnTo>
                  <a:pt x="117" y="22"/>
                </a:lnTo>
                <a:lnTo>
                  <a:pt x="117" y="22"/>
                </a:lnTo>
                <a:lnTo>
                  <a:pt x="119" y="22"/>
                </a:lnTo>
                <a:lnTo>
                  <a:pt x="121" y="22"/>
                </a:lnTo>
                <a:lnTo>
                  <a:pt x="121" y="20"/>
                </a:lnTo>
                <a:lnTo>
                  <a:pt x="121" y="19"/>
                </a:lnTo>
                <a:lnTo>
                  <a:pt x="119" y="19"/>
                </a:lnTo>
                <a:lnTo>
                  <a:pt x="117" y="19"/>
                </a:lnTo>
                <a:lnTo>
                  <a:pt x="117" y="17"/>
                </a:lnTo>
                <a:lnTo>
                  <a:pt x="117" y="15"/>
                </a:lnTo>
                <a:lnTo>
                  <a:pt x="117" y="14"/>
                </a:lnTo>
                <a:lnTo>
                  <a:pt x="117" y="14"/>
                </a:lnTo>
                <a:lnTo>
                  <a:pt x="117" y="14"/>
                </a:lnTo>
                <a:lnTo>
                  <a:pt x="117" y="14"/>
                </a:lnTo>
                <a:lnTo>
                  <a:pt x="119" y="14"/>
                </a:lnTo>
                <a:lnTo>
                  <a:pt x="119" y="12"/>
                </a:lnTo>
                <a:lnTo>
                  <a:pt x="121" y="12"/>
                </a:lnTo>
                <a:lnTo>
                  <a:pt x="121" y="14"/>
                </a:lnTo>
                <a:lnTo>
                  <a:pt x="121" y="14"/>
                </a:lnTo>
                <a:lnTo>
                  <a:pt x="121" y="15"/>
                </a:lnTo>
                <a:lnTo>
                  <a:pt x="122" y="15"/>
                </a:lnTo>
                <a:lnTo>
                  <a:pt x="122" y="14"/>
                </a:lnTo>
                <a:lnTo>
                  <a:pt x="124" y="14"/>
                </a:lnTo>
                <a:lnTo>
                  <a:pt x="124" y="14"/>
                </a:lnTo>
                <a:lnTo>
                  <a:pt x="124" y="12"/>
                </a:lnTo>
                <a:lnTo>
                  <a:pt x="122" y="12"/>
                </a:lnTo>
                <a:lnTo>
                  <a:pt x="121" y="10"/>
                </a:lnTo>
                <a:lnTo>
                  <a:pt x="121" y="8"/>
                </a:lnTo>
                <a:lnTo>
                  <a:pt x="122" y="8"/>
                </a:lnTo>
                <a:lnTo>
                  <a:pt x="122" y="10"/>
                </a:lnTo>
                <a:lnTo>
                  <a:pt x="124" y="10"/>
                </a:lnTo>
                <a:lnTo>
                  <a:pt x="124" y="12"/>
                </a:lnTo>
                <a:lnTo>
                  <a:pt x="126" y="12"/>
                </a:lnTo>
                <a:lnTo>
                  <a:pt x="126" y="10"/>
                </a:lnTo>
                <a:lnTo>
                  <a:pt x="124" y="10"/>
                </a:lnTo>
                <a:lnTo>
                  <a:pt x="124" y="8"/>
                </a:lnTo>
                <a:lnTo>
                  <a:pt x="124" y="7"/>
                </a:lnTo>
                <a:lnTo>
                  <a:pt x="124" y="5"/>
                </a:lnTo>
                <a:lnTo>
                  <a:pt x="124" y="7"/>
                </a:lnTo>
                <a:lnTo>
                  <a:pt x="126" y="7"/>
                </a:lnTo>
                <a:lnTo>
                  <a:pt x="126" y="8"/>
                </a:lnTo>
                <a:lnTo>
                  <a:pt x="128" y="8"/>
                </a:lnTo>
                <a:lnTo>
                  <a:pt x="129" y="8"/>
                </a:lnTo>
                <a:lnTo>
                  <a:pt x="131" y="8"/>
                </a:lnTo>
                <a:lnTo>
                  <a:pt x="131" y="7"/>
                </a:lnTo>
                <a:lnTo>
                  <a:pt x="129" y="5"/>
                </a:lnTo>
                <a:lnTo>
                  <a:pt x="129" y="3"/>
                </a:lnTo>
                <a:lnTo>
                  <a:pt x="129" y="5"/>
                </a:lnTo>
                <a:lnTo>
                  <a:pt x="128" y="5"/>
                </a:lnTo>
                <a:lnTo>
                  <a:pt x="126" y="5"/>
                </a:lnTo>
                <a:lnTo>
                  <a:pt x="126" y="3"/>
                </a:lnTo>
                <a:lnTo>
                  <a:pt x="124" y="3"/>
                </a:lnTo>
                <a:lnTo>
                  <a:pt x="124" y="2"/>
                </a:lnTo>
                <a:lnTo>
                  <a:pt x="126" y="2"/>
                </a:lnTo>
                <a:lnTo>
                  <a:pt x="126" y="3"/>
                </a:lnTo>
                <a:lnTo>
                  <a:pt x="128" y="3"/>
                </a:lnTo>
                <a:lnTo>
                  <a:pt x="128" y="2"/>
                </a:lnTo>
                <a:lnTo>
                  <a:pt x="129" y="2"/>
                </a:lnTo>
                <a:lnTo>
                  <a:pt x="129" y="3"/>
                </a:lnTo>
                <a:lnTo>
                  <a:pt x="131" y="3"/>
                </a:lnTo>
                <a:lnTo>
                  <a:pt x="131" y="2"/>
                </a:lnTo>
                <a:lnTo>
                  <a:pt x="129" y="2"/>
                </a:lnTo>
                <a:lnTo>
                  <a:pt x="134" y="2"/>
                </a:lnTo>
                <a:lnTo>
                  <a:pt x="141" y="2"/>
                </a:lnTo>
                <a:lnTo>
                  <a:pt x="145" y="2"/>
                </a:lnTo>
                <a:lnTo>
                  <a:pt x="146" y="2"/>
                </a:lnTo>
                <a:lnTo>
                  <a:pt x="148" y="2"/>
                </a:lnTo>
                <a:lnTo>
                  <a:pt x="150" y="0"/>
                </a:lnTo>
                <a:lnTo>
                  <a:pt x="152" y="0"/>
                </a:lnTo>
                <a:lnTo>
                  <a:pt x="159" y="0"/>
                </a:lnTo>
                <a:lnTo>
                  <a:pt x="162" y="0"/>
                </a:lnTo>
                <a:lnTo>
                  <a:pt x="169" y="0"/>
                </a:lnTo>
                <a:lnTo>
                  <a:pt x="176" y="0"/>
                </a:lnTo>
                <a:lnTo>
                  <a:pt x="184" y="0"/>
                </a:lnTo>
                <a:lnTo>
                  <a:pt x="189" y="0"/>
                </a:lnTo>
                <a:lnTo>
                  <a:pt x="191" y="0"/>
                </a:lnTo>
                <a:lnTo>
                  <a:pt x="195" y="0"/>
                </a:lnTo>
                <a:lnTo>
                  <a:pt x="198" y="0"/>
                </a:lnTo>
                <a:lnTo>
                  <a:pt x="200" y="0"/>
                </a:lnTo>
                <a:lnTo>
                  <a:pt x="203" y="0"/>
                </a:lnTo>
                <a:lnTo>
                  <a:pt x="207" y="0"/>
                </a:lnTo>
                <a:lnTo>
                  <a:pt x="208" y="0"/>
                </a:lnTo>
                <a:lnTo>
                  <a:pt x="215" y="0"/>
                </a:lnTo>
                <a:lnTo>
                  <a:pt x="220" y="0"/>
                </a:lnTo>
                <a:lnTo>
                  <a:pt x="222" y="0"/>
                </a:lnTo>
                <a:lnTo>
                  <a:pt x="226" y="0"/>
                </a:lnTo>
                <a:lnTo>
                  <a:pt x="231" y="0"/>
                </a:lnTo>
                <a:lnTo>
                  <a:pt x="239" y="0"/>
                </a:lnTo>
                <a:lnTo>
                  <a:pt x="241" y="0"/>
                </a:lnTo>
                <a:lnTo>
                  <a:pt x="243" y="0"/>
                </a:lnTo>
                <a:lnTo>
                  <a:pt x="246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21" name="Freeform 249"/>
          <p:cNvSpPr>
            <a:spLocks/>
          </p:cNvSpPr>
          <p:nvPr/>
        </p:nvSpPr>
        <p:spPr bwMode="auto">
          <a:xfrm>
            <a:off x="5789613" y="6967538"/>
            <a:ext cx="427038" cy="530225"/>
          </a:xfrm>
          <a:custGeom>
            <a:avLst/>
            <a:gdLst/>
            <a:ahLst/>
            <a:cxnLst>
              <a:cxn ang="0">
                <a:pos x="222" y="62"/>
              </a:cxn>
              <a:cxn ang="0">
                <a:pos x="227" y="93"/>
              </a:cxn>
              <a:cxn ang="0">
                <a:pos x="260" y="109"/>
              </a:cxn>
              <a:cxn ang="0">
                <a:pos x="269" y="130"/>
              </a:cxn>
              <a:cxn ang="0">
                <a:pos x="260" y="136"/>
              </a:cxn>
              <a:cxn ang="0">
                <a:pos x="248" y="135"/>
              </a:cxn>
              <a:cxn ang="0">
                <a:pos x="239" y="142"/>
              </a:cxn>
              <a:cxn ang="0">
                <a:pos x="227" y="143"/>
              </a:cxn>
              <a:cxn ang="0">
                <a:pos x="214" y="140"/>
              </a:cxn>
              <a:cxn ang="0">
                <a:pos x="196" y="136"/>
              </a:cxn>
              <a:cxn ang="0">
                <a:pos x="178" y="136"/>
              </a:cxn>
              <a:cxn ang="0">
                <a:pos x="167" y="135"/>
              </a:cxn>
              <a:cxn ang="0">
                <a:pos x="164" y="143"/>
              </a:cxn>
              <a:cxn ang="0">
                <a:pos x="167" y="152"/>
              </a:cxn>
              <a:cxn ang="0">
                <a:pos x="196" y="173"/>
              </a:cxn>
              <a:cxn ang="0">
                <a:pos x="217" y="188"/>
              </a:cxn>
              <a:cxn ang="0">
                <a:pos x="227" y="197"/>
              </a:cxn>
              <a:cxn ang="0">
                <a:pos x="234" y="209"/>
              </a:cxn>
              <a:cxn ang="0">
                <a:pos x="236" y="221"/>
              </a:cxn>
              <a:cxn ang="0">
                <a:pos x="234" y="231"/>
              </a:cxn>
              <a:cxn ang="0">
                <a:pos x="227" y="238"/>
              </a:cxn>
              <a:cxn ang="0">
                <a:pos x="217" y="243"/>
              </a:cxn>
              <a:cxn ang="0">
                <a:pos x="186" y="257"/>
              </a:cxn>
              <a:cxn ang="0">
                <a:pos x="181" y="296"/>
              </a:cxn>
              <a:cxn ang="0">
                <a:pos x="167" y="326"/>
              </a:cxn>
              <a:cxn ang="0">
                <a:pos x="141" y="329"/>
              </a:cxn>
              <a:cxn ang="0">
                <a:pos x="107" y="331"/>
              </a:cxn>
              <a:cxn ang="0">
                <a:pos x="69" y="333"/>
              </a:cxn>
              <a:cxn ang="0">
                <a:pos x="43" y="333"/>
              </a:cxn>
              <a:cxn ang="0">
                <a:pos x="11" y="334"/>
              </a:cxn>
              <a:cxn ang="0">
                <a:pos x="9" y="305"/>
              </a:cxn>
              <a:cxn ang="0">
                <a:pos x="9" y="265"/>
              </a:cxn>
              <a:cxn ang="0">
                <a:pos x="7" y="233"/>
              </a:cxn>
              <a:cxn ang="0">
                <a:pos x="7" y="216"/>
              </a:cxn>
              <a:cxn ang="0">
                <a:pos x="6" y="202"/>
              </a:cxn>
              <a:cxn ang="0">
                <a:pos x="4" y="181"/>
              </a:cxn>
              <a:cxn ang="0">
                <a:pos x="2" y="148"/>
              </a:cxn>
              <a:cxn ang="0">
                <a:pos x="2" y="131"/>
              </a:cxn>
              <a:cxn ang="0">
                <a:pos x="0" y="87"/>
              </a:cxn>
              <a:cxn ang="0">
                <a:pos x="0" y="52"/>
              </a:cxn>
              <a:cxn ang="0">
                <a:pos x="9" y="35"/>
              </a:cxn>
              <a:cxn ang="0">
                <a:pos x="40" y="35"/>
              </a:cxn>
              <a:cxn ang="0">
                <a:pos x="61" y="35"/>
              </a:cxn>
              <a:cxn ang="0">
                <a:pos x="93" y="35"/>
              </a:cxn>
              <a:cxn ang="0">
                <a:pos x="121" y="33"/>
              </a:cxn>
              <a:cxn ang="0">
                <a:pos x="128" y="33"/>
              </a:cxn>
              <a:cxn ang="0">
                <a:pos x="131" y="23"/>
              </a:cxn>
              <a:cxn ang="0">
                <a:pos x="135" y="18"/>
              </a:cxn>
              <a:cxn ang="0">
                <a:pos x="135" y="6"/>
              </a:cxn>
              <a:cxn ang="0">
                <a:pos x="145" y="0"/>
              </a:cxn>
              <a:cxn ang="0">
                <a:pos x="155" y="6"/>
              </a:cxn>
              <a:cxn ang="0">
                <a:pos x="166" y="11"/>
              </a:cxn>
              <a:cxn ang="0">
                <a:pos x="174" y="19"/>
              </a:cxn>
              <a:cxn ang="0">
                <a:pos x="188" y="21"/>
              </a:cxn>
              <a:cxn ang="0">
                <a:pos x="205" y="16"/>
              </a:cxn>
              <a:cxn ang="0">
                <a:pos x="217" y="11"/>
              </a:cxn>
              <a:cxn ang="0">
                <a:pos x="233" y="28"/>
              </a:cxn>
              <a:cxn ang="0">
                <a:pos x="243" y="40"/>
              </a:cxn>
            </a:cxnLst>
            <a:rect l="0" t="0" r="r" b="b"/>
            <a:pathLst>
              <a:path w="269" h="334">
                <a:moveTo>
                  <a:pt x="258" y="66"/>
                </a:moveTo>
                <a:lnTo>
                  <a:pt x="250" y="66"/>
                </a:lnTo>
                <a:lnTo>
                  <a:pt x="246" y="66"/>
                </a:lnTo>
                <a:lnTo>
                  <a:pt x="238" y="62"/>
                </a:lnTo>
                <a:lnTo>
                  <a:pt x="234" y="62"/>
                </a:lnTo>
                <a:lnTo>
                  <a:pt x="231" y="62"/>
                </a:lnTo>
                <a:lnTo>
                  <a:pt x="226" y="62"/>
                </a:lnTo>
                <a:lnTo>
                  <a:pt x="222" y="62"/>
                </a:lnTo>
                <a:lnTo>
                  <a:pt x="219" y="64"/>
                </a:lnTo>
                <a:lnTo>
                  <a:pt x="215" y="69"/>
                </a:lnTo>
                <a:lnTo>
                  <a:pt x="212" y="74"/>
                </a:lnTo>
                <a:lnTo>
                  <a:pt x="212" y="78"/>
                </a:lnTo>
                <a:lnTo>
                  <a:pt x="214" y="80"/>
                </a:lnTo>
                <a:lnTo>
                  <a:pt x="219" y="88"/>
                </a:lnTo>
                <a:lnTo>
                  <a:pt x="219" y="90"/>
                </a:lnTo>
                <a:lnTo>
                  <a:pt x="227" y="93"/>
                </a:lnTo>
                <a:lnTo>
                  <a:pt x="233" y="99"/>
                </a:lnTo>
                <a:lnTo>
                  <a:pt x="236" y="100"/>
                </a:lnTo>
                <a:lnTo>
                  <a:pt x="241" y="105"/>
                </a:lnTo>
                <a:lnTo>
                  <a:pt x="255" y="112"/>
                </a:lnTo>
                <a:lnTo>
                  <a:pt x="257" y="112"/>
                </a:lnTo>
                <a:lnTo>
                  <a:pt x="257" y="112"/>
                </a:lnTo>
                <a:lnTo>
                  <a:pt x="258" y="111"/>
                </a:lnTo>
                <a:lnTo>
                  <a:pt x="260" y="109"/>
                </a:lnTo>
                <a:lnTo>
                  <a:pt x="262" y="109"/>
                </a:lnTo>
                <a:lnTo>
                  <a:pt x="265" y="112"/>
                </a:lnTo>
                <a:lnTo>
                  <a:pt x="267" y="114"/>
                </a:lnTo>
                <a:lnTo>
                  <a:pt x="267" y="116"/>
                </a:lnTo>
                <a:lnTo>
                  <a:pt x="267" y="117"/>
                </a:lnTo>
                <a:lnTo>
                  <a:pt x="269" y="121"/>
                </a:lnTo>
                <a:lnTo>
                  <a:pt x="269" y="123"/>
                </a:lnTo>
                <a:lnTo>
                  <a:pt x="269" y="130"/>
                </a:lnTo>
                <a:lnTo>
                  <a:pt x="269" y="131"/>
                </a:lnTo>
                <a:lnTo>
                  <a:pt x="267" y="133"/>
                </a:lnTo>
                <a:lnTo>
                  <a:pt x="267" y="135"/>
                </a:lnTo>
                <a:lnTo>
                  <a:pt x="265" y="135"/>
                </a:lnTo>
                <a:lnTo>
                  <a:pt x="264" y="135"/>
                </a:lnTo>
                <a:lnTo>
                  <a:pt x="264" y="136"/>
                </a:lnTo>
                <a:lnTo>
                  <a:pt x="262" y="136"/>
                </a:lnTo>
                <a:lnTo>
                  <a:pt x="260" y="136"/>
                </a:lnTo>
                <a:lnTo>
                  <a:pt x="258" y="135"/>
                </a:lnTo>
                <a:lnTo>
                  <a:pt x="257" y="135"/>
                </a:lnTo>
                <a:lnTo>
                  <a:pt x="257" y="133"/>
                </a:lnTo>
                <a:lnTo>
                  <a:pt x="255" y="133"/>
                </a:lnTo>
                <a:lnTo>
                  <a:pt x="253" y="133"/>
                </a:lnTo>
                <a:lnTo>
                  <a:pt x="252" y="133"/>
                </a:lnTo>
                <a:lnTo>
                  <a:pt x="250" y="135"/>
                </a:lnTo>
                <a:lnTo>
                  <a:pt x="248" y="135"/>
                </a:lnTo>
                <a:lnTo>
                  <a:pt x="248" y="136"/>
                </a:lnTo>
                <a:lnTo>
                  <a:pt x="246" y="136"/>
                </a:lnTo>
                <a:lnTo>
                  <a:pt x="246" y="136"/>
                </a:lnTo>
                <a:lnTo>
                  <a:pt x="245" y="136"/>
                </a:lnTo>
                <a:lnTo>
                  <a:pt x="243" y="138"/>
                </a:lnTo>
                <a:lnTo>
                  <a:pt x="243" y="140"/>
                </a:lnTo>
                <a:lnTo>
                  <a:pt x="241" y="140"/>
                </a:lnTo>
                <a:lnTo>
                  <a:pt x="239" y="142"/>
                </a:lnTo>
                <a:lnTo>
                  <a:pt x="238" y="142"/>
                </a:lnTo>
                <a:lnTo>
                  <a:pt x="236" y="142"/>
                </a:lnTo>
                <a:lnTo>
                  <a:pt x="234" y="143"/>
                </a:lnTo>
                <a:lnTo>
                  <a:pt x="233" y="143"/>
                </a:lnTo>
                <a:lnTo>
                  <a:pt x="231" y="143"/>
                </a:lnTo>
                <a:lnTo>
                  <a:pt x="229" y="143"/>
                </a:lnTo>
                <a:lnTo>
                  <a:pt x="227" y="143"/>
                </a:lnTo>
                <a:lnTo>
                  <a:pt x="227" y="143"/>
                </a:lnTo>
                <a:lnTo>
                  <a:pt x="226" y="143"/>
                </a:lnTo>
                <a:lnTo>
                  <a:pt x="224" y="143"/>
                </a:lnTo>
                <a:lnTo>
                  <a:pt x="222" y="143"/>
                </a:lnTo>
                <a:lnTo>
                  <a:pt x="221" y="142"/>
                </a:lnTo>
                <a:lnTo>
                  <a:pt x="219" y="142"/>
                </a:lnTo>
                <a:lnTo>
                  <a:pt x="217" y="142"/>
                </a:lnTo>
                <a:lnTo>
                  <a:pt x="215" y="142"/>
                </a:lnTo>
                <a:lnTo>
                  <a:pt x="214" y="140"/>
                </a:lnTo>
                <a:lnTo>
                  <a:pt x="212" y="140"/>
                </a:lnTo>
                <a:lnTo>
                  <a:pt x="212" y="140"/>
                </a:lnTo>
                <a:lnTo>
                  <a:pt x="210" y="138"/>
                </a:lnTo>
                <a:lnTo>
                  <a:pt x="209" y="138"/>
                </a:lnTo>
                <a:lnTo>
                  <a:pt x="205" y="136"/>
                </a:lnTo>
                <a:lnTo>
                  <a:pt x="202" y="136"/>
                </a:lnTo>
                <a:lnTo>
                  <a:pt x="198" y="136"/>
                </a:lnTo>
                <a:lnTo>
                  <a:pt x="196" y="136"/>
                </a:lnTo>
                <a:lnTo>
                  <a:pt x="193" y="136"/>
                </a:lnTo>
                <a:lnTo>
                  <a:pt x="191" y="136"/>
                </a:lnTo>
                <a:lnTo>
                  <a:pt x="188" y="136"/>
                </a:lnTo>
                <a:lnTo>
                  <a:pt x="186" y="136"/>
                </a:lnTo>
                <a:lnTo>
                  <a:pt x="184" y="136"/>
                </a:lnTo>
                <a:lnTo>
                  <a:pt x="183" y="136"/>
                </a:lnTo>
                <a:lnTo>
                  <a:pt x="179" y="136"/>
                </a:lnTo>
                <a:lnTo>
                  <a:pt x="178" y="136"/>
                </a:lnTo>
                <a:lnTo>
                  <a:pt x="176" y="136"/>
                </a:lnTo>
                <a:lnTo>
                  <a:pt x="174" y="136"/>
                </a:lnTo>
                <a:lnTo>
                  <a:pt x="174" y="136"/>
                </a:lnTo>
                <a:lnTo>
                  <a:pt x="172" y="136"/>
                </a:lnTo>
                <a:lnTo>
                  <a:pt x="171" y="136"/>
                </a:lnTo>
                <a:lnTo>
                  <a:pt x="171" y="135"/>
                </a:lnTo>
                <a:lnTo>
                  <a:pt x="169" y="135"/>
                </a:lnTo>
                <a:lnTo>
                  <a:pt x="167" y="135"/>
                </a:lnTo>
                <a:lnTo>
                  <a:pt x="167" y="136"/>
                </a:lnTo>
                <a:lnTo>
                  <a:pt x="167" y="136"/>
                </a:lnTo>
                <a:lnTo>
                  <a:pt x="167" y="136"/>
                </a:lnTo>
                <a:lnTo>
                  <a:pt x="166" y="138"/>
                </a:lnTo>
                <a:lnTo>
                  <a:pt x="166" y="140"/>
                </a:lnTo>
                <a:lnTo>
                  <a:pt x="164" y="140"/>
                </a:lnTo>
                <a:lnTo>
                  <a:pt x="164" y="142"/>
                </a:lnTo>
                <a:lnTo>
                  <a:pt x="164" y="143"/>
                </a:lnTo>
                <a:lnTo>
                  <a:pt x="164" y="145"/>
                </a:lnTo>
                <a:lnTo>
                  <a:pt x="162" y="145"/>
                </a:lnTo>
                <a:lnTo>
                  <a:pt x="164" y="147"/>
                </a:lnTo>
                <a:lnTo>
                  <a:pt x="164" y="148"/>
                </a:lnTo>
                <a:lnTo>
                  <a:pt x="166" y="150"/>
                </a:lnTo>
                <a:lnTo>
                  <a:pt x="167" y="150"/>
                </a:lnTo>
                <a:lnTo>
                  <a:pt x="167" y="152"/>
                </a:lnTo>
                <a:lnTo>
                  <a:pt x="167" y="152"/>
                </a:lnTo>
                <a:lnTo>
                  <a:pt x="169" y="154"/>
                </a:lnTo>
                <a:lnTo>
                  <a:pt x="171" y="155"/>
                </a:lnTo>
                <a:lnTo>
                  <a:pt x="176" y="160"/>
                </a:lnTo>
                <a:lnTo>
                  <a:pt x="179" y="162"/>
                </a:lnTo>
                <a:lnTo>
                  <a:pt x="183" y="166"/>
                </a:lnTo>
                <a:lnTo>
                  <a:pt x="190" y="169"/>
                </a:lnTo>
                <a:lnTo>
                  <a:pt x="193" y="171"/>
                </a:lnTo>
                <a:lnTo>
                  <a:pt x="196" y="173"/>
                </a:lnTo>
                <a:lnTo>
                  <a:pt x="198" y="176"/>
                </a:lnTo>
                <a:lnTo>
                  <a:pt x="202" y="179"/>
                </a:lnTo>
                <a:lnTo>
                  <a:pt x="207" y="181"/>
                </a:lnTo>
                <a:lnTo>
                  <a:pt x="210" y="183"/>
                </a:lnTo>
                <a:lnTo>
                  <a:pt x="212" y="185"/>
                </a:lnTo>
                <a:lnTo>
                  <a:pt x="214" y="186"/>
                </a:lnTo>
                <a:lnTo>
                  <a:pt x="215" y="186"/>
                </a:lnTo>
                <a:lnTo>
                  <a:pt x="217" y="188"/>
                </a:lnTo>
                <a:lnTo>
                  <a:pt x="219" y="188"/>
                </a:lnTo>
                <a:lnTo>
                  <a:pt x="219" y="190"/>
                </a:lnTo>
                <a:lnTo>
                  <a:pt x="221" y="191"/>
                </a:lnTo>
                <a:lnTo>
                  <a:pt x="222" y="191"/>
                </a:lnTo>
                <a:lnTo>
                  <a:pt x="224" y="193"/>
                </a:lnTo>
                <a:lnTo>
                  <a:pt x="224" y="195"/>
                </a:lnTo>
                <a:lnTo>
                  <a:pt x="226" y="197"/>
                </a:lnTo>
                <a:lnTo>
                  <a:pt x="227" y="197"/>
                </a:lnTo>
                <a:lnTo>
                  <a:pt x="227" y="197"/>
                </a:lnTo>
                <a:lnTo>
                  <a:pt x="227" y="198"/>
                </a:lnTo>
                <a:lnTo>
                  <a:pt x="229" y="200"/>
                </a:lnTo>
                <a:lnTo>
                  <a:pt x="231" y="202"/>
                </a:lnTo>
                <a:lnTo>
                  <a:pt x="231" y="203"/>
                </a:lnTo>
                <a:lnTo>
                  <a:pt x="233" y="205"/>
                </a:lnTo>
                <a:lnTo>
                  <a:pt x="234" y="207"/>
                </a:lnTo>
                <a:lnTo>
                  <a:pt x="234" y="209"/>
                </a:lnTo>
                <a:lnTo>
                  <a:pt x="234" y="210"/>
                </a:lnTo>
                <a:lnTo>
                  <a:pt x="236" y="212"/>
                </a:lnTo>
                <a:lnTo>
                  <a:pt x="236" y="212"/>
                </a:lnTo>
                <a:lnTo>
                  <a:pt x="236" y="214"/>
                </a:lnTo>
                <a:lnTo>
                  <a:pt x="236" y="216"/>
                </a:lnTo>
                <a:lnTo>
                  <a:pt x="236" y="217"/>
                </a:lnTo>
                <a:lnTo>
                  <a:pt x="236" y="219"/>
                </a:lnTo>
                <a:lnTo>
                  <a:pt x="236" y="221"/>
                </a:lnTo>
                <a:lnTo>
                  <a:pt x="236" y="222"/>
                </a:lnTo>
                <a:lnTo>
                  <a:pt x="236" y="224"/>
                </a:lnTo>
                <a:lnTo>
                  <a:pt x="236" y="226"/>
                </a:lnTo>
                <a:lnTo>
                  <a:pt x="236" y="228"/>
                </a:lnTo>
                <a:lnTo>
                  <a:pt x="236" y="228"/>
                </a:lnTo>
                <a:lnTo>
                  <a:pt x="234" y="228"/>
                </a:lnTo>
                <a:lnTo>
                  <a:pt x="234" y="229"/>
                </a:lnTo>
                <a:lnTo>
                  <a:pt x="234" y="231"/>
                </a:lnTo>
                <a:lnTo>
                  <a:pt x="233" y="231"/>
                </a:lnTo>
                <a:lnTo>
                  <a:pt x="233" y="233"/>
                </a:lnTo>
                <a:lnTo>
                  <a:pt x="231" y="233"/>
                </a:lnTo>
                <a:lnTo>
                  <a:pt x="231" y="234"/>
                </a:lnTo>
                <a:lnTo>
                  <a:pt x="229" y="234"/>
                </a:lnTo>
                <a:lnTo>
                  <a:pt x="229" y="236"/>
                </a:lnTo>
                <a:lnTo>
                  <a:pt x="227" y="236"/>
                </a:lnTo>
                <a:lnTo>
                  <a:pt x="227" y="238"/>
                </a:lnTo>
                <a:lnTo>
                  <a:pt x="226" y="238"/>
                </a:lnTo>
                <a:lnTo>
                  <a:pt x="224" y="240"/>
                </a:lnTo>
                <a:lnTo>
                  <a:pt x="222" y="240"/>
                </a:lnTo>
                <a:lnTo>
                  <a:pt x="222" y="241"/>
                </a:lnTo>
                <a:lnTo>
                  <a:pt x="221" y="241"/>
                </a:lnTo>
                <a:lnTo>
                  <a:pt x="219" y="241"/>
                </a:lnTo>
                <a:lnTo>
                  <a:pt x="217" y="241"/>
                </a:lnTo>
                <a:lnTo>
                  <a:pt x="217" y="243"/>
                </a:lnTo>
                <a:lnTo>
                  <a:pt x="215" y="243"/>
                </a:lnTo>
                <a:lnTo>
                  <a:pt x="214" y="245"/>
                </a:lnTo>
                <a:lnTo>
                  <a:pt x="210" y="247"/>
                </a:lnTo>
                <a:lnTo>
                  <a:pt x="205" y="248"/>
                </a:lnTo>
                <a:lnTo>
                  <a:pt x="200" y="250"/>
                </a:lnTo>
                <a:lnTo>
                  <a:pt x="196" y="252"/>
                </a:lnTo>
                <a:lnTo>
                  <a:pt x="191" y="255"/>
                </a:lnTo>
                <a:lnTo>
                  <a:pt x="186" y="257"/>
                </a:lnTo>
                <a:lnTo>
                  <a:pt x="184" y="260"/>
                </a:lnTo>
                <a:lnTo>
                  <a:pt x="183" y="264"/>
                </a:lnTo>
                <a:lnTo>
                  <a:pt x="183" y="265"/>
                </a:lnTo>
                <a:lnTo>
                  <a:pt x="183" y="272"/>
                </a:lnTo>
                <a:lnTo>
                  <a:pt x="183" y="283"/>
                </a:lnTo>
                <a:lnTo>
                  <a:pt x="181" y="288"/>
                </a:lnTo>
                <a:lnTo>
                  <a:pt x="181" y="293"/>
                </a:lnTo>
                <a:lnTo>
                  <a:pt x="181" y="296"/>
                </a:lnTo>
                <a:lnTo>
                  <a:pt x="179" y="302"/>
                </a:lnTo>
                <a:lnTo>
                  <a:pt x="179" y="305"/>
                </a:lnTo>
                <a:lnTo>
                  <a:pt x="178" y="310"/>
                </a:lnTo>
                <a:lnTo>
                  <a:pt x="176" y="314"/>
                </a:lnTo>
                <a:lnTo>
                  <a:pt x="174" y="315"/>
                </a:lnTo>
                <a:lnTo>
                  <a:pt x="171" y="319"/>
                </a:lnTo>
                <a:lnTo>
                  <a:pt x="169" y="322"/>
                </a:lnTo>
                <a:lnTo>
                  <a:pt x="167" y="326"/>
                </a:lnTo>
                <a:lnTo>
                  <a:pt x="167" y="327"/>
                </a:lnTo>
                <a:lnTo>
                  <a:pt x="167" y="329"/>
                </a:lnTo>
                <a:lnTo>
                  <a:pt x="159" y="329"/>
                </a:lnTo>
                <a:lnTo>
                  <a:pt x="152" y="329"/>
                </a:lnTo>
                <a:lnTo>
                  <a:pt x="152" y="329"/>
                </a:lnTo>
                <a:lnTo>
                  <a:pt x="150" y="329"/>
                </a:lnTo>
                <a:lnTo>
                  <a:pt x="145" y="329"/>
                </a:lnTo>
                <a:lnTo>
                  <a:pt x="141" y="329"/>
                </a:lnTo>
                <a:lnTo>
                  <a:pt x="140" y="331"/>
                </a:lnTo>
                <a:lnTo>
                  <a:pt x="136" y="331"/>
                </a:lnTo>
                <a:lnTo>
                  <a:pt x="128" y="331"/>
                </a:lnTo>
                <a:lnTo>
                  <a:pt x="123" y="331"/>
                </a:lnTo>
                <a:lnTo>
                  <a:pt x="117" y="331"/>
                </a:lnTo>
                <a:lnTo>
                  <a:pt x="116" y="331"/>
                </a:lnTo>
                <a:lnTo>
                  <a:pt x="109" y="331"/>
                </a:lnTo>
                <a:lnTo>
                  <a:pt x="107" y="331"/>
                </a:lnTo>
                <a:lnTo>
                  <a:pt x="100" y="331"/>
                </a:lnTo>
                <a:lnTo>
                  <a:pt x="95" y="333"/>
                </a:lnTo>
                <a:lnTo>
                  <a:pt x="90" y="333"/>
                </a:lnTo>
                <a:lnTo>
                  <a:pt x="83" y="333"/>
                </a:lnTo>
                <a:lnTo>
                  <a:pt x="81" y="333"/>
                </a:lnTo>
                <a:lnTo>
                  <a:pt x="76" y="333"/>
                </a:lnTo>
                <a:lnTo>
                  <a:pt x="73" y="333"/>
                </a:lnTo>
                <a:lnTo>
                  <a:pt x="69" y="333"/>
                </a:lnTo>
                <a:lnTo>
                  <a:pt x="66" y="333"/>
                </a:lnTo>
                <a:lnTo>
                  <a:pt x="62" y="333"/>
                </a:lnTo>
                <a:lnTo>
                  <a:pt x="55" y="333"/>
                </a:lnTo>
                <a:lnTo>
                  <a:pt x="52" y="333"/>
                </a:lnTo>
                <a:lnTo>
                  <a:pt x="49" y="333"/>
                </a:lnTo>
                <a:lnTo>
                  <a:pt x="47" y="333"/>
                </a:lnTo>
                <a:lnTo>
                  <a:pt x="47" y="333"/>
                </a:lnTo>
                <a:lnTo>
                  <a:pt x="43" y="333"/>
                </a:lnTo>
                <a:lnTo>
                  <a:pt x="42" y="333"/>
                </a:lnTo>
                <a:lnTo>
                  <a:pt x="38" y="333"/>
                </a:lnTo>
                <a:lnTo>
                  <a:pt x="33" y="333"/>
                </a:lnTo>
                <a:lnTo>
                  <a:pt x="31" y="333"/>
                </a:lnTo>
                <a:lnTo>
                  <a:pt x="24" y="334"/>
                </a:lnTo>
                <a:lnTo>
                  <a:pt x="23" y="334"/>
                </a:lnTo>
                <a:lnTo>
                  <a:pt x="18" y="334"/>
                </a:lnTo>
                <a:lnTo>
                  <a:pt x="11" y="334"/>
                </a:lnTo>
                <a:lnTo>
                  <a:pt x="11" y="333"/>
                </a:lnTo>
                <a:lnTo>
                  <a:pt x="11" y="327"/>
                </a:lnTo>
                <a:lnTo>
                  <a:pt x="11" y="322"/>
                </a:lnTo>
                <a:lnTo>
                  <a:pt x="11" y="320"/>
                </a:lnTo>
                <a:lnTo>
                  <a:pt x="11" y="319"/>
                </a:lnTo>
                <a:lnTo>
                  <a:pt x="9" y="310"/>
                </a:lnTo>
                <a:lnTo>
                  <a:pt x="9" y="307"/>
                </a:lnTo>
                <a:lnTo>
                  <a:pt x="9" y="305"/>
                </a:lnTo>
                <a:lnTo>
                  <a:pt x="9" y="302"/>
                </a:lnTo>
                <a:lnTo>
                  <a:pt x="9" y="300"/>
                </a:lnTo>
                <a:lnTo>
                  <a:pt x="9" y="296"/>
                </a:lnTo>
                <a:lnTo>
                  <a:pt x="9" y="293"/>
                </a:lnTo>
                <a:lnTo>
                  <a:pt x="9" y="288"/>
                </a:lnTo>
                <a:lnTo>
                  <a:pt x="9" y="277"/>
                </a:lnTo>
                <a:lnTo>
                  <a:pt x="9" y="269"/>
                </a:lnTo>
                <a:lnTo>
                  <a:pt x="9" y="265"/>
                </a:lnTo>
                <a:lnTo>
                  <a:pt x="7" y="255"/>
                </a:lnTo>
                <a:lnTo>
                  <a:pt x="7" y="247"/>
                </a:lnTo>
                <a:lnTo>
                  <a:pt x="7" y="243"/>
                </a:lnTo>
                <a:lnTo>
                  <a:pt x="7" y="241"/>
                </a:lnTo>
                <a:lnTo>
                  <a:pt x="7" y="241"/>
                </a:lnTo>
                <a:lnTo>
                  <a:pt x="7" y="240"/>
                </a:lnTo>
                <a:lnTo>
                  <a:pt x="7" y="238"/>
                </a:lnTo>
                <a:lnTo>
                  <a:pt x="7" y="233"/>
                </a:lnTo>
                <a:lnTo>
                  <a:pt x="7" y="231"/>
                </a:lnTo>
                <a:lnTo>
                  <a:pt x="7" y="224"/>
                </a:lnTo>
                <a:lnTo>
                  <a:pt x="6" y="222"/>
                </a:lnTo>
                <a:lnTo>
                  <a:pt x="6" y="221"/>
                </a:lnTo>
                <a:lnTo>
                  <a:pt x="7" y="221"/>
                </a:lnTo>
                <a:lnTo>
                  <a:pt x="7" y="217"/>
                </a:lnTo>
                <a:lnTo>
                  <a:pt x="6" y="216"/>
                </a:lnTo>
                <a:lnTo>
                  <a:pt x="7" y="216"/>
                </a:lnTo>
                <a:lnTo>
                  <a:pt x="7" y="214"/>
                </a:lnTo>
                <a:lnTo>
                  <a:pt x="6" y="214"/>
                </a:lnTo>
                <a:lnTo>
                  <a:pt x="6" y="212"/>
                </a:lnTo>
                <a:lnTo>
                  <a:pt x="6" y="212"/>
                </a:lnTo>
                <a:lnTo>
                  <a:pt x="6" y="210"/>
                </a:lnTo>
                <a:lnTo>
                  <a:pt x="6" y="207"/>
                </a:lnTo>
                <a:lnTo>
                  <a:pt x="6" y="205"/>
                </a:lnTo>
                <a:lnTo>
                  <a:pt x="6" y="202"/>
                </a:lnTo>
                <a:lnTo>
                  <a:pt x="6" y="200"/>
                </a:lnTo>
                <a:lnTo>
                  <a:pt x="6" y="198"/>
                </a:lnTo>
                <a:lnTo>
                  <a:pt x="6" y="195"/>
                </a:lnTo>
                <a:lnTo>
                  <a:pt x="6" y="193"/>
                </a:lnTo>
                <a:lnTo>
                  <a:pt x="6" y="188"/>
                </a:lnTo>
                <a:lnTo>
                  <a:pt x="6" y="186"/>
                </a:lnTo>
                <a:lnTo>
                  <a:pt x="6" y="185"/>
                </a:lnTo>
                <a:lnTo>
                  <a:pt x="4" y="181"/>
                </a:lnTo>
                <a:lnTo>
                  <a:pt x="4" y="179"/>
                </a:lnTo>
                <a:lnTo>
                  <a:pt x="4" y="176"/>
                </a:lnTo>
                <a:lnTo>
                  <a:pt x="4" y="166"/>
                </a:lnTo>
                <a:lnTo>
                  <a:pt x="4" y="159"/>
                </a:lnTo>
                <a:lnTo>
                  <a:pt x="4" y="155"/>
                </a:lnTo>
                <a:lnTo>
                  <a:pt x="2" y="152"/>
                </a:lnTo>
                <a:lnTo>
                  <a:pt x="2" y="150"/>
                </a:lnTo>
                <a:lnTo>
                  <a:pt x="2" y="148"/>
                </a:lnTo>
                <a:lnTo>
                  <a:pt x="2" y="145"/>
                </a:lnTo>
                <a:lnTo>
                  <a:pt x="2" y="142"/>
                </a:lnTo>
                <a:lnTo>
                  <a:pt x="2" y="138"/>
                </a:lnTo>
                <a:lnTo>
                  <a:pt x="2" y="136"/>
                </a:lnTo>
                <a:lnTo>
                  <a:pt x="2" y="136"/>
                </a:lnTo>
                <a:lnTo>
                  <a:pt x="2" y="135"/>
                </a:lnTo>
                <a:lnTo>
                  <a:pt x="2" y="133"/>
                </a:lnTo>
                <a:lnTo>
                  <a:pt x="2" y="131"/>
                </a:lnTo>
                <a:lnTo>
                  <a:pt x="2" y="130"/>
                </a:lnTo>
                <a:lnTo>
                  <a:pt x="2" y="128"/>
                </a:lnTo>
                <a:lnTo>
                  <a:pt x="2" y="121"/>
                </a:lnTo>
                <a:lnTo>
                  <a:pt x="0" y="109"/>
                </a:lnTo>
                <a:lnTo>
                  <a:pt x="0" y="107"/>
                </a:lnTo>
                <a:lnTo>
                  <a:pt x="0" y="97"/>
                </a:lnTo>
                <a:lnTo>
                  <a:pt x="0" y="92"/>
                </a:lnTo>
                <a:lnTo>
                  <a:pt x="0" y="87"/>
                </a:lnTo>
                <a:lnTo>
                  <a:pt x="0" y="74"/>
                </a:lnTo>
                <a:lnTo>
                  <a:pt x="0" y="71"/>
                </a:lnTo>
                <a:lnTo>
                  <a:pt x="0" y="69"/>
                </a:lnTo>
                <a:lnTo>
                  <a:pt x="0" y="66"/>
                </a:lnTo>
                <a:lnTo>
                  <a:pt x="0" y="62"/>
                </a:lnTo>
                <a:lnTo>
                  <a:pt x="0" y="59"/>
                </a:lnTo>
                <a:lnTo>
                  <a:pt x="0" y="56"/>
                </a:lnTo>
                <a:lnTo>
                  <a:pt x="0" y="52"/>
                </a:lnTo>
                <a:lnTo>
                  <a:pt x="0" y="49"/>
                </a:lnTo>
                <a:lnTo>
                  <a:pt x="0" y="45"/>
                </a:lnTo>
                <a:lnTo>
                  <a:pt x="0" y="45"/>
                </a:lnTo>
                <a:lnTo>
                  <a:pt x="0" y="42"/>
                </a:lnTo>
                <a:lnTo>
                  <a:pt x="0" y="35"/>
                </a:lnTo>
                <a:lnTo>
                  <a:pt x="4" y="35"/>
                </a:lnTo>
                <a:lnTo>
                  <a:pt x="6" y="35"/>
                </a:lnTo>
                <a:lnTo>
                  <a:pt x="9" y="35"/>
                </a:lnTo>
                <a:lnTo>
                  <a:pt x="11" y="35"/>
                </a:lnTo>
                <a:lnTo>
                  <a:pt x="14" y="35"/>
                </a:lnTo>
                <a:lnTo>
                  <a:pt x="16" y="35"/>
                </a:lnTo>
                <a:lnTo>
                  <a:pt x="23" y="37"/>
                </a:lnTo>
                <a:lnTo>
                  <a:pt x="24" y="37"/>
                </a:lnTo>
                <a:lnTo>
                  <a:pt x="30" y="37"/>
                </a:lnTo>
                <a:lnTo>
                  <a:pt x="31" y="37"/>
                </a:lnTo>
                <a:lnTo>
                  <a:pt x="40" y="35"/>
                </a:lnTo>
                <a:lnTo>
                  <a:pt x="42" y="35"/>
                </a:lnTo>
                <a:lnTo>
                  <a:pt x="45" y="35"/>
                </a:lnTo>
                <a:lnTo>
                  <a:pt x="49" y="35"/>
                </a:lnTo>
                <a:lnTo>
                  <a:pt x="50" y="35"/>
                </a:lnTo>
                <a:lnTo>
                  <a:pt x="52" y="35"/>
                </a:lnTo>
                <a:lnTo>
                  <a:pt x="54" y="35"/>
                </a:lnTo>
                <a:lnTo>
                  <a:pt x="59" y="35"/>
                </a:lnTo>
                <a:lnTo>
                  <a:pt x="61" y="35"/>
                </a:lnTo>
                <a:lnTo>
                  <a:pt x="66" y="35"/>
                </a:lnTo>
                <a:lnTo>
                  <a:pt x="69" y="35"/>
                </a:lnTo>
                <a:lnTo>
                  <a:pt x="73" y="35"/>
                </a:lnTo>
                <a:lnTo>
                  <a:pt x="78" y="35"/>
                </a:lnTo>
                <a:lnTo>
                  <a:pt x="86" y="33"/>
                </a:lnTo>
                <a:lnTo>
                  <a:pt x="90" y="33"/>
                </a:lnTo>
                <a:lnTo>
                  <a:pt x="93" y="33"/>
                </a:lnTo>
                <a:lnTo>
                  <a:pt x="93" y="35"/>
                </a:lnTo>
                <a:lnTo>
                  <a:pt x="95" y="35"/>
                </a:lnTo>
                <a:lnTo>
                  <a:pt x="97" y="33"/>
                </a:lnTo>
                <a:lnTo>
                  <a:pt x="100" y="33"/>
                </a:lnTo>
                <a:lnTo>
                  <a:pt x="105" y="33"/>
                </a:lnTo>
                <a:lnTo>
                  <a:pt x="107" y="33"/>
                </a:lnTo>
                <a:lnTo>
                  <a:pt x="109" y="33"/>
                </a:lnTo>
                <a:lnTo>
                  <a:pt x="117" y="33"/>
                </a:lnTo>
                <a:lnTo>
                  <a:pt x="121" y="33"/>
                </a:lnTo>
                <a:lnTo>
                  <a:pt x="121" y="31"/>
                </a:lnTo>
                <a:lnTo>
                  <a:pt x="123" y="31"/>
                </a:lnTo>
                <a:lnTo>
                  <a:pt x="123" y="31"/>
                </a:lnTo>
                <a:lnTo>
                  <a:pt x="124" y="31"/>
                </a:lnTo>
                <a:lnTo>
                  <a:pt x="124" y="33"/>
                </a:lnTo>
                <a:lnTo>
                  <a:pt x="126" y="33"/>
                </a:lnTo>
                <a:lnTo>
                  <a:pt x="126" y="35"/>
                </a:lnTo>
                <a:lnTo>
                  <a:pt x="128" y="33"/>
                </a:lnTo>
                <a:lnTo>
                  <a:pt x="129" y="33"/>
                </a:lnTo>
                <a:lnTo>
                  <a:pt x="129" y="31"/>
                </a:lnTo>
                <a:lnTo>
                  <a:pt x="131" y="31"/>
                </a:lnTo>
                <a:lnTo>
                  <a:pt x="131" y="30"/>
                </a:lnTo>
                <a:lnTo>
                  <a:pt x="131" y="28"/>
                </a:lnTo>
                <a:lnTo>
                  <a:pt x="131" y="26"/>
                </a:lnTo>
                <a:lnTo>
                  <a:pt x="131" y="25"/>
                </a:lnTo>
                <a:lnTo>
                  <a:pt x="131" y="23"/>
                </a:lnTo>
                <a:lnTo>
                  <a:pt x="129" y="23"/>
                </a:lnTo>
                <a:lnTo>
                  <a:pt x="128" y="23"/>
                </a:lnTo>
                <a:lnTo>
                  <a:pt x="128" y="21"/>
                </a:lnTo>
                <a:lnTo>
                  <a:pt x="129" y="21"/>
                </a:lnTo>
                <a:lnTo>
                  <a:pt x="129" y="19"/>
                </a:lnTo>
                <a:lnTo>
                  <a:pt x="131" y="19"/>
                </a:lnTo>
                <a:lnTo>
                  <a:pt x="133" y="19"/>
                </a:lnTo>
                <a:lnTo>
                  <a:pt x="135" y="18"/>
                </a:lnTo>
                <a:lnTo>
                  <a:pt x="133" y="16"/>
                </a:lnTo>
                <a:lnTo>
                  <a:pt x="133" y="16"/>
                </a:lnTo>
                <a:lnTo>
                  <a:pt x="133" y="14"/>
                </a:lnTo>
                <a:lnTo>
                  <a:pt x="135" y="13"/>
                </a:lnTo>
                <a:lnTo>
                  <a:pt x="135" y="11"/>
                </a:lnTo>
                <a:lnTo>
                  <a:pt x="135" y="9"/>
                </a:lnTo>
                <a:lnTo>
                  <a:pt x="135" y="7"/>
                </a:lnTo>
                <a:lnTo>
                  <a:pt x="135" y="6"/>
                </a:lnTo>
                <a:lnTo>
                  <a:pt x="135" y="4"/>
                </a:lnTo>
                <a:lnTo>
                  <a:pt x="136" y="4"/>
                </a:lnTo>
                <a:lnTo>
                  <a:pt x="136" y="2"/>
                </a:lnTo>
                <a:lnTo>
                  <a:pt x="136" y="0"/>
                </a:lnTo>
                <a:lnTo>
                  <a:pt x="138" y="0"/>
                </a:lnTo>
                <a:lnTo>
                  <a:pt x="140" y="0"/>
                </a:lnTo>
                <a:lnTo>
                  <a:pt x="141" y="0"/>
                </a:lnTo>
                <a:lnTo>
                  <a:pt x="145" y="0"/>
                </a:lnTo>
                <a:lnTo>
                  <a:pt x="147" y="0"/>
                </a:lnTo>
                <a:lnTo>
                  <a:pt x="148" y="0"/>
                </a:lnTo>
                <a:lnTo>
                  <a:pt x="150" y="2"/>
                </a:lnTo>
                <a:lnTo>
                  <a:pt x="152" y="2"/>
                </a:lnTo>
                <a:lnTo>
                  <a:pt x="152" y="4"/>
                </a:lnTo>
                <a:lnTo>
                  <a:pt x="152" y="4"/>
                </a:lnTo>
                <a:lnTo>
                  <a:pt x="153" y="4"/>
                </a:lnTo>
                <a:lnTo>
                  <a:pt x="155" y="6"/>
                </a:lnTo>
                <a:lnTo>
                  <a:pt x="157" y="6"/>
                </a:lnTo>
                <a:lnTo>
                  <a:pt x="159" y="6"/>
                </a:lnTo>
                <a:lnTo>
                  <a:pt x="159" y="7"/>
                </a:lnTo>
                <a:lnTo>
                  <a:pt x="160" y="7"/>
                </a:lnTo>
                <a:lnTo>
                  <a:pt x="162" y="7"/>
                </a:lnTo>
                <a:lnTo>
                  <a:pt x="164" y="9"/>
                </a:lnTo>
                <a:lnTo>
                  <a:pt x="166" y="9"/>
                </a:lnTo>
                <a:lnTo>
                  <a:pt x="166" y="11"/>
                </a:lnTo>
                <a:lnTo>
                  <a:pt x="167" y="14"/>
                </a:lnTo>
                <a:lnTo>
                  <a:pt x="167" y="14"/>
                </a:lnTo>
                <a:lnTo>
                  <a:pt x="167" y="16"/>
                </a:lnTo>
                <a:lnTo>
                  <a:pt x="169" y="16"/>
                </a:lnTo>
                <a:lnTo>
                  <a:pt x="169" y="16"/>
                </a:lnTo>
                <a:lnTo>
                  <a:pt x="171" y="18"/>
                </a:lnTo>
                <a:lnTo>
                  <a:pt x="174" y="18"/>
                </a:lnTo>
                <a:lnTo>
                  <a:pt x="174" y="19"/>
                </a:lnTo>
                <a:lnTo>
                  <a:pt x="176" y="19"/>
                </a:lnTo>
                <a:lnTo>
                  <a:pt x="178" y="19"/>
                </a:lnTo>
                <a:lnTo>
                  <a:pt x="179" y="21"/>
                </a:lnTo>
                <a:lnTo>
                  <a:pt x="181" y="21"/>
                </a:lnTo>
                <a:lnTo>
                  <a:pt x="183" y="21"/>
                </a:lnTo>
                <a:lnTo>
                  <a:pt x="184" y="21"/>
                </a:lnTo>
                <a:lnTo>
                  <a:pt x="186" y="21"/>
                </a:lnTo>
                <a:lnTo>
                  <a:pt x="188" y="21"/>
                </a:lnTo>
                <a:lnTo>
                  <a:pt x="190" y="21"/>
                </a:lnTo>
                <a:lnTo>
                  <a:pt x="193" y="21"/>
                </a:lnTo>
                <a:lnTo>
                  <a:pt x="193" y="19"/>
                </a:lnTo>
                <a:lnTo>
                  <a:pt x="195" y="19"/>
                </a:lnTo>
                <a:lnTo>
                  <a:pt x="196" y="19"/>
                </a:lnTo>
                <a:lnTo>
                  <a:pt x="198" y="19"/>
                </a:lnTo>
                <a:lnTo>
                  <a:pt x="202" y="18"/>
                </a:lnTo>
                <a:lnTo>
                  <a:pt x="205" y="16"/>
                </a:lnTo>
                <a:lnTo>
                  <a:pt x="207" y="16"/>
                </a:lnTo>
                <a:lnTo>
                  <a:pt x="209" y="16"/>
                </a:lnTo>
                <a:lnTo>
                  <a:pt x="210" y="14"/>
                </a:lnTo>
                <a:lnTo>
                  <a:pt x="212" y="13"/>
                </a:lnTo>
                <a:lnTo>
                  <a:pt x="214" y="13"/>
                </a:lnTo>
                <a:lnTo>
                  <a:pt x="215" y="13"/>
                </a:lnTo>
                <a:lnTo>
                  <a:pt x="215" y="11"/>
                </a:lnTo>
                <a:lnTo>
                  <a:pt x="217" y="11"/>
                </a:lnTo>
                <a:lnTo>
                  <a:pt x="219" y="13"/>
                </a:lnTo>
                <a:lnTo>
                  <a:pt x="227" y="16"/>
                </a:lnTo>
                <a:lnTo>
                  <a:pt x="227" y="16"/>
                </a:lnTo>
                <a:lnTo>
                  <a:pt x="229" y="16"/>
                </a:lnTo>
                <a:lnTo>
                  <a:pt x="231" y="23"/>
                </a:lnTo>
                <a:lnTo>
                  <a:pt x="231" y="25"/>
                </a:lnTo>
                <a:lnTo>
                  <a:pt x="233" y="26"/>
                </a:lnTo>
                <a:lnTo>
                  <a:pt x="233" y="28"/>
                </a:lnTo>
                <a:lnTo>
                  <a:pt x="233" y="30"/>
                </a:lnTo>
                <a:lnTo>
                  <a:pt x="234" y="31"/>
                </a:lnTo>
                <a:lnTo>
                  <a:pt x="234" y="31"/>
                </a:lnTo>
                <a:lnTo>
                  <a:pt x="236" y="33"/>
                </a:lnTo>
                <a:lnTo>
                  <a:pt x="241" y="37"/>
                </a:lnTo>
                <a:lnTo>
                  <a:pt x="241" y="38"/>
                </a:lnTo>
                <a:lnTo>
                  <a:pt x="243" y="38"/>
                </a:lnTo>
                <a:lnTo>
                  <a:pt x="243" y="40"/>
                </a:lnTo>
                <a:lnTo>
                  <a:pt x="243" y="40"/>
                </a:lnTo>
                <a:lnTo>
                  <a:pt x="245" y="44"/>
                </a:lnTo>
                <a:lnTo>
                  <a:pt x="246" y="45"/>
                </a:lnTo>
                <a:lnTo>
                  <a:pt x="248" y="47"/>
                </a:lnTo>
                <a:lnTo>
                  <a:pt x="255" y="57"/>
                </a:lnTo>
                <a:lnTo>
                  <a:pt x="257" y="61"/>
                </a:lnTo>
                <a:lnTo>
                  <a:pt x="258" y="66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4" name="Freeform 222"/>
          <p:cNvSpPr>
            <a:spLocks/>
          </p:cNvSpPr>
          <p:nvPr/>
        </p:nvSpPr>
        <p:spPr bwMode="auto">
          <a:xfrm>
            <a:off x="3517900" y="5583238"/>
            <a:ext cx="595313" cy="671513"/>
          </a:xfrm>
          <a:custGeom>
            <a:avLst/>
            <a:gdLst/>
            <a:ahLst/>
            <a:cxnLst>
              <a:cxn ang="0">
                <a:pos x="167" y="2"/>
              </a:cxn>
              <a:cxn ang="0">
                <a:pos x="195" y="2"/>
              </a:cxn>
              <a:cxn ang="0">
                <a:pos x="226" y="2"/>
              </a:cxn>
              <a:cxn ang="0">
                <a:pos x="257" y="2"/>
              </a:cxn>
              <a:cxn ang="0">
                <a:pos x="296" y="2"/>
              </a:cxn>
              <a:cxn ang="0">
                <a:pos x="305" y="19"/>
              </a:cxn>
              <a:cxn ang="0">
                <a:pos x="305" y="60"/>
              </a:cxn>
              <a:cxn ang="0">
                <a:pos x="305" y="86"/>
              </a:cxn>
              <a:cxn ang="0">
                <a:pos x="305" y="109"/>
              </a:cxn>
              <a:cxn ang="0">
                <a:pos x="307" y="133"/>
              </a:cxn>
              <a:cxn ang="0">
                <a:pos x="315" y="136"/>
              </a:cxn>
              <a:cxn ang="0">
                <a:pos x="356" y="136"/>
              </a:cxn>
              <a:cxn ang="0">
                <a:pos x="374" y="140"/>
              </a:cxn>
              <a:cxn ang="0">
                <a:pos x="374" y="176"/>
              </a:cxn>
              <a:cxn ang="0">
                <a:pos x="374" y="207"/>
              </a:cxn>
              <a:cxn ang="0">
                <a:pos x="374" y="231"/>
              </a:cxn>
              <a:cxn ang="0">
                <a:pos x="374" y="257"/>
              </a:cxn>
              <a:cxn ang="0">
                <a:pos x="372" y="270"/>
              </a:cxn>
              <a:cxn ang="0">
                <a:pos x="372" y="305"/>
              </a:cxn>
              <a:cxn ang="0">
                <a:pos x="372" y="325"/>
              </a:cxn>
              <a:cxn ang="0">
                <a:pos x="372" y="362"/>
              </a:cxn>
              <a:cxn ang="0">
                <a:pos x="372" y="384"/>
              </a:cxn>
              <a:cxn ang="0">
                <a:pos x="372" y="406"/>
              </a:cxn>
              <a:cxn ang="0">
                <a:pos x="372" y="423"/>
              </a:cxn>
              <a:cxn ang="0">
                <a:pos x="355" y="423"/>
              </a:cxn>
              <a:cxn ang="0">
                <a:pos x="334" y="423"/>
              </a:cxn>
              <a:cxn ang="0">
                <a:pos x="308" y="423"/>
              </a:cxn>
              <a:cxn ang="0">
                <a:pos x="277" y="423"/>
              </a:cxn>
              <a:cxn ang="0">
                <a:pos x="260" y="423"/>
              </a:cxn>
              <a:cxn ang="0">
                <a:pos x="234" y="423"/>
              </a:cxn>
              <a:cxn ang="0">
                <a:pos x="214" y="423"/>
              </a:cxn>
              <a:cxn ang="0">
                <a:pos x="200" y="422"/>
              </a:cxn>
              <a:cxn ang="0">
                <a:pos x="181" y="422"/>
              </a:cxn>
              <a:cxn ang="0">
                <a:pos x="157" y="420"/>
              </a:cxn>
              <a:cxn ang="0">
                <a:pos x="121" y="420"/>
              </a:cxn>
              <a:cxn ang="0">
                <a:pos x="83" y="420"/>
              </a:cxn>
              <a:cxn ang="0">
                <a:pos x="43" y="420"/>
              </a:cxn>
              <a:cxn ang="0">
                <a:pos x="4" y="420"/>
              </a:cxn>
              <a:cxn ang="0">
                <a:pos x="6" y="394"/>
              </a:cxn>
              <a:cxn ang="0">
                <a:pos x="6" y="372"/>
              </a:cxn>
              <a:cxn ang="0">
                <a:pos x="6" y="358"/>
              </a:cxn>
              <a:cxn ang="0">
                <a:pos x="6" y="336"/>
              </a:cxn>
              <a:cxn ang="0">
                <a:pos x="6" y="300"/>
              </a:cxn>
              <a:cxn ang="0">
                <a:pos x="4" y="270"/>
              </a:cxn>
              <a:cxn ang="0">
                <a:pos x="2" y="238"/>
              </a:cxn>
              <a:cxn ang="0">
                <a:pos x="2" y="210"/>
              </a:cxn>
              <a:cxn ang="0">
                <a:pos x="2" y="190"/>
              </a:cxn>
              <a:cxn ang="0">
                <a:pos x="0" y="150"/>
              </a:cxn>
              <a:cxn ang="0">
                <a:pos x="0" y="102"/>
              </a:cxn>
              <a:cxn ang="0">
                <a:pos x="0" y="74"/>
              </a:cxn>
              <a:cxn ang="0">
                <a:pos x="2" y="31"/>
              </a:cxn>
              <a:cxn ang="0">
                <a:pos x="2" y="0"/>
              </a:cxn>
              <a:cxn ang="0">
                <a:pos x="21" y="0"/>
              </a:cxn>
              <a:cxn ang="0">
                <a:pos x="54" y="0"/>
              </a:cxn>
              <a:cxn ang="0">
                <a:pos x="95" y="0"/>
              </a:cxn>
              <a:cxn ang="0">
                <a:pos x="133" y="0"/>
              </a:cxn>
            </a:cxnLst>
            <a:rect l="0" t="0" r="r" b="b"/>
            <a:pathLst>
              <a:path w="375" h="423">
                <a:moveTo>
                  <a:pt x="136" y="0"/>
                </a:moveTo>
                <a:lnTo>
                  <a:pt x="148" y="2"/>
                </a:lnTo>
                <a:lnTo>
                  <a:pt x="150" y="2"/>
                </a:lnTo>
                <a:lnTo>
                  <a:pt x="155" y="2"/>
                </a:lnTo>
                <a:lnTo>
                  <a:pt x="157" y="0"/>
                </a:lnTo>
                <a:lnTo>
                  <a:pt x="160" y="0"/>
                </a:lnTo>
                <a:lnTo>
                  <a:pt x="164" y="2"/>
                </a:lnTo>
                <a:lnTo>
                  <a:pt x="167" y="2"/>
                </a:lnTo>
                <a:lnTo>
                  <a:pt x="169" y="2"/>
                </a:lnTo>
                <a:lnTo>
                  <a:pt x="176" y="2"/>
                </a:lnTo>
                <a:lnTo>
                  <a:pt x="178" y="2"/>
                </a:lnTo>
                <a:lnTo>
                  <a:pt x="181" y="2"/>
                </a:lnTo>
                <a:lnTo>
                  <a:pt x="183" y="2"/>
                </a:lnTo>
                <a:lnTo>
                  <a:pt x="191" y="2"/>
                </a:lnTo>
                <a:lnTo>
                  <a:pt x="193" y="2"/>
                </a:lnTo>
                <a:lnTo>
                  <a:pt x="195" y="2"/>
                </a:lnTo>
                <a:lnTo>
                  <a:pt x="196" y="2"/>
                </a:lnTo>
                <a:lnTo>
                  <a:pt x="207" y="2"/>
                </a:lnTo>
                <a:lnTo>
                  <a:pt x="210" y="2"/>
                </a:lnTo>
                <a:lnTo>
                  <a:pt x="212" y="2"/>
                </a:lnTo>
                <a:lnTo>
                  <a:pt x="214" y="2"/>
                </a:lnTo>
                <a:lnTo>
                  <a:pt x="221" y="2"/>
                </a:lnTo>
                <a:lnTo>
                  <a:pt x="222" y="2"/>
                </a:lnTo>
                <a:lnTo>
                  <a:pt x="226" y="2"/>
                </a:lnTo>
                <a:lnTo>
                  <a:pt x="227" y="2"/>
                </a:lnTo>
                <a:lnTo>
                  <a:pt x="231" y="2"/>
                </a:lnTo>
                <a:lnTo>
                  <a:pt x="234" y="2"/>
                </a:lnTo>
                <a:lnTo>
                  <a:pt x="236" y="2"/>
                </a:lnTo>
                <a:lnTo>
                  <a:pt x="239" y="4"/>
                </a:lnTo>
                <a:lnTo>
                  <a:pt x="243" y="4"/>
                </a:lnTo>
                <a:lnTo>
                  <a:pt x="251" y="2"/>
                </a:lnTo>
                <a:lnTo>
                  <a:pt x="257" y="2"/>
                </a:lnTo>
                <a:lnTo>
                  <a:pt x="262" y="2"/>
                </a:lnTo>
                <a:lnTo>
                  <a:pt x="267" y="2"/>
                </a:lnTo>
                <a:lnTo>
                  <a:pt x="270" y="2"/>
                </a:lnTo>
                <a:lnTo>
                  <a:pt x="276" y="2"/>
                </a:lnTo>
                <a:lnTo>
                  <a:pt x="284" y="2"/>
                </a:lnTo>
                <a:lnTo>
                  <a:pt x="288" y="2"/>
                </a:lnTo>
                <a:lnTo>
                  <a:pt x="293" y="2"/>
                </a:lnTo>
                <a:lnTo>
                  <a:pt x="296" y="2"/>
                </a:lnTo>
                <a:lnTo>
                  <a:pt x="303" y="2"/>
                </a:lnTo>
                <a:lnTo>
                  <a:pt x="305" y="2"/>
                </a:lnTo>
                <a:lnTo>
                  <a:pt x="305" y="4"/>
                </a:lnTo>
                <a:lnTo>
                  <a:pt x="305" y="5"/>
                </a:lnTo>
                <a:lnTo>
                  <a:pt x="305" y="7"/>
                </a:lnTo>
                <a:lnTo>
                  <a:pt x="305" y="12"/>
                </a:lnTo>
                <a:lnTo>
                  <a:pt x="305" y="14"/>
                </a:lnTo>
                <a:lnTo>
                  <a:pt x="305" y="19"/>
                </a:lnTo>
                <a:lnTo>
                  <a:pt x="305" y="24"/>
                </a:lnTo>
                <a:lnTo>
                  <a:pt x="305" y="26"/>
                </a:lnTo>
                <a:lnTo>
                  <a:pt x="305" y="28"/>
                </a:lnTo>
                <a:lnTo>
                  <a:pt x="305" y="30"/>
                </a:lnTo>
                <a:lnTo>
                  <a:pt x="305" y="30"/>
                </a:lnTo>
                <a:lnTo>
                  <a:pt x="305" y="47"/>
                </a:lnTo>
                <a:lnTo>
                  <a:pt x="305" y="55"/>
                </a:lnTo>
                <a:lnTo>
                  <a:pt x="305" y="60"/>
                </a:lnTo>
                <a:lnTo>
                  <a:pt x="305" y="62"/>
                </a:lnTo>
                <a:lnTo>
                  <a:pt x="305" y="64"/>
                </a:lnTo>
                <a:lnTo>
                  <a:pt x="305" y="67"/>
                </a:lnTo>
                <a:lnTo>
                  <a:pt x="305" y="71"/>
                </a:lnTo>
                <a:lnTo>
                  <a:pt x="305" y="74"/>
                </a:lnTo>
                <a:lnTo>
                  <a:pt x="305" y="78"/>
                </a:lnTo>
                <a:lnTo>
                  <a:pt x="305" y="79"/>
                </a:lnTo>
                <a:lnTo>
                  <a:pt x="305" y="86"/>
                </a:lnTo>
                <a:lnTo>
                  <a:pt x="305" y="90"/>
                </a:lnTo>
                <a:lnTo>
                  <a:pt x="305" y="93"/>
                </a:lnTo>
                <a:lnTo>
                  <a:pt x="305" y="95"/>
                </a:lnTo>
                <a:lnTo>
                  <a:pt x="305" y="97"/>
                </a:lnTo>
                <a:lnTo>
                  <a:pt x="305" y="102"/>
                </a:lnTo>
                <a:lnTo>
                  <a:pt x="305" y="104"/>
                </a:lnTo>
                <a:lnTo>
                  <a:pt x="305" y="105"/>
                </a:lnTo>
                <a:lnTo>
                  <a:pt x="305" y="109"/>
                </a:lnTo>
                <a:lnTo>
                  <a:pt x="305" y="110"/>
                </a:lnTo>
                <a:lnTo>
                  <a:pt x="307" y="114"/>
                </a:lnTo>
                <a:lnTo>
                  <a:pt x="307" y="116"/>
                </a:lnTo>
                <a:lnTo>
                  <a:pt x="307" y="117"/>
                </a:lnTo>
                <a:lnTo>
                  <a:pt x="307" y="121"/>
                </a:lnTo>
                <a:lnTo>
                  <a:pt x="307" y="122"/>
                </a:lnTo>
                <a:lnTo>
                  <a:pt x="307" y="126"/>
                </a:lnTo>
                <a:lnTo>
                  <a:pt x="307" y="133"/>
                </a:lnTo>
                <a:lnTo>
                  <a:pt x="307" y="134"/>
                </a:lnTo>
                <a:lnTo>
                  <a:pt x="307" y="134"/>
                </a:lnTo>
                <a:lnTo>
                  <a:pt x="307" y="136"/>
                </a:lnTo>
                <a:lnTo>
                  <a:pt x="308" y="136"/>
                </a:lnTo>
                <a:lnTo>
                  <a:pt x="310" y="136"/>
                </a:lnTo>
                <a:lnTo>
                  <a:pt x="312" y="136"/>
                </a:lnTo>
                <a:lnTo>
                  <a:pt x="313" y="136"/>
                </a:lnTo>
                <a:lnTo>
                  <a:pt x="315" y="136"/>
                </a:lnTo>
                <a:lnTo>
                  <a:pt x="325" y="136"/>
                </a:lnTo>
                <a:lnTo>
                  <a:pt x="331" y="136"/>
                </a:lnTo>
                <a:lnTo>
                  <a:pt x="332" y="136"/>
                </a:lnTo>
                <a:lnTo>
                  <a:pt x="336" y="136"/>
                </a:lnTo>
                <a:lnTo>
                  <a:pt x="346" y="136"/>
                </a:lnTo>
                <a:lnTo>
                  <a:pt x="348" y="136"/>
                </a:lnTo>
                <a:lnTo>
                  <a:pt x="351" y="136"/>
                </a:lnTo>
                <a:lnTo>
                  <a:pt x="356" y="136"/>
                </a:lnTo>
                <a:lnTo>
                  <a:pt x="363" y="136"/>
                </a:lnTo>
                <a:lnTo>
                  <a:pt x="365" y="136"/>
                </a:lnTo>
                <a:lnTo>
                  <a:pt x="367" y="136"/>
                </a:lnTo>
                <a:lnTo>
                  <a:pt x="368" y="136"/>
                </a:lnTo>
                <a:lnTo>
                  <a:pt x="372" y="136"/>
                </a:lnTo>
                <a:lnTo>
                  <a:pt x="374" y="136"/>
                </a:lnTo>
                <a:lnTo>
                  <a:pt x="374" y="138"/>
                </a:lnTo>
                <a:lnTo>
                  <a:pt x="374" y="140"/>
                </a:lnTo>
                <a:lnTo>
                  <a:pt x="374" y="148"/>
                </a:lnTo>
                <a:lnTo>
                  <a:pt x="374" y="157"/>
                </a:lnTo>
                <a:lnTo>
                  <a:pt x="374" y="160"/>
                </a:lnTo>
                <a:lnTo>
                  <a:pt x="374" y="164"/>
                </a:lnTo>
                <a:lnTo>
                  <a:pt x="374" y="164"/>
                </a:lnTo>
                <a:lnTo>
                  <a:pt x="374" y="171"/>
                </a:lnTo>
                <a:lnTo>
                  <a:pt x="374" y="174"/>
                </a:lnTo>
                <a:lnTo>
                  <a:pt x="374" y="176"/>
                </a:lnTo>
                <a:lnTo>
                  <a:pt x="374" y="183"/>
                </a:lnTo>
                <a:lnTo>
                  <a:pt x="374" y="190"/>
                </a:lnTo>
                <a:lnTo>
                  <a:pt x="374" y="196"/>
                </a:lnTo>
                <a:lnTo>
                  <a:pt x="374" y="198"/>
                </a:lnTo>
                <a:lnTo>
                  <a:pt x="374" y="202"/>
                </a:lnTo>
                <a:lnTo>
                  <a:pt x="374" y="203"/>
                </a:lnTo>
                <a:lnTo>
                  <a:pt x="374" y="205"/>
                </a:lnTo>
                <a:lnTo>
                  <a:pt x="374" y="207"/>
                </a:lnTo>
                <a:lnTo>
                  <a:pt x="374" y="210"/>
                </a:lnTo>
                <a:lnTo>
                  <a:pt x="374" y="212"/>
                </a:lnTo>
                <a:lnTo>
                  <a:pt x="374" y="217"/>
                </a:lnTo>
                <a:lnTo>
                  <a:pt x="374" y="220"/>
                </a:lnTo>
                <a:lnTo>
                  <a:pt x="374" y="226"/>
                </a:lnTo>
                <a:lnTo>
                  <a:pt x="374" y="227"/>
                </a:lnTo>
                <a:lnTo>
                  <a:pt x="374" y="229"/>
                </a:lnTo>
                <a:lnTo>
                  <a:pt x="374" y="231"/>
                </a:lnTo>
                <a:lnTo>
                  <a:pt x="374" y="238"/>
                </a:lnTo>
                <a:lnTo>
                  <a:pt x="374" y="239"/>
                </a:lnTo>
                <a:lnTo>
                  <a:pt x="374" y="243"/>
                </a:lnTo>
                <a:lnTo>
                  <a:pt x="374" y="245"/>
                </a:lnTo>
                <a:lnTo>
                  <a:pt x="374" y="246"/>
                </a:lnTo>
                <a:lnTo>
                  <a:pt x="374" y="251"/>
                </a:lnTo>
                <a:lnTo>
                  <a:pt x="374" y="253"/>
                </a:lnTo>
                <a:lnTo>
                  <a:pt x="374" y="257"/>
                </a:lnTo>
                <a:lnTo>
                  <a:pt x="374" y="260"/>
                </a:lnTo>
                <a:lnTo>
                  <a:pt x="374" y="262"/>
                </a:lnTo>
                <a:lnTo>
                  <a:pt x="374" y="263"/>
                </a:lnTo>
                <a:lnTo>
                  <a:pt x="374" y="267"/>
                </a:lnTo>
                <a:lnTo>
                  <a:pt x="375" y="269"/>
                </a:lnTo>
                <a:lnTo>
                  <a:pt x="375" y="270"/>
                </a:lnTo>
                <a:lnTo>
                  <a:pt x="375" y="270"/>
                </a:lnTo>
                <a:lnTo>
                  <a:pt x="372" y="270"/>
                </a:lnTo>
                <a:lnTo>
                  <a:pt x="372" y="279"/>
                </a:lnTo>
                <a:lnTo>
                  <a:pt x="372" y="286"/>
                </a:lnTo>
                <a:lnTo>
                  <a:pt x="372" y="288"/>
                </a:lnTo>
                <a:lnTo>
                  <a:pt x="372" y="296"/>
                </a:lnTo>
                <a:lnTo>
                  <a:pt x="372" y="300"/>
                </a:lnTo>
                <a:lnTo>
                  <a:pt x="372" y="300"/>
                </a:lnTo>
                <a:lnTo>
                  <a:pt x="372" y="303"/>
                </a:lnTo>
                <a:lnTo>
                  <a:pt x="372" y="305"/>
                </a:lnTo>
                <a:lnTo>
                  <a:pt x="372" y="308"/>
                </a:lnTo>
                <a:lnTo>
                  <a:pt x="372" y="313"/>
                </a:lnTo>
                <a:lnTo>
                  <a:pt x="372" y="315"/>
                </a:lnTo>
                <a:lnTo>
                  <a:pt x="372" y="317"/>
                </a:lnTo>
                <a:lnTo>
                  <a:pt x="372" y="319"/>
                </a:lnTo>
                <a:lnTo>
                  <a:pt x="372" y="320"/>
                </a:lnTo>
                <a:lnTo>
                  <a:pt x="372" y="324"/>
                </a:lnTo>
                <a:lnTo>
                  <a:pt x="372" y="325"/>
                </a:lnTo>
                <a:lnTo>
                  <a:pt x="372" y="331"/>
                </a:lnTo>
                <a:lnTo>
                  <a:pt x="372" y="331"/>
                </a:lnTo>
                <a:lnTo>
                  <a:pt x="372" y="332"/>
                </a:lnTo>
                <a:lnTo>
                  <a:pt x="372" y="334"/>
                </a:lnTo>
                <a:lnTo>
                  <a:pt x="372" y="336"/>
                </a:lnTo>
                <a:lnTo>
                  <a:pt x="372" y="343"/>
                </a:lnTo>
                <a:lnTo>
                  <a:pt x="372" y="356"/>
                </a:lnTo>
                <a:lnTo>
                  <a:pt x="372" y="362"/>
                </a:lnTo>
                <a:lnTo>
                  <a:pt x="372" y="365"/>
                </a:lnTo>
                <a:lnTo>
                  <a:pt x="372" y="370"/>
                </a:lnTo>
                <a:lnTo>
                  <a:pt x="372" y="374"/>
                </a:lnTo>
                <a:lnTo>
                  <a:pt x="372" y="375"/>
                </a:lnTo>
                <a:lnTo>
                  <a:pt x="372" y="377"/>
                </a:lnTo>
                <a:lnTo>
                  <a:pt x="372" y="379"/>
                </a:lnTo>
                <a:lnTo>
                  <a:pt x="372" y="380"/>
                </a:lnTo>
                <a:lnTo>
                  <a:pt x="372" y="384"/>
                </a:lnTo>
                <a:lnTo>
                  <a:pt x="372" y="386"/>
                </a:lnTo>
                <a:lnTo>
                  <a:pt x="372" y="391"/>
                </a:lnTo>
                <a:lnTo>
                  <a:pt x="372" y="394"/>
                </a:lnTo>
                <a:lnTo>
                  <a:pt x="372" y="396"/>
                </a:lnTo>
                <a:lnTo>
                  <a:pt x="372" y="399"/>
                </a:lnTo>
                <a:lnTo>
                  <a:pt x="372" y="401"/>
                </a:lnTo>
                <a:lnTo>
                  <a:pt x="372" y="406"/>
                </a:lnTo>
                <a:lnTo>
                  <a:pt x="372" y="406"/>
                </a:lnTo>
                <a:lnTo>
                  <a:pt x="372" y="410"/>
                </a:lnTo>
                <a:lnTo>
                  <a:pt x="372" y="411"/>
                </a:lnTo>
                <a:lnTo>
                  <a:pt x="372" y="415"/>
                </a:lnTo>
                <a:lnTo>
                  <a:pt x="372" y="417"/>
                </a:lnTo>
                <a:lnTo>
                  <a:pt x="372" y="418"/>
                </a:lnTo>
                <a:lnTo>
                  <a:pt x="372" y="420"/>
                </a:lnTo>
                <a:lnTo>
                  <a:pt x="372" y="422"/>
                </a:lnTo>
                <a:lnTo>
                  <a:pt x="372" y="423"/>
                </a:lnTo>
                <a:lnTo>
                  <a:pt x="370" y="423"/>
                </a:lnTo>
                <a:lnTo>
                  <a:pt x="367" y="423"/>
                </a:lnTo>
                <a:lnTo>
                  <a:pt x="365" y="423"/>
                </a:lnTo>
                <a:lnTo>
                  <a:pt x="363" y="423"/>
                </a:lnTo>
                <a:lnTo>
                  <a:pt x="362" y="423"/>
                </a:lnTo>
                <a:lnTo>
                  <a:pt x="360" y="423"/>
                </a:lnTo>
                <a:lnTo>
                  <a:pt x="358" y="423"/>
                </a:lnTo>
                <a:lnTo>
                  <a:pt x="355" y="423"/>
                </a:lnTo>
                <a:lnTo>
                  <a:pt x="351" y="423"/>
                </a:lnTo>
                <a:lnTo>
                  <a:pt x="350" y="423"/>
                </a:lnTo>
                <a:lnTo>
                  <a:pt x="346" y="423"/>
                </a:lnTo>
                <a:lnTo>
                  <a:pt x="343" y="423"/>
                </a:lnTo>
                <a:lnTo>
                  <a:pt x="339" y="423"/>
                </a:lnTo>
                <a:lnTo>
                  <a:pt x="337" y="423"/>
                </a:lnTo>
                <a:lnTo>
                  <a:pt x="336" y="423"/>
                </a:lnTo>
                <a:lnTo>
                  <a:pt x="334" y="423"/>
                </a:lnTo>
                <a:lnTo>
                  <a:pt x="331" y="423"/>
                </a:lnTo>
                <a:lnTo>
                  <a:pt x="331" y="423"/>
                </a:lnTo>
                <a:lnTo>
                  <a:pt x="327" y="423"/>
                </a:lnTo>
                <a:lnTo>
                  <a:pt x="319" y="423"/>
                </a:lnTo>
                <a:lnTo>
                  <a:pt x="313" y="423"/>
                </a:lnTo>
                <a:lnTo>
                  <a:pt x="312" y="423"/>
                </a:lnTo>
                <a:lnTo>
                  <a:pt x="310" y="423"/>
                </a:lnTo>
                <a:lnTo>
                  <a:pt x="308" y="423"/>
                </a:lnTo>
                <a:lnTo>
                  <a:pt x="305" y="423"/>
                </a:lnTo>
                <a:lnTo>
                  <a:pt x="303" y="423"/>
                </a:lnTo>
                <a:lnTo>
                  <a:pt x="298" y="423"/>
                </a:lnTo>
                <a:lnTo>
                  <a:pt x="289" y="423"/>
                </a:lnTo>
                <a:lnTo>
                  <a:pt x="288" y="423"/>
                </a:lnTo>
                <a:lnTo>
                  <a:pt x="286" y="423"/>
                </a:lnTo>
                <a:lnTo>
                  <a:pt x="282" y="423"/>
                </a:lnTo>
                <a:lnTo>
                  <a:pt x="277" y="423"/>
                </a:lnTo>
                <a:lnTo>
                  <a:pt x="276" y="423"/>
                </a:lnTo>
                <a:lnTo>
                  <a:pt x="274" y="423"/>
                </a:lnTo>
                <a:lnTo>
                  <a:pt x="272" y="423"/>
                </a:lnTo>
                <a:lnTo>
                  <a:pt x="270" y="423"/>
                </a:lnTo>
                <a:lnTo>
                  <a:pt x="270" y="423"/>
                </a:lnTo>
                <a:lnTo>
                  <a:pt x="269" y="423"/>
                </a:lnTo>
                <a:lnTo>
                  <a:pt x="265" y="423"/>
                </a:lnTo>
                <a:lnTo>
                  <a:pt x="260" y="423"/>
                </a:lnTo>
                <a:lnTo>
                  <a:pt x="255" y="423"/>
                </a:lnTo>
                <a:lnTo>
                  <a:pt x="251" y="423"/>
                </a:lnTo>
                <a:lnTo>
                  <a:pt x="250" y="423"/>
                </a:lnTo>
                <a:lnTo>
                  <a:pt x="248" y="423"/>
                </a:lnTo>
                <a:lnTo>
                  <a:pt x="243" y="423"/>
                </a:lnTo>
                <a:lnTo>
                  <a:pt x="238" y="423"/>
                </a:lnTo>
                <a:lnTo>
                  <a:pt x="236" y="423"/>
                </a:lnTo>
                <a:lnTo>
                  <a:pt x="234" y="423"/>
                </a:lnTo>
                <a:lnTo>
                  <a:pt x="233" y="423"/>
                </a:lnTo>
                <a:lnTo>
                  <a:pt x="229" y="423"/>
                </a:lnTo>
                <a:lnTo>
                  <a:pt x="226" y="423"/>
                </a:lnTo>
                <a:lnTo>
                  <a:pt x="224" y="423"/>
                </a:lnTo>
                <a:lnTo>
                  <a:pt x="222" y="423"/>
                </a:lnTo>
                <a:lnTo>
                  <a:pt x="219" y="423"/>
                </a:lnTo>
                <a:lnTo>
                  <a:pt x="217" y="423"/>
                </a:lnTo>
                <a:lnTo>
                  <a:pt x="214" y="423"/>
                </a:lnTo>
                <a:lnTo>
                  <a:pt x="210" y="423"/>
                </a:lnTo>
                <a:lnTo>
                  <a:pt x="210" y="423"/>
                </a:lnTo>
                <a:lnTo>
                  <a:pt x="208" y="423"/>
                </a:lnTo>
                <a:lnTo>
                  <a:pt x="207" y="423"/>
                </a:lnTo>
                <a:lnTo>
                  <a:pt x="205" y="422"/>
                </a:lnTo>
                <a:lnTo>
                  <a:pt x="203" y="422"/>
                </a:lnTo>
                <a:lnTo>
                  <a:pt x="202" y="422"/>
                </a:lnTo>
                <a:lnTo>
                  <a:pt x="200" y="422"/>
                </a:lnTo>
                <a:lnTo>
                  <a:pt x="198" y="422"/>
                </a:lnTo>
                <a:lnTo>
                  <a:pt x="196" y="422"/>
                </a:lnTo>
                <a:lnTo>
                  <a:pt x="195" y="422"/>
                </a:lnTo>
                <a:lnTo>
                  <a:pt x="190" y="422"/>
                </a:lnTo>
                <a:lnTo>
                  <a:pt x="188" y="422"/>
                </a:lnTo>
                <a:lnTo>
                  <a:pt x="186" y="422"/>
                </a:lnTo>
                <a:lnTo>
                  <a:pt x="183" y="422"/>
                </a:lnTo>
                <a:lnTo>
                  <a:pt x="181" y="422"/>
                </a:lnTo>
                <a:lnTo>
                  <a:pt x="178" y="422"/>
                </a:lnTo>
                <a:lnTo>
                  <a:pt x="174" y="420"/>
                </a:lnTo>
                <a:lnTo>
                  <a:pt x="171" y="420"/>
                </a:lnTo>
                <a:lnTo>
                  <a:pt x="167" y="420"/>
                </a:lnTo>
                <a:lnTo>
                  <a:pt x="165" y="420"/>
                </a:lnTo>
                <a:lnTo>
                  <a:pt x="165" y="420"/>
                </a:lnTo>
                <a:lnTo>
                  <a:pt x="159" y="420"/>
                </a:lnTo>
                <a:lnTo>
                  <a:pt x="157" y="420"/>
                </a:lnTo>
                <a:lnTo>
                  <a:pt x="150" y="420"/>
                </a:lnTo>
                <a:lnTo>
                  <a:pt x="148" y="420"/>
                </a:lnTo>
                <a:lnTo>
                  <a:pt x="136" y="420"/>
                </a:lnTo>
                <a:lnTo>
                  <a:pt x="136" y="420"/>
                </a:lnTo>
                <a:lnTo>
                  <a:pt x="133" y="420"/>
                </a:lnTo>
                <a:lnTo>
                  <a:pt x="129" y="420"/>
                </a:lnTo>
                <a:lnTo>
                  <a:pt x="122" y="420"/>
                </a:lnTo>
                <a:lnTo>
                  <a:pt x="121" y="420"/>
                </a:lnTo>
                <a:lnTo>
                  <a:pt x="119" y="420"/>
                </a:lnTo>
                <a:lnTo>
                  <a:pt x="114" y="420"/>
                </a:lnTo>
                <a:lnTo>
                  <a:pt x="105" y="422"/>
                </a:lnTo>
                <a:lnTo>
                  <a:pt x="102" y="420"/>
                </a:lnTo>
                <a:lnTo>
                  <a:pt x="97" y="420"/>
                </a:lnTo>
                <a:lnTo>
                  <a:pt x="93" y="420"/>
                </a:lnTo>
                <a:lnTo>
                  <a:pt x="90" y="420"/>
                </a:lnTo>
                <a:lnTo>
                  <a:pt x="83" y="420"/>
                </a:lnTo>
                <a:lnTo>
                  <a:pt x="81" y="420"/>
                </a:lnTo>
                <a:lnTo>
                  <a:pt x="71" y="420"/>
                </a:lnTo>
                <a:lnTo>
                  <a:pt x="61" y="420"/>
                </a:lnTo>
                <a:lnTo>
                  <a:pt x="57" y="420"/>
                </a:lnTo>
                <a:lnTo>
                  <a:pt x="52" y="420"/>
                </a:lnTo>
                <a:lnTo>
                  <a:pt x="50" y="420"/>
                </a:lnTo>
                <a:lnTo>
                  <a:pt x="45" y="420"/>
                </a:lnTo>
                <a:lnTo>
                  <a:pt x="43" y="420"/>
                </a:lnTo>
                <a:lnTo>
                  <a:pt x="38" y="420"/>
                </a:lnTo>
                <a:lnTo>
                  <a:pt x="33" y="420"/>
                </a:lnTo>
                <a:lnTo>
                  <a:pt x="30" y="420"/>
                </a:lnTo>
                <a:lnTo>
                  <a:pt x="21" y="420"/>
                </a:lnTo>
                <a:lnTo>
                  <a:pt x="14" y="420"/>
                </a:lnTo>
                <a:lnTo>
                  <a:pt x="7" y="420"/>
                </a:lnTo>
                <a:lnTo>
                  <a:pt x="6" y="420"/>
                </a:lnTo>
                <a:lnTo>
                  <a:pt x="4" y="420"/>
                </a:lnTo>
                <a:lnTo>
                  <a:pt x="4" y="415"/>
                </a:lnTo>
                <a:lnTo>
                  <a:pt x="4" y="413"/>
                </a:lnTo>
                <a:lnTo>
                  <a:pt x="4" y="410"/>
                </a:lnTo>
                <a:lnTo>
                  <a:pt x="4" y="408"/>
                </a:lnTo>
                <a:lnTo>
                  <a:pt x="4" y="403"/>
                </a:lnTo>
                <a:lnTo>
                  <a:pt x="6" y="398"/>
                </a:lnTo>
                <a:lnTo>
                  <a:pt x="6" y="396"/>
                </a:lnTo>
                <a:lnTo>
                  <a:pt x="6" y="394"/>
                </a:lnTo>
                <a:lnTo>
                  <a:pt x="6" y="393"/>
                </a:lnTo>
                <a:lnTo>
                  <a:pt x="6" y="391"/>
                </a:lnTo>
                <a:lnTo>
                  <a:pt x="6" y="389"/>
                </a:lnTo>
                <a:lnTo>
                  <a:pt x="6" y="386"/>
                </a:lnTo>
                <a:lnTo>
                  <a:pt x="6" y="375"/>
                </a:lnTo>
                <a:lnTo>
                  <a:pt x="6" y="375"/>
                </a:lnTo>
                <a:lnTo>
                  <a:pt x="6" y="374"/>
                </a:lnTo>
                <a:lnTo>
                  <a:pt x="6" y="372"/>
                </a:lnTo>
                <a:lnTo>
                  <a:pt x="6" y="370"/>
                </a:lnTo>
                <a:lnTo>
                  <a:pt x="6" y="367"/>
                </a:lnTo>
                <a:lnTo>
                  <a:pt x="6" y="365"/>
                </a:lnTo>
                <a:lnTo>
                  <a:pt x="6" y="363"/>
                </a:lnTo>
                <a:lnTo>
                  <a:pt x="6" y="362"/>
                </a:lnTo>
                <a:lnTo>
                  <a:pt x="6" y="360"/>
                </a:lnTo>
                <a:lnTo>
                  <a:pt x="6" y="360"/>
                </a:lnTo>
                <a:lnTo>
                  <a:pt x="6" y="358"/>
                </a:lnTo>
                <a:lnTo>
                  <a:pt x="6" y="356"/>
                </a:lnTo>
                <a:lnTo>
                  <a:pt x="6" y="353"/>
                </a:lnTo>
                <a:lnTo>
                  <a:pt x="6" y="348"/>
                </a:lnTo>
                <a:lnTo>
                  <a:pt x="6" y="346"/>
                </a:lnTo>
                <a:lnTo>
                  <a:pt x="6" y="344"/>
                </a:lnTo>
                <a:lnTo>
                  <a:pt x="6" y="343"/>
                </a:lnTo>
                <a:lnTo>
                  <a:pt x="6" y="339"/>
                </a:lnTo>
                <a:lnTo>
                  <a:pt x="6" y="336"/>
                </a:lnTo>
                <a:lnTo>
                  <a:pt x="6" y="325"/>
                </a:lnTo>
                <a:lnTo>
                  <a:pt x="6" y="319"/>
                </a:lnTo>
                <a:lnTo>
                  <a:pt x="6" y="317"/>
                </a:lnTo>
                <a:lnTo>
                  <a:pt x="6" y="315"/>
                </a:lnTo>
                <a:lnTo>
                  <a:pt x="6" y="315"/>
                </a:lnTo>
                <a:lnTo>
                  <a:pt x="6" y="308"/>
                </a:lnTo>
                <a:lnTo>
                  <a:pt x="6" y="301"/>
                </a:lnTo>
                <a:lnTo>
                  <a:pt x="6" y="300"/>
                </a:lnTo>
                <a:lnTo>
                  <a:pt x="6" y="298"/>
                </a:lnTo>
                <a:lnTo>
                  <a:pt x="6" y="296"/>
                </a:lnTo>
                <a:lnTo>
                  <a:pt x="6" y="286"/>
                </a:lnTo>
                <a:lnTo>
                  <a:pt x="6" y="281"/>
                </a:lnTo>
                <a:lnTo>
                  <a:pt x="6" y="277"/>
                </a:lnTo>
                <a:lnTo>
                  <a:pt x="6" y="274"/>
                </a:lnTo>
                <a:lnTo>
                  <a:pt x="6" y="270"/>
                </a:lnTo>
                <a:lnTo>
                  <a:pt x="4" y="270"/>
                </a:lnTo>
                <a:lnTo>
                  <a:pt x="2" y="270"/>
                </a:lnTo>
                <a:lnTo>
                  <a:pt x="2" y="265"/>
                </a:lnTo>
                <a:lnTo>
                  <a:pt x="2" y="262"/>
                </a:lnTo>
                <a:lnTo>
                  <a:pt x="2" y="260"/>
                </a:lnTo>
                <a:lnTo>
                  <a:pt x="2" y="255"/>
                </a:lnTo>
                <a:lnTo>
                  <a:pt x="2" y="253"/>
                </a:lnTo>
                <a:lnTo>
                  <a:pt x="2" y="243"/>
                </a:lnTo>
                <a:lnTo>
                  <a:pt x="2" y="238"/>
                </a:lnTo>
                <a:lnTo>
                  <a:pt x="2" y="236"/>
                </a:lnTo>
                <a:lnTo>
                  <a:pt x="2" y="233"/>
                </a:lnTo>
                <a:lnTo>
                  <a:pt x="2" y="227"/>
                </a:lnTo>
                <a:lnTo>
                  <a:pt x="2" y="226"/>
                </a:lnTo>
                <a:lnTo>
                  <a:pt x="2" y="224"/>
                </a:lnTo>
                <a:lnTo>
                  <a:pt x="2" y="217"/>
                </a:lnTo>
                <a:lnTo>
                  <a:pt x="2" y="214"/>
                </a:lnTo>
                <a:lnTo>
                  <a:pt x="2" y="210"/>
                </a:lnTo>
                <a:lnTo>
                  <a:pt x="2" y="208"/>
                </a:lnTo>
                <a:lnTo>
                  <a:pt x="2" y="205"/>
                </a:lnTo>
                <a:lnTo>
                  <a:pt x="2" y="203"/>
                </a:lnTo>
                <a:lnTo>
                  <a:pt x="2" y="200"/>
                </a:lnTo>
                <a:lnTo>
                  <a:pt x="2" y="196"/>
                </a:lnTo>
                <a:lnTo>
                  <a:pt x="2" y="195"/>
                </a:lnTo>
                <a:lnTo>
                  <a:pt x="2" y="191"/>
                </a:lnTo>
                <a:lnTo>
                  <a:pt x="2" y="190"/>
                </a:lnTo>
                <a:lnTo>
                  <a:pt x="2" y="184"/>
                </a:lnTo>
                <a:lnTo>
                  <a:pt x="2" y="179"/>
                </a:lnTo>
                <a:lnTo>
                  <a:pt x="0" y="177"/>
                </a:lnTo>
                <a:lnTo>
                  <a:pt x="0" y="176"/>
                </a:lnTo>
                <a:lnTo>
                  <a:pt x="0" y="169"/>
                </a:lnTo>
                <a:lnTo>
                  <a:pt x="0" y="167"/>
                </a:lnTo>
                <a:lnTo>
                  <a:pt x="0" y="155"/>
                </a:lnTo>
                <a:lnTo>
                  <a:pt x="0" y="150"/>
                </a:lnTo>
                <a:lnTo>
                  <a:pt x="0" y="136"/>
                </a:lnTo>
                <a:lnTo>
                  <a:pt x="0" y="128"/>
                </a:lnTo>
                <a:lnTo>
                  <a:pt x="0" y="126"/>
                </a:lnTo>
                <a:lnTo>
                  <a:pt x="0" y="116"/>
                </a:lnTo>
                <a:lnTo>
                  <a:pt x="0" y="109"/>
                </a:lnTo>
                <a:lnTo>
                  <a:pt x="0" y="104"/>
                </a:lnTo>
                <a:lnTo>
                  <a:pt x="0" y="104"/>
                </a:lnTo>
                <a:lnTo>
                  <a:pt x="0" y="102"/>
                </a:lnTo>
                <a:lnTo>
                  <a:pt x="0" y="98"/>
                </a:lnTo>
                <a:lnTo>
                  <a:pt x="0" y="90"/>
                </a:lnTo>
                <a:lnTo>
                  <a:pt x="0" y="88"/>
                </a:lnTo>
                <a:lnTo>
                  <a:pt x="0" y="81"/>
                </a:lnTo>
                <a:lnTo>
                  <a:pt x="0" y="79"/>
                </a:lnTo>
                <a:lnTo>
                  <a:pt x="0" y="78"/>
                </a:lnTo>
                <a:lnTo>
                  <a:pt x="0" y="76"/>
                </a:lnTo>
                <a:lnTo>
                  <a:pt x="0" y="74"/>
                </a:lnTo>
                <a:lnTo>
                  <a:pt x="0" y="60"/>
                </a:lnTo>
                <a:lnTo>
                  <a:pt x="0" y="59"/>
                </a:lnTo>
                <a:lnTo>
                  <a:pt x="2" y="55"/>
                </a:lnTo>
                <a:lnTo>
                  <a:pt x="2" y="54"/>
                </a:lnTo>
                <a:lnTo>
                  <a:pt x="2" y="52"/>
                </a:lnTo>
                <a:lnTo>
                  <a:pt x="2" y="43"/>
                </a:lnTo>
                <a:lnTo>
                  <a:pt x="2" y="36"/>
                </a:lnTo>
                <a:lnTo>
                  <a:pt x="2" y="31"/>
                </a:lnTo>
                <a:lnTo>
                  <a:pt x="2" y="30"/>
                </a:lnTo>
                <a:lnTo>
                  <a:pt x="2" y="26"/>
                </a:lnTo>
                <a:lnTo>
                  <a:pt x="2" y="24"/>
                </a:lnTo>
                <a:lnTo>
                  <a:pt x="2" y="21"/>
                </a:lnTo>
                <a:lnTo>
                  <a:pt x="2" y="16"/>
                </a:lnTo>
                <a:lnTo>
                  <a:pt x="2" y="9"/>
                </a:lnTo>
                <a:lnTo>
                  <a:pt x="2" y="2"/>
                </a:lnTo>
                <a:lnTo>
                  <a:pt x="2" y="0"/>
                </a:lnTo>
                <a:lnTo>
                  <a:pt x="4" y="0"/>
                </a:lnTo>
                <a:lnTo>
                  <a:pt x="6" y="0"/>
                </a:lnTo>
                <a:lnTo>
                  <a:pt x="11" y="0"/>
                </a:lnTo>
                <a:lnTo>
                  <a:pt x="12" y="0"/>
                </a:lnTo>
                <a:lnTo>
                  <a:pt x="14" y="0"/>
                </a:lnTo>
                <a:lnTo>
                  <a:pt x="16" y="0"/>
                </a:lnTo>
                <a:lnTo>
                  <a:pt x="18" y="0"/>
                </a:lnTo>
                <a:lnTo>
                  <a:pt x="21" y="0"/>
                </a:lnTo>
                <a:lnTo>
                  <a:pt x="26" y="0"/>
                </a:lnTo>
                <a:lnTo>
                  <a:pt x="28" y="0"/>
                </a:lnTo>
                <a:lnTo>
                  <a:pt x="30" y="0"/>
                </a:lnTo>
                <a:lnTo>
                  <a:pt x="42" y="0"/>
                </a:lnTo>
                <a:lnTo>
                  <a:pt x="43" y="0"/>
                </a:lnTo>
                <a:lnTo>
                  <a:pt x="45" y="0"/>
                </a:lnTo>
                <a:lnTo>
                  <a:pt x="47" y="0"/>
                </a:lnTo>
                <a:lnTo>
                  <a:pt x="54" y="0"/>
                </a:lnTo>
                <a:lnTo>
                  <a:pt x="59" y="0"/>
                </a:lnTo>
                <a:lnTo>
                  <a:pt x="62" y="0"/>
                </a:lnTo>
                <a:lnTo>
                  <a:pt x="69" y="0"/>
                </a:lnTo>
                <a:lnTo>
                  <a:pt x="74" y="0"/>
                </a:lnTo>
                <a:lnTo>
                  <a:pt x="78" y="0"/>
                </a:lnTo>
                <a:lnTo>
                  <a:pt x="86" y="0"/>
                </a:lnTo>
                <a:lnTo>
                  <a:pt x="92" y="0"/>
                </a:lnTo>
                <a:lnTo>
                  <a:pt x="95" y="0"/>
                </a:lnTo>
                <a:lnTo>
                  <a:pt x="97" y="0"/>
                </a:lnTo>
                <a:lnTo>
                  <a:pt x="100" y="0"/>
                </a:lnTo>
                <a:lnTo>
                  <a:pt x="104" y="0"/>
                </a:lnTo>
                <a:lnTo>
                  <a:pt x="116" y="0"/>
                </a:lnTo>
                <a:lnTo>
                  <a:pt x="128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6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6" name="Freeform 234"/>
          <p:cNvSpPr>
            <a:spLocks/>
          </p:cNvSpPr>
          <p:nvPr/>
        </p:nvSpPr>
        <p:spPr bwMode="auto">
          <a:xfrm>
            <a:off x="4533900" y="6181725"/>
            <a:ext cx="552450" cy="349250"/>
          </a:xfrm>
          <a:custGeom>
            <a:avLst/>
            <a:gdLst/>
            <a:ahLst/>
            <a:cxnLst>
              <a:cxn ang="0">
                <a:pos x="0" y="158"/>
              </a:cxn>
              <a:cxn ang="0">
                <a:pos x="0" y="127"/>
              </a:cxn>
              <a:cxn ang="0">
                <a:pos x="0" y="96"/>
              </a:cxn>
              <a:cxn ang="0">
                <a:pos x="0" y="81"/>
              </a:cxn>
              <a:cxn ang="0">
                <a:pos x="0" y="62"/>
              </a:cxn>
              <a:cxn ang="0">
                <a:pos x="0" y="46"/>
              </a:cxn>
              <a:cxn ang="0">
                <a:pos x="0" y="31"/>
              </a:cxn>
              <a:cxn ang="0">
                <a:pos x="0" y="14"/>
              </a:cxn>
              <a:cxn ang="0">
                <a:pos x="33" y="14"/>
              </a:cxn>
              <a:cxn ang="0">
                <a:pos x="43" y="14"/>
              </a:cxn>
              <a:cxn ang="0">
                <a:pos x="57" y="14"/>
              </a:cxn>
              <a:cxn ang="0">
                <a:pos x="67" y="14"/>
              </a:cxn>
              <a:cxn ang="0">
                <a:pos x="79" y="12"/>
              </a:cxn>
              <a:cxn ang="0">
                <a:pos x="86" y="10"/>
              </a:cxn>
              <a:cxn ang="0">
                <a:pos x="93" y="9"/>
              </a:cxn>
              <a:cxn ang="0">
                <a:pos x="107" y="7"/>
              </a:cxn>
              <a:cxn ang="0">
                <a:pos x="134" y="0"/>
              </a:cxn>
              <a:cxn ang="0">
                <a:pos x="157" y="2"/>
              </a:cxn>
              <a:cxn ang="0">
                <a:pos x="158" y="22"/>
              </a:cxn>
              <a:cxn ang="0">
                <a:pos x="158" y="36"/>
              </a:cxn>
              <a:cxn ang="0">
                <a:pos x="186" y="36"/>
              </a:cxn>
              <a:cxn ang="0">
                <a:pos x="207" y="36"/>
              </a:cxn>
              <a:cxn ang="0">
                <a:pos x="219" y="36"/>
              </a:cxn>
              <a:cxn ang="0">
                <a:pos x="246" y="36"/>
              </a:cxn>
              <a:cxn ang="0">
                <a:pos x="279" y="36"/>
              </a:cxn>
              <a:cxn ang="0">
                <a:pos x="293" y="36"/>
              </a:cxn>
              <a:cxn ang="0">
                <a:pos x="301" y="43"/>
              </a:cxn>
              <a:cxn ang="0">
                <a:pos x="301" y="74"/>
              </a:cxn>
              <a:cxn ang="0">
                <a:pos x="312" y="76"/>
              </a:cxn>
              <a:cxn ang="0">
                <a:pos x="312" y="91"/>
              </a:cxn>
              <a:cxn ang="0">
                <a:pos x="318" y="96"/>
              </a:cxn>
              <a:cxn ang="0">
                <a:pos x="325" y="110"/>
              </a:cxn>
              <a:cxn ang="0">
                <a:pos x="325" y="122"/>
              </a:cxn>
              <a:cxn ang="0">
                <a:pos x="334" y="129"/>
              </a:cxn>
              <a:cxn ang="0">
                <a:pos x="336" y="139"/>
              </a:cxn>
              <a:cxn ang="0">
                <a:pos x="336" y="151"/>
              </a:cxn>
              <a:cxn ang="0">
                <a:pos x="341" y="163"/>
              </a:cxn>
              <a:cxn ang="0">
                <a:pos x="346" y="169"/>
              </a:cxn>
              <a:cxn ang="0">
                <a:pos x="348" y="206"/>
              </a:cxn>
              <a:cxn ang="0">
                <a:pos x="342" y="219"/>
              </a:cxn>
              <a:cxn ang="0">
                <a:pos x="315" y="219"/>
              </a:cxn>
              <a:cxn ang="0">
                <a:pos x="294" y="219"/>
              </a:cxn>
              <a:cxn ang="0">
                <a:pos x="272" y="219"/>
              </a:cxn>
              <a:cxn ang="0">
                <a:pos x="258" y="220"/>
              </a:cxn>
              <a:cxn ang="0">
                <a:pos x="236" y="220"/>
              </a:cxn>
              <a:cxn ang="0">
                <a:pos x="220" y="220"/>
              </a:cxn>
              <a:cxn ang="0">
                <a:pos x="208" y="220"/>
              </a:cxn>
              <a:cxn ang="0">
                <a:pos x="200" y="220"/>
              </a:cxn>
              <a:cxn ang="0">
                <a:pos x="181" y="219"/>
              </a:cxn>
              <a:cxn ang="0">
                <a:pos x="172" y="219"/>
              </a:cxn>
              <a:cxn ang="0">
                <a:pos x="158" y="217"/>
              </a:cxn>
              <a:cxn ang="0">
                <a:pos x="152" y="217"/>
              </a:cxn>
              <a:cxn ang="0">
                <a:pos x="145" y="215"/>
              </a:cxn>
              <a:cxn ang="0">
                <a:pos x="140" y="215"/>
              </a:cxn>
              <a:cxn ang="0">
                <a:pos x="133" y="212"/>
              </a:cxn>
              <a:cxn ang="0">
                <a:pos x="119" y="215"/>
              </a:cxn>
              <a:cxn ang="0">
                <a:pos x="79" y="213"/>
              </a:cxn>
              <a:cxn ang="0">
                <a:pos x="59" y="213"/>
              </a:cxn>
              <a:cxn ang="0">
                <a:pos x="33" y="213"/>
              </a:cxn>
              <a:cxn ang="0">
                <a:pos x="0" y="213"/>
              </a:cxn>
              <a:cxn ang="0">
                <a:pos x="0" y="193"/>
              </a:cxn>
              <a:cxn ang="0">
                <a:pos x="0" y="177"/>
              </a:cxn>
            </a:cxnLst>
            <a:rect l="0" t="0" r="r" b="b"/>
            <a:pathLst>
              <a:path w="348" h="220">
                <a:moveTo>
                  <a:pt x="0" y="169"/>
                </a:moveTo>
                <a:lnTo>
                  <a:pt x="0" y="163"/>
                </a:lnTo>
                <a:lnTo>
                  <a:pt x="0" y="163"/>
                </a:lnTo>
                <a:lnTo>
                  <a:pt x="0" y="158"/>
                </a:lnTo>
                <a:lnTo>
                  <a:pt x="0" y="143"/>
                </a:lnTo>
                <a:lnTo>
                  <a:pt x="0" y="141"/>
                </a:lnTo>
                <a:lnTo>
                  <a:pt x="0" y="136"/>
                </a:lnTo>
                <a:lnTo>
                  <a:pt x="0" y="127"/>
                </a:lnTo>
                <a:lnTo>
                  <a:pt x="0" y="124"/>
                </a:lnTo>
                <a:lnTo>
                  <a:pt x="0" y="117"/>
                </a:lnTo>
                <a:lnTo>
                  <a:pt x="0" y="107"/>
                </a:lnTo>
                <a:lnTo>
                  <a:pt x="0" y="96"/>
                </a:lnTo>
                <a:lnTo>
                  <a:pt x="0" y="95"/>
                </a:lnTo>
                <a:lnTo>
                  <a:pt x="0" y="84"/>
                </a:lnTo>
                <a:lnTo>
                  <a:pt x="0" y="83"/>
                </a:lnTo>
                <a:lnTo>
                  <a:pt x="0" y="81"/>
                </a:lnTo>
                <a:lnTo>
                  <a:pt x="0" y="74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9"/>
                </a:lnTo>
                <a:lnTo>
                  <a:pt x="0" y="57"/>
                </a:lnTo>
                <a:lnTo>
                  <a:pt x="0" y="50"/>
                </a:lnTo>
                <a:lnTo>
                  <a:pt x="0" y="46"/>
                </a:lnTo>
                <a:lnTo>
                  <a:pt x="0" y="43"/>
                </a:lnTo>
                <a:lnTo>
                  <a:pt x="0" y="41"/>
                </a:lnTo>
                <a:lnTo>
                  <a:pt x="0" y="36"/>
                </a:lnTo>
                <a:lnTo>
                  <a:pt x="0" y="31"/>
                </a:lnTo>
                <a:lnTo>
                  <a:pt x="0" y="29"/>
                </a:lnTo>
                <a:lnTo>
                  <a:pt x="0" y="26"/>
                </a:lnTo>
                <a:lnTo>
                  <a:pt x="0" y="17"/>
                </a:lnTo>
                <a:lnTo>
                  <a:pt x="0" y="14"/>
                </a:lnTo>
                <a:lnTo>
                  <a:pt x="7" y="14"/>
                </a:lnTo>
                <a:lnTo>
                  <a:pt x="16" y="14"/>
                </a:lnTo>
                <a:lnTo>
                  <a:pt x="23" y="14"/>
                </a:lnTo>
                <a:lnTo>
                  <a:pt x="33" y="14"/>
                </a:lnTo>
                <a:lnTo>
                  <a:pt x="35" y="14"/>
                </a:lnTo>
                <a:lnTo>
                  <a:pt x="36" y="14"/>
                </a:lnTo>
                <a:lnTo>
                  <a:pt x="38" y="14"/>
                </a:lnTo>
                <a:lnTo>
                  <a:pt x="43" y="14"/>
                </a:lnTo>
                <a:lnTo>
                  <a:pt x="50" y="14"/>
                </a:lnTo>
                <a:lnTo>
                  <a:pt x="52" y="14"/>
                </a:lnTo>
                <a:lnTo>
                  <a:pt x="54" y="14"/>
                </a:lnTo>
                <a:lnTo>
                  <a:pt x="57" y="14"/>
                </a:lnTo>
                <a:lnTo>
                  <a:pt x="59" y="14"/>
                </a:lnTo>
                <a:lnTo>
                  <a:pt x="64" y="14"/>
                </a:lnTo>
                <a:lnTo>
                  <a:pt x="67" y="14"/>
                </a:lnTo>
                <a:lnTo>
                  <a:pt x="67" y="14"/>
                </a:lnTo>
                <a:lnTo>
                  <a:pt x="71" y="14"/>
                </a:lnTo>
                <a:lnTo>
                  <a:pt x="72" y="14"/>
                </a:lnTo>
                <a:lnTo>
                  <a:pt x="76" y="14"/>
                </a:lnTo>
                <a:lnTo>
                  <a:pt x="79" y="12"/>
                </a:lnTo>
                <a:lnTo>
                  <a:pt x="81" y="12"/>
                </a:lnTo>
                <a:lnTo>
                  <a:pt x="84" y="12"/>
                </a:lnTo>
                <a:lnTo>
                  <a:pt x="86" y="12"/>
                </a:lnTo>
                <a:lnTo>
                  <a:pt x="86" y="10"/>
                </a:lnTo>
                <a:lnTo>
                  <a:pt x="90" y="10"/>
                </a:lnTo>
                <a:lnTo>
                  <a:pt x="95" y="10"/>
                </a:lnTo>
                <a:lnTo>
                  <a:pt x="95" y="9"/>
                </a:lnTo>
                <a:lnTo>
                  <a:pt x="93" y="9"/>
                </a:lnTo>
                <a:lnTo>
                  <a:pt x="93" y="7"/>
                </a:lnTo>
                <a:lnTo>
                  <a:pt x="98" y="7"/>
                </a:lnTo>
                <a:lnTo>
                  <a:pt x="105" y="7"/>
                </a:lnTo>
                <a:lnTo>
                  <a:pt x="107" y="7"/>
                </a:lnTo>
                <a:lnTo>
                  <a:pt x="112" y="7"/>
                </a:lnTo>
                <a:lnTo>
                  <a:pt x="124" y="3"/>
                </a:lnTo>
                <a:lnTo>
                  <a:pt x="131" y="2"/>
                </a:lnTo>
                <a:lnTo>
                  <a:pt x="134" y="0"/>
                </a:lnTo>
                <a:lnTo>
                  <a:pt x="134" y="2"/>
                </a:lnTo>
                <a:lnTo>
                  <a:pt x="145" y="2"/>
                </a:lnTo>
                <a:lnTo>
                  <a:pt x="153" y="2"/>
                </a:lnTo>
                <a:lnTo>
                  <a:pt x="157" y="2"/>
                </a:lnTo>
                <a:lnTo>
                  <a:pt x="157" y="9"/>
                </a:lnTo>
                <a:lnTo>
                  <a:pt x="157" y="14"/>
                </a:lnTo>
                <a:lnTo>
                  <a:pt x="158" y="21"/>
                </a:lnTo>
                <a:lnTo>
                  <a:pt x="158" y="22"/>
                </a:lnTo>
                <a:lnTo>
                  <a:pt x="158" y="26"/>
                </a:lnTo>
                <a:lnTo>
                  <a:pt x="157" y="36"/>
                </a:lnTo>
                <a:lnTo>
                  <a:pt x="158" y="36"/>
                </a:lnTo>
                <a:lnTo>
                  <a:pt x="158" y="36"/>
                </a:lnTo>
                <a:lnTo>
                  <a:pt x="167" y="36"/>
                </a:lnTo>
                <a:lnTo>
                  <a:pt x="170" y="36"/>
                </a:lnTo>
                <a:lnTo>
                  <a:pt x="181" y="36"/>
                </a:lnTo>
                <a:lnTo>
                  <a:pt x="186" y="36"/>
                </a:lnTo>
                <a:lnTo>
                  <a:pt x="191" y="36"/>
                </a:lnTo>
                <a:lnTo>
                  <a:pt x="201" y="36"/>
                </a:lnTo>
                <a:lnTo>
                  <a:pt x="203" y="36"/>
                </a:lnTo>
                <a:lnTo>
                  <a:pt x="207" y="36"/>
                </a:lnTo>
                <a:lnTo>
                  <a:pt x="210" y="36"/>
                </a:lnTo>
                <a:lnTo>
                  <a:pt x="212" y="36"/>
                </a:lnTo>
                <a:lnTo>
                  <a:pt x="215" y="36"/>
                </a:lnTo>
                <a:lnTo>
                  <a:pt x="219" y="36"/>
                </a:lnTo>
                <a:lnTo>
                  <a:pt x="219" y="36"/>
                </a:lnTo>
                <a:lnTo>
                  <a:pt x="220" y="36"/>
                </a:lnTo>
                <a:lnTo>
                  <a:pt x="232" y="36"/>
                </a:lnTo>
                <a:lnTo>
                  <a:pt x="246" y="36"/>
                </a:lnTo>
                <a:lnTo>
                  <a:pt x="263" y="36"/>
                </a:lnTo>
                <a:lnTo>
                  <a:pt x="270" y="36"/>
                </a:lnTo>
                <a:lnTo>
                  <a:pt x="279" y="36"/>
                </a:lnTo>
                <a:lnTo>
                  <a:pt x="279" y="36"/>
                </a:lnTo>
                <a:lnTo>
                  <a:pt x="286" y="36"/>
                </a:lnTo>
                <a:lnTo>
                  <a:pt x="289" y="36"/>
                </a:lnTo>
                <a:lnTo>
                  <a:pt x="291" y="36"/>
                </a:lnTo>
                <a:lnTo>
                  <a:pt x="293" y="36"/>
                </a:lnTo>
                <a:lnTo>
                  <a:pt x="296" y="36"/>
                </a:lnTo>
                <a:lnTo>
                  <a:pt x="301" y="36"/>
                </a:lnTo>
                <a:lnTo>
                  <a:pt x="301" y="41"/>
                </a:lnTo>
                <a:lnTo>
                  <a:pt x="301" y="43"/>
                </a:lnTo>
                <a:lnTo>
                  <a:pt x="301" y="48"/>
                </a:lnTo>
                <a:lnTo>
                  <a:pt x="301" y="62"/>
                </a:lnTo>
                <a:lnTo>
                  <a:pt x="301" y="65"/>
                </a:lnTo>
                <a:lnTo>
                  <a:pt x="301" y="74"/>
                </a:lnTo>
                <a:lnTo>
                  <a:pt x="308" y="74"/>
                </a:lnTo>
                <a:lnTo>
                  <a:pt x="312" y="74"/>
                </a:lnTo>
                <a:lnTo>
                  <a:pt x="312" y="74"/>
                </a:lnTo>
                <a:lnTo>
                  <a:pt x="312" y="76"/>
                </a:lnTo>
                <a:lnTo>
                  <a:pt x="312" y="79"/>
                </a:lnTo>
                <a:lnTo>
                  <a:pt x="312" y="81"/>
                </a:lnTo>
                <a:lnTo>
                  <a:pt x="312" y="84"/>
                </a:lnTo>
                <a:lnTo>
                  <a:pt x="312" y="91"/>
                </a:lnTo>
                <a:lnTo>
                  <a:pt x="313" y="96"/>
                </a:lnTo>
                <a:lnTo>
                  <a:pt x="315" y="96"/>
                </a:lnTo>
                <a:lnTo>
                  <a:pt x="317" y="96"/>
                </a:lnTo>
                <a:lnTo>
                  <a:pt x="318" y="96"/>
                </a:lnTo>
                <a:lnTo>
                  <a:pt x="325" y="96"/>
                </a:lnTo>
                <a:lnTo>
                  <a:pt x="325" y="103"/>
                </a:lnTo>
                <a:lnTo>
                  <a:pt x="325" y="107"/>
                </a:lnTo>
                <a:lnTo>
                  <a:pt x="325" y="110"/>
                </a:lnTo>
                <a:lnTo>
                  <a:pt x="325" y="115"/>
                </a:lnTo>
                <a:lnTo>
                  <a:pt x="325" y="119"/>
                </a:lnTo>
                <a:lnTo>
                  <a:pt x="325" y="120"/>
                </a:lnTo>
                <a:lnTo>
                  <a:pt x="325" y="122"/>
                </a:lnTo>
                <a:lnTo>
                  <a:pt x="325" y="126"/>
                </a:lnTo>
                <a:lnTo>
                  <a:pt x="325" y="129"/>
                </a:lnTo>
                <a:lnTo>
                  <a:pt x="332" y="129"/>
                </a:lnTo>
                <a:lnTo>
                  <a:pt x="334" y="129"/>
                </a:lnTo>
                <a:lnTo>
                  <a:pt x="336" y="129"/>
                </a:lnTo>
                <a:lnTo>
                  <a:pt x="336" y="131"/>
                </a:lnTo>
                <a:lnTo>
                  <a:pt x="336" y="136"/>
                </a:lnTo>
                <a:lnTo>
                  <a:pt x="336" y="139"/>
                </a:lnTo>
                <a:lnTo>
                  <a:pt x="336" y="143"/>
                </a:lnTo>
                <a:lnTo>
                  <a:pt x="336" y="146"/>
                </a:lnTo>
                <a:lnTo>
                  <a:pt x="336" y="150"/>
                </a:lnTo>
                <a:lnTo>
                  <a:pt x="336" y="151"/>
                </a:lnTo>
                <a:lnTo>
                  <a:pt x="336" y="153"/>
                </a:lnTo>
                <a:lnTo>
                  <a:pt x="336" y="163"/>
                </a:lnTo>
                <a:lnTo>
                  <a:pt x="337" y="163"/>
                </a:lnTo>
                <a:lnTo>
                  <a:pt x="341" y="163"/>
                </a:lnTo>
                <a:lnTo>
                  <a:pt x="342" y="163"/>
                </a:lnTo>
                <a:lnTo>
                  <a:pt x="346" y="163"/>
                </a:lnTo>
                <a:lnTo>
                  <a:pt x="346" y="165"/>
                </a:lnTo>
                <a:lnTo>
                  <a:pt x="346" y="169"/>
                </a:lnTo>
                <a:lnTo>
                  <a:pt x="348" y="169"/>
                </a:lnTo>
                <a:lnTo>
                  <a:pt x="348" y="184"/>
                </a:lnTo>
                <a:lnTo>
                  <a:pt x="348" y="186"/>
                </a:lnTo>
                <a:lnTo>
                  <a:pt x="348" y="206"/>
                </a:lnTo>
                <a:lnTo>
                  <a:pt x="348" y="215"/>
                </a:lnTo>
                <a:lnTo>
                  <a:pt x="348" y="219"/>
                </a:lnTo>
                <a:lnTo>
                  <a:pt x="346" y="219"/>
                </a:lnTo>
                <a:lnTo>
                  <a:pt x="342" y="219"/>
                </a:lnTo>
                <a:lnTo>
                  <a:pt x="336" y="219"/>
                </a:lnTo>
                <a:lnTo>
                  <a:pt x="334" y="219"/>
                </a:lnTo>
                <a:lnTo>
                  <a:pt x="317" y="219"/>
                </a:lnTo>
                <a:lnTo>
                  <a:pt x="315" y="219"/>
                </a:lnTo>
                <a:lnTo>
                  <a:pt x="312" y="219"/>
                </a:lnTo>
                <a:lnTo>
                  <a:pt x="305" y="219"/>
                </a:lnTo>
                <a:lnTo>
                  <a:pt x="301" y="219"/>
                </a:lnTo>
                <a:lnTo>
                  <a:pt x="294" y="219"/>
                </a:lnTo>
                <a:lnTo>
                  <a:pt x="293" y="219"/>
                </a:lnTo>
                <a:lnTo>
                  <a:pt x="291" y="219"/>
                </a:lnTo>
                <a:lnTo>
                  <a:pt x="279" y="219"/>
                </a:lnTo>
                <a:lnTo>
                  <a:pt x="272" y="219"/>
                </a:lnTo>
                <a:lnTo>
                  <a:pt x="265" y="220"/>
                </a:lnTo>
                <a:lnTo>
                  <a:pt x="265" y="220"/>
                </a:lnTo>
                <a:lnTo>
                  <a:pt x="263" y="220"/>
                </a:lnTo>
                <a:lnTo>
                  <a:pt x="258" y="220"/>
                </a:lnTo>
                <a:lnTo>
                  <a:pt x="255" y="220"/>
                </a:lnTo>
                <a:lnTo>
                  <a:pt x="246" y="220"/>
                </a:lnTo>
                <a:lnTo>
                  <a:pt x="241" y="220"/>
                </a:lnTo>
                <a:lnTo>
                  <a:pt x="236" y="220"/>
                </a:lnTo>
                <a:lnTo>
                  <a:pt x="234" y="220"/>
                </a:lnTo>
                <a:lnTo>
                  <a:pt x="231" y="220"/>
                </a:lnTo>
                <a:lnTo>
                  <a:pt x="224" y="220"/>
                </a:lnTo>
                <a:lnTo>
                  <a:pt x="220" y="220"/>
                </a:lnTo>
                <a:lnTo>
                  <a:pt x="219" y="220"/>
                </a:lnTo>
                <a:lnTo>
                  <a:pt x="217" y="220"/>
                </a:lnTo>
                <a:lnTo>
                  <a:pt x="215" y="220"/>
                </a:lnTo>
                <a:lnTo>
                  <a:pt x="208" y="220"/>
                </a:lnTo>
                <a:lnTo>
                  <a:pt x="207" y="220"/>
                </a:lnTo>
                <a:lnTo>
                  <a:pt x="203" y="220"/>
                </a:lnTo>
                <a:lnTo>
                  <a:pt x="201" y="220"/>
                </a:lnTo>
                <a:lnTo>
                  <a:pt x="200" y="220"/>
                </a:lnTo>
                <a:lnTo>
                  <a:pt x="186" y="220"/>
                </a:lnTo>
                <a:lnTo>
                  <a:pt x="184" y="220"/>
                </a:lnTo>
                <a:lnTo>
                  <a:pt x="183" y="220"/>
                </a:lnTo>
                <a:lnTo>
                  <a:pt x="181" y="219"/>
                </a:lnTo>
                <a:lnTo>
                  <a:pt x="179" y="219"/>
                </a:lnTo>
                <a:lnTo>
                  <a:pt x="176" y="219"/>
                </a:lnTo>
                <a:lnTo>
                  <a:pt x="174" y="219"/>
                </a:lnTo>
                <a:lnTo>
                  <a:pt x="172" y="219"/>
                </a:lnTo>
                <a:lnTo>
                  <a:pt x="172" y="217"/>
                </a:lnTo>
                <a:lnTo>
                  <a:pt x="170" y="217"/>
                </a:lnTo>
                <a:lnTo>
                  <a:pt x="167" y="217"/>
                </a:lnTo>
                <a:lnTo>
                  <a:pt x="158" y="217"/>
                </a:lnTo>
                <a:lnTo>
                  <a:pt x="158" y="217"/>
                </a:lnTo>
                <a:lnTo>
                  <a:pt x="157" y="217"/>
                </a:lnTo>
                <a:lnTo>
                  <a:pt x="155" y="217"/>
                </a:lnTo>
                <a:lnTo>
                  <a:pt x="152" y="217"/>
                </a:lnTo>
                <a:lnTo>
                  <a:pt x="150" y="217"/>
                </a:lnTo>
                <a:lnTo>
                  <a:pt x="148" y="215"/>
                </a:lnTo>
                <a:lnTo>
                  <a:pt x="146" y="215"/>
                </a:lnTo>
                <a:lnTo>
                  <a:pt x="145" y="215"/>
                </a:lnTo>
                <a:lnTo>
                  <a:pt x="143" y="215"/>
                </a:lnTo>
                <a:lnTo>
                  <a:pt x="143" y="215"/>
                </a:lnTo>
                <a:lnTo>
                  <a:pt x="141" y="215"/>
                </a:lnTo>
                <a:lnTo>
                  <a:pt x="140" y="215"/>
                </a:lnTo>
                <a:lnTo>
                  <a:pt x="134" y="215"/>
                </a:lnTo>
                <a:lnTo>
                  <a:pt x="133" y="215"/>
                </a:lnTo>
                <a:lnTo>
                  <a:pt x="133" y="213"/>
                </a:lnTo>
                <a:lnTo>
                  <a:pt x="133" y="212"/>
                </a:lnTo>
                <a:lnTo>
                  <a:pt x="131" y="213"/>
                </a:lnTo>
                <a:lnTo>
                  <a:pt x="129" y="213"/>
                </a:lnTo>
                <a:lnTo>
                  <a:pt x="122" y="215"/>
                </a:lnTo>
                <a:lnTo>
                  <a:pt x="119" y="215"/>
                </a:lnTo>
                <a:lnTo>
                  <a:pt x="112" y="215"/>
                </a:lnTo>
                <a:lnTo>
                  <a:pt x="107" y="213"/>
                </a:lnTo>
                <a:lnTo>
                  <a:pt x="86" y="213"/>
                </a:lnTo>
                <a:lnTo>
                  <a:pt x="79" y="213"/>
                </a:lnTo>
                <a:lnTo>
                  <a:pt x="67" y="215"/>
                </a:lnTo>
                <a:lnTo>
                  <a:pt x="66" y="213"/>
                </a:lnTo>
                <a:lnTo>
                  <a:pt x="62" y="213"/>
                </a:lnTo>
                <a:lnTo>
                  <a:pt x="59" y="213"/>
                </a:lnTo>
                <a:lnTo>
                  <a:pt x="50" y="213"/>
                </a:lnTo>
                <a:lnTo>
                  <a:pt x="47" y="213"/>
                </a:lnTo>
                <a:lnTo>
                  <a:pt x="38" y="213"/>
                </a:lnTo>
                <a:lnTo>
                  <a:pt x="33" y="213"/>
                </a:lnTo>
                <a:lnTo>
                  <a:pt x="29" y="213"/>
                </a:lnTo>
                <a:lnTo>
                  <a:pt x="21" y="213"/>
                </a:lnTo>
                <a:lnTo>
                  <a:pt x="11" y="213"/>
                </a:lnTo>
                <a:lnTo>
                  <a:pt x="0" y="213"/>
                </a:lnTo>
                <a:lnTo>
                  <a:pt x="0" y="210"/>
                </a:lnTo>
                <a:lnTo>
                  <a:pt x="0" y="203"/>
                </a:lnTo>
                <a:lnTo>
                  <a:pt x="0" y="200"/>
                </a:lnTo>
                <a:lnTo>
                  <a:pt x="0" y="193"/>
                </a:lnTo>
                <a:lnTo>
                  <a:pt x="0" y="189"/>
                </a:lnTo>
                <a:lnTo>
                  <a:pt x="0" y="188"/>
                </a:lnTo>
                <a:lnTo>
                  <a:pt x="0" y="186"/>
                </a:lnTo>
                <a:lnTo>
                  <a:pt x="0" y="177"/>
                </a:lnTo>
                <a:lnTo>
                  <a:pt x="0" y="169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0" name="Freeform 238"/>
          <p:cNvSpPr>
            <a:spLocks/>
          </p:cNvSpPr>
          <p:nvPr/>
        </p:nvSpPr>
        <p:spPr bwMode="auto">
          <a:xfrm>
            <a:off x="3660775" y="6249988"/>
            <a:ext cx="447675" cy="682625"/>
          </a:xfrm>
          <a:custGeom>
            <a:avLst/>
            <a:gdLst/>
            <a:ahLst/>
            <a:cxnLst>
              <a:cxn ang="0">
                <a:pos x="282" y="31"/>
              </a:cxn>
              <a:cxn ang="0">
                <a:pos x="282" y="48"/>
              </a:cxn>
              <a:cxn ang="0">
                <a:pos x="282" y="76"/>
              </a:cxn>
              <a:cxn ang="0">
                <a:pos x="282" y="112"/>
              </a:cxn>
              <a:cxn ang="0">
                <a:pos x="282" y="134"/>
              </a:cxn>
              <a:cxn ang="0">
                <a:pos x="282" y="165"/>
              </a:cxn>
              <a:cxn ang="0">
                <a:pos x="282" y="198"/>
              </a:cxn>
              <a:cxn ang="0">
                <a:pos x="272" y="215"/>
              </a:cxn>
              <a:cxn ang="0">
                <a:pos x="272" y="241"/>
              </a:cxn>
              <a:cxn ang="0">
                <a:pos x="272" y="287"/>
              </a:cxn>
              <a:cxn ang="0">
                <a:pos x="272" y="308"/>
              </a:cxn>
              <a:cxn ang="0">
                <a:pos x="272" y="337"/>
              </a:cxn>
              <a:cxn ang="0">
                <a:pos x="275" y="353"/>
              </a:cxn>
              <a:cxn ang="0">
                <a:pos x="277" y="370"/>
              </a:cxn>
              <a:cxn ang="0">
                <a:pos x="277" y="387"/>
              </a:cxn>
              <a:cxn ang="0">
                <a:pos x="277" y="413"/>
              </a:cxn>
              <a:cxn ang="0">
                <a:pos x="270" y="427"/>
              </a:cxn>
              <a:cxn ang="0">
                <a:pos x="242" y="427"/>
              </a:cxn>
              <a:cxn ang="0">
                <a:pos x="225" y="427"/>
              </a:cxn>
              <a:cxn ang="0">
                <a:pos x="201" y="427"/>
              </a:cxn>
              <a:cxn ang="0">
                <a:pos x="192" y="428"/>
              </a:cxn>
              <a:cxn ang="0">
                <a:pos x="156" y="428"/>
              </a:cxn>
              <a:cxn ang="0">
                <a:pos x="125" y="428"/>
              </a:cxn>
              <a:cxn ang="0">
                <a:pos x="91" y="430"/>
              </a:cxn>
              <a:cxn ang="0">
                <a:pos x="67" y="430"/>
              </a:cxn>
              <a:cxn ang="0">
                <a:pos x="38" y="430"/>
              </a:cxn>
              <a:cxn ang="0">
                <a:pos x="10" y="430"/>
              </a:cxn>
              <a:cxn ang="0">
                <a:pos x="0" y="423"/>
              </a:cxn>
              <a:cxn ang="0">
                <a:pos x="0" y="409"/>
              </a:cxn>
              <a:cxn ang="0">
                <a:pos x="0" y="392"/>
              </a:cxn>
              <a:cxn ang="0">
                <a:pos x="0" y="379"/>
              </a:cxn>
              <a:cxn ang="0">
                <a:pos x="0" y="365"/>
              </a:cxn>
              <a:cxn ang="0">
                <a:pos x="0" y="351"/>
              </a:cxn>
              <a:cxn ang="0">
                <a:pos x="0" y="339"/>
              </a:cxn>
              <a:cxn ang="0">
                <a:pos x="0" y="329"/>
              </a:cxn>
              <a:cxn ang="0">
                <a:pos x="0" y="306"/>
              </a:cxn>
              <a:cxn ang="0">
                <a:pos x="0" y="294"/>
              </a:cxn>
              <a:cxn ang="0">
                <a:pos x="0" y="279"/>
              </a:cxn>
              <a:cxn ang="0">
                <a:pos x="0" y="258"/>
              </a:cxn>
              <a:cxn ang="0">
                <a:pos x="0" y="246"/>
              </a:cxn>
              <a:cxn ang="0">
                <a:pos x="2" y="232"/>
              </a:cxn>
              <a:cxn ang="0">
                <a:pos x="2" y="203"/>
              </a:cxn>
              <a:cxn ang="0">
                <a:pos x="14" y="176"/>
              </a:cxn>
              <a:cxn ang="0">
                <a:pos x="14" y="148"/>
              </a:cxn>
              <a:cxn ang="0">
                <a:pos x="14" y="127"/>
              </a:cxn>
              <a:cxn ang="0">
                <a:pos x="14" y="115"/>
              </a:cxn>
              <a:cxn ang="0">
                <a:pos x="15" y="74"/>
              </a:cxn>
              <a:cxn ang="0">
                <a:pos x="15" y="46"/>
              </a:cxn>
              <a:cxn ang="0">
                <a:pos x="15" y="28"/>
              </a:cxn>
              <a:cxn ang="0">
                <a:pos x="15" y="10"/>
              </a:cxn>
              <a:cxn ang="0">
                <a:pos x="39" y="0"/>
              </a:cxn>
              <a:cxn ang="0">
                <a:pos x="69" y="0"/>
              </a:cxn>
              <a:cxn ang="0">
                <a:pos x="91" y="2"/>
              </a:cxn>
              <a:cxn ang="0">
                <a:pos x="108" y="2"/>
              </a:cxn>
              <a:cxn ang="0">
                <a:pos x="120" y="3"/>
              </a:cxn>
              <a:cxn ang="0">
                <a:pos x="136" y="3"/>
              </a:cxn>
              <a:cxn ang="0">
                <a:pos x="158" y="3"/>
              </a:cxn>
              <a:cxn ang="0">
                <a:pos x="180" y="3"/>
              </a:cxn>
              <a:cxn ang="0">
                <a:pos x="196" y="3"/>
              </a:cxn>
              <a:cxn ang="0">
                <a:pos x="220" y="3"/>
              </a:cxn>
              <a:cxn ang="0">
                <a:pos x="244" y="3"/>
              </a:cxn>
              <a:cxn ang="0">
                <a:pos x="261" y="3"/>
              </a:cxn>
              <a:cxn ang="0">
                <a:pos x="277" y="3"/>
              </a:cxn>
            </a:cxnLst>
            <a:rect l="0" t="0" r="r" b="b"/>
            <a:pathLst>
              <a:path w="282" h="430">
                <a:moveTo>
                  <a:pt x="282" y="3"/>
                </a:moveTo>
                <a:lnTo>
                  <a:pt x="282" y="7"/>
                </a:lnTo>
                <a:lnTo>
                  <a:pt x="282" y="12"/>
                </a:lnTo>
                <a:lnTo>
                  <a:pt x="282" y="17"/>
                </a:lnTo>
                <a:lnTo>
                  <a:pt x="282" y="26"/>
                </a:lnTo>
                <a:lnTo>
                  <a:pt x="282" y="29"/>
                </a:lnTo>
                <a:lnTo>
                  <a:pt x="282" y="31"/>
                </a:lnTo>
                <a:lnTo>
                  <a:pt x="282" y="33"/>
                </a:lnTo>
                <a:lnTo>
                  <a:pt x="282" y="38"/>
                </a:lnTo>
                <a:lnTo>
                  <a:pt x="282" y="41"/>
                </a:lnTo>
                <a:lnTo>
                  <a:pt x="282" y="43"/>
                </a:lnTo>
                <a:lnTo>
                  <a:pt x="282" y="46"/>
                </a:lnTo>
                <a:lnTo>
                  <a:pt x="282" y="46"/>
                </a:lnTo>
                <a:lnTo>
                  <a:pt x="282" y="48"/>
                </a:lnTo>
                <a:lnTo>
                  <a:pt x="282" y="55"/>
                </a:lnTo>
                <a:lnTo>
                  <a:pt x="282" y="57"/>
                </a:lnTo>
                <a:lnTo>
                  <a:pt x="282" y="59"/>
                </a:lnTo>
                <a:lnTo>
                  <a:pt x="282" y="60"/>
                </a:lnTo>
                <a:lnTo>
                  <a:pt x="282" y="67"/>
                </a:lnTo>
                <a:lnTo>
                  <a:pt x="282" y="72"/>
                </a:lnTo>
                <a:lnTo>
                  <a:pt x="282" y="76"/>
                </a:lnTo>
                <a:lnTo>
                  <a:pt x="282" y="83"/>
                </a:lnTo>
                <a:lnTo>
                  <a:pt x="282" y="84"/>
                </a:lnTo>
                <a:lnTo>
                  <a:pt x="282" y="88"/>
                </a:lnTo>
                <a:lnTo>
                  <a:pt x="282" y="91"/>
                </a:lnTo>
                <a:lnTo>
                  <a:pt x="282" y="108"/>
                </a:lnTo>
                <a:lnTo>
                  <a:pt x="282" y="110"/>
                </a:lnTo>
                <a:lnTo>
                  <a:pt x="282" y="112"/>
                </a:lnTo>
                <a:lnTo>
                  <a:pt x="282" y="120"/>
                </a:lnTo>
                <a:lnTo>
                  <a:pt x="282" y="120"/>
                </a:lnTo>
                <a:lnTo>
                  <a:pt x="282" y="122"/>
                </a:lnTo>
                <a:lnTo>
                  <a:pt x="282" y="124"/>
                </a:lnTo>
                <a:lnTo>
                  <a:pt x="282" y="126"/>
                </a:lnTo>
                <a:lnTo>
                  <a:pt x="282" y="127"/>
                </a:lnTo>
                <a:lnTo>
                  <a:pt x="282" y="134"/>
                </a:lnTo>
                <a:lnTo>
                  <a:pt x="282" y="138"/>
                </a:lnTo>
                <a:lnTo>
                  <a:pt x="282" y="145"/>
                </a:lnTo>
                <a:lnTo>
                  <a:pt x="282" y="148"/>
                </a:lnTo>
                <a:lnTo>
                  <a:pt x="282" y="151"/>
                </a:lnTo>
                <a:lnTo>
                  <a:pt x="282" y="151"/>
                </a:lnTo>
                <a:lnTo>
                  <a:pt x="282" y="160"/>
                </a:lnTo>
                <a:lnTo>
                  <a:pt x="282" y="165"/>
                </a:lnTo>
                <a:lnTo>
                  <a:pt x="282" y="169"/>
                </a:lnTo>
                <a:lnTo>
                  <a:pt x="282" y="172"/>
                </a:lnTo>
                <a:lnTo>
                  <a:pt x="282" y="176"/>
                </a:lnTo>
                <a:lnTo>
                  <a:pt x="282" y="181"/>
                </a:lnTo>
                <a:lnTo>
                  <a:pt x="282" y="194"/>
                </a:lnTo>
                <a:lnTo>
                  <a:pt x="282" y="196"/>
                </a:lnTo>
                <a:lnTo>
                  <a:pt x="282" y="198"/>
                </a:lnTo>
                <a:lnTo>
                  <a:pt x="282" y="200"/>
                </a:lnTo>
                <a:lnTo>
                  <a:pt x="282" y="205"/>
                </a:lnTo>
                <a:lnTo>
                  <a:pt x="280" y="205"/>
                </a:lnTo>
                <a:lnTo>
                  <a:pt x="278" y="205"/>
                </a:lnTo>
                <a:lnTo>
                  <a:pt x="275" y="205"/>
                </a:lnTo>
                <a:lnTo>
                  <a:pt x="272" y="205"/>
                </a:lnTo>
                <a:lnTo>
                  <a:pt x="272" y="215"/>
                </a:lnTo>
                <a:lnTo>
                  <a:pt x="272" y="219"/>
                </a:lnTo>
                <a:lnTo>
                  <a:pt x="272" y="220"/>
                </a:lnTo>
                <a:lnTo>
                  <a:pt x="272" y="222"/>
                </a:lnTo>
                <a:lnTo>
                  <a:pt x="272" y="229"/>
                </a:lnTo>
                <a:lnTo>
                  <a:pt x="272" y="232"/>
                </a:lnTo>
                <a:lnTo>
                  <a:pt x="272" y="234"/>
                </a:lnTo>
                <a:lnTo>
                  <a:pt x="272" y="241"/>
                </a:lnTo>
                <a:lnTo>
                  <a:pt x="272" y="243"/>
                </a:lnTo>
                <a:lnTo>
                  <a:pt x="272" y="251"/>
                </a:lnTo>
                <a:lnTo>
                  <a:pt x="272" y="260"/>
                </a:lnTo>
                <a:lnTo>
                  <a:pt x="272" y="265"/>
                </a:lnTo>
                <a:lnTo>
                  <a:pt x="272" y="277"/>
                </a:lnTo>
                <a:lnTo>
                  <a:pt x="272" y="282"/>
                </a:lnTo>
                <a:lnTo>
                  <a:pt x="272" y="287"/>
                </a:lnTo>
                <a:lnTo>
                  <a:pt x="272" y="287"/>
                </a:lnTo>
                <a:lnTo>
                  <a:pt x="272" y="289"/>
                </a:lnTo>
                <a:lnTo>
                  <a:pt x="272" y="291"/>
                </a:lnTo>
                <a:lnTo>
                  <a:pt x="272" y="293"/>
                </a:lnTo>
                <a:lnTo>
                  <a:pt x="272" y="299"/>
                </a:lnTo>
                <a:lnTo>
                  <a:pt x="272" y="305"/>
                </a:lnTo>
                <a:lnTo>
                  <a:pt x="272" y="308"/>
                </a:lnTo>
                <a:lnTo>
                  <a:pt x="272" y="311"/>
                </a:lnTo>
                <a:lnTo>
                  <a:pt x="272" y="315"/>
                </a:lnTo>
                <a:lnTo>
                  <a:pt x="272" y="317"/>
                </a:lnTo>
                <a:lnTo>
                  <a:pt x="272" y="327"/>
                </a:lnTo>
                <a:lnTo>
                  <a:pt x="272" y="329"/>
                </a:lnTo>
                <a:lnTo>
                  <a:pt x="272" y="330"/>
                </a:lnTo>
                <a:lnTo>
                  <a:pt x="272" y="337"/>
                </a:lnTo>
                <a:lnTo>
                  <a:pt x="272" y="339"/>
                </a:lnTo>
                <a:lnTo>
                  <a:pt x="272" y="344"/>
                </a:lnTo>
                <a:lnTo>
                  <a:pt x="275" y="344"/>
                </a:lnTo>
                <a:lnTo>
                  <a:pt x="275" y="346"/>
                </a:lnTo>
                <a:lnTo>
                  <a:pt x="275" y="348"/>
                </a:lnTo>
                <a:lnTo>
                  <a:pt x="275" y="351"/>
                </a:lnTo>
                <a:lnTo>
                  <a:pt x="275" y="353"/>
                </a:lnTo>
                <a:lnTo>
                  <a:pt x="275" y="354"/>
                </a:lnTo>
                <a:lnTo>
                  <a:pt x="275" y="356"/>
                </a:lnTo>
                <a:lnTo>
                  <a:pt x="277" y="361"/>
                </a:lnTo>
                <a:lnTo>
                  <a:pt x="277" y="363"/>
                </a:lnTo>
                <a:lnTo>
                  <a:pt x="277" y="366"/>
                </a:lnTo>
                <a:lnTo>
                  <a:pt x="277" y="368"/>
                </a:lnTo>
                <a:lnTo>
                  <a:pt x="277" y="370"/>
                </a:lnTo>
                <a:lnTo>
                  <a:pt x="277" y="372"/>
                </a:lnTo>
                <a:lnTo>
                  <a:pt x="277" y="373"/>
                </a:lnTo>
                <a:lnTo>
                  <a:pt x="277" y="377"/>
                </a:lnTo>
                <a:lnTo>
                  <a:pt x="277" y="380"/>
                </a:lnTo>
                <a:lnTo>
                  <a:pt x="277" y="384"/>
                </a:lnTo>
                <a:lnTo>
                  <a:pt x="277" y="385"/>
                </a:lnTo>
                <a:lnTo>
                  <a:pt x="277" y="387"/>
                </a:lnTo>
                <a:lnTo>
                  <a:pt x="277" y="392"/>
                </a:lnTo>
                <a:lnTo>
                  <a:pt x="277" y="397"/>
                </a:lnTo>
                <a:lnTo>
                  <a:pt x="277" y="401"/>
                </a:lnTo>
                <a:lnTo>
                  <a:pt x="277" y="404"/>
                </a:lnTo>
                <a:lnTo>
                  <a:pt x="277" y="406"/>
                </a:lnTo>
                <a:lnTo>
                  <a:pt x="277" y="411"/>
                </a:lnTo>
                <a:lnTo>
                  <a:pt x="277" y="413"/>
                </a:lnTo>
                <a:lnTo>
                  <a:pt x="277" y="416"/>
                </a:lnTo>
                <a:lnTo>
                  <a:pt x="277" y="418"/>
                </a:lnTo>
                <a:lnTo>
                  <a:pt x="277" y="420"/>
                </a:lnTo>
                <a:lnTo>
                  <a:pt x="277" y="423"/>
                </a:lnTo>
                <a:lnTo>
                  <a:pt x="277" y="425"/>
                </a:lnTo>
                <a:lnTo>
                  <a:pt x="277" y="427"/>
                </a:lnTo>
                <a:lnTo>
                  <a:pt x="270" y="427"/>
                </a:lnTo>
                <a:lnTo>
                  <a:pt x="268" y="427"/>
                </a:lnTo>
                <a:lnTo>
                  <a:pt x="266" y="427"/>
                </a:lnTo>
                <a:lnTo>
                  <a:pt x="256" y="427"/>
                </a:lnTo>
                <a:lnTo>
                  <a:pt x="254" y="427"/>
                </a:lnTo>
                <a:lnTo>
                  <a:pt x="253" y="427"/>
                </a:lnTo>
                <a:lnTo>
                  <a:pt x="249" y="427"/>
                </a:lnTo>
                <a:lnTo>
                  <a:pt x="242" y="427"/>
                </a:lnTo>
                <a:lnTo>
                  <a:pt x="239" y="427"/>
                </a:lnTo>
                <a:lnTo>
                  <a:pt x="237" y="427"/>
                </a:lnTo>
                <a:lnTo>
                  <a:pt x="235" y="427"/>
                </a:lnTo>
                <a:lnTo>
                  <a:pt x="234" y="427"/>
                </a:lnTo>
                <a:lnTo>
                  <a:pt x="232" y="427"/>
                </a:lnTo>
                <a:lnTo>
                  <a:pt x="229" y="427"/>
                </a:lnTo>
                <a:lnTo>
                  <a:pt x="225" y="427"/>
                </a:lnTo>
                <a:lnTo>
                  <a:pt x="223" y="427"/>
                </a:lnTo>
                <a:lnTo>
                  <a:pt x="218" y="427"/>
                </a:lnTo>
                <a:lnTo>
                  <a:pt x="211" y="427"/>
                </a:lnTo>
                <a:lnTo>
                  <a:pt x="210" y="427"/>
                </a:lnTo>
                <a:lnTo>
                  <a:pt x="208" y="427"/>
                </a:lnTo>
                <a:lnTo>
                  <a:pt x="203" y="427"/>
                </a:lnTo>
                <a:lnTo>
                  <a:pt x="201" y="427"/>
                </a:lnTo>
                <a:lnTo>
                  <a:pt x="199" y="427"/>
                </a:lnTo>
                <a:lnTo>
                  <a:pt x="198" y="428"/>
                </a:lnTo>
                <a:lnTo>
                  <a:pt x="198" y="427"/>
                </a:lnTo>
                <a:lnTo>
                  <a:pt x="196" y="427"/>
                </a:lnTo>
                <a:lnTo>
                  <a:pt x="196" y="428"/>
                </a:lnTo>
                <a:lnTo>
                  <a:pt x="194" y="427"/>
                </a:lnTo>
                <a:lnTo>
                  <a:pt x="192" y="428"/>
                </a:lnTo>
                <a:lnTo>
                  <a:pt x="175" y="428"/>
                </a:lnTo>
                <a:lnTo>
                  <a:pt x="172" y="428"/>
                </a:lnTo>
                <a:lnTo>
                  <a:pt x="168" y="428"/>
                </a:lnTo>
                <a:lnTo>
                  <a:pt x="165" y="428"/>
                </a:lnTo>
                <a:lnTo>
                  <a:pt x="163" y="428"/>
                </a:lnTo>
                <a:lnTo>
                  <a:pt x="158" y="428"/>
                </a:lnTo>
                <a:lnTo>
                  <a:pt x="156" y="428"/>
                </a:lnTo>
                <a:lnTo>
                  <a:pt x="155" y="428"/>
                </a:lnTo>
                <a:lnTo>
                  <a:pt x="151" y="428"/>
                </a:lnTo>
                <a:lnTo>
                  <a:pt x="151" y="428"/>
                </a:lnTo>
                <a:lnTo>
                  <a:pt x="149" y="428"/>
                </a:lnTo>
                <a:lnTo>
                  <a:pt x="131" y="428"/>
                </a:lnTo>
                <a:lnTo>
                  <a:pt x="129" y="428"/>
                </a:lnTo>
                <a:lnTo>
                  <a:pt x="125" y="428"/>
                </a:lnTo>
                <a:lnTo>
                  <a:pt x="120" y="428"/>
                </a:lnTo>
                <a:lnTo>
                  <a:pt x="117" y="428"/>
                </a:lnTo>
                <a:lnTo>
                  <a:pt x="115" y="428"/>
                </a:lnTo>
                <a:lnTo>
                  <a:pt x="113" y="428"/>
                </a:lnTo>
                <a:lnTo>
                  <a:pt x="103" y="428"/>
                </a:lnTo>
                <a:lnTo>
                  <a:pt x="101" y="428"/>
                </a:lnTo>
                <a:lnTo>
                  <a:pt x="91" y="430"/>
                </a:lnTo>
                <a:lnTo>
                  <a:pt x="82" y="430"/>
                </a:lnTo>
                <a:lnTo>
                  <a:pt x="81" y="430"/>
                </a:lnTo>
                <a:lnTo>
                  <a:pt x="75" y="430"/>
                </a:lnTo>
                <a:lnTo>
                  <a:pt x="74" y="430"/>
                </a:lnTo>
                <a:lnTo>
                  <a:pt x="72" y="430"/>
                </a:lnTo>
                <a:lnTo>
                  <a:pt x="70" y="430"/>
                </a:lnTo>
                <a:lnTo>
                  <a:pt x="67" y="430"/>
                </a:lnTo>
                <a:lnTo>
                  <a:pt x="62" y="430"/>
                </a:lnTo>
                <a:lnTo>
                  <a:pt x="57" y="430"/>
                </a:lnTo>
                <a:lnTo>
                  <a:pt x="51" y="430"/>
                </a:lnTo>
                <a:lnTo>
                  <a:pt x="46" y="430"/>
                </a:lnTo>
                <a:lnTo>
                  <a:pt x="46" y="430"/>
                </a:lnTo>
                <a:lnTo>
                  <a:pt x="39" y="430"/>
                </a:lnTo>
                <a:lnTo>
                  <a:pt x="38" y="430"/>
                </a:lnTo>
                <a:lnTo>
                  <a:pt x="31" y="430"/>
                </a:lnTo>
                <a:lnTo>
                  <a:pt x="27" y="430"/>
                </a:lnTo>
                <a:lnTo>
                  <a:pt x="26" y="430"/>
                </a:lnTo>
                <a:lnTo>
                  <a:pt x="19" y="430"/>
                </a:lnTo>
                <a:lnTo>
                  <a:pt x="15" y="430"/>
                </a:lnTo>
                <a:lnTo>
                  <a:pt x="14" y="430"/>
                </a:lnTo>
                <a:lnTo>
                  <a:pt x="10" y="430"/>
                </a:lnTo>
                <a:lnTo>
                  <a:pt x="8" y="430"/>
                </a:lnTo>
                <a:lnTo>
                  <a:pt x="3" y="430"/>
                </a:lnTo>
                <a:lnTo>
                  <a:pt x="0" y="430"/>
                </a:lnTo>
                <a:lnTo>
                  <a:pt x="0" y="428"/>
                </a:lnTo>
                <a:lnTo>
                  <a:pt x="0" y="427"/>
                </a:lnTo>
                <a:lnTo>
                  <a:pt x="0" y="425"/>
                </a:lnTo>
                <a:lnTo>
                  <a:pt x="0" y="423"/>
                </a:lnTo>
                <a:lnTo>
                  <a:pt x="0" y="422"/>
                </a:lnTo>
                <a:lnTo>
                  <a:pt x="0" y="420"/>
                </a:lnTo>
                <a:lnTo>
                  <a:pt x="0" y="418"/>
                </a:lnTo>
                <a:lnTo>
                  <a:pt x="0" y="416"/>
                </a:lnTo>
                <a:lnTo>
                  <a:pt x="0" y="415"/>
                </a:lnTo>
                <a:lnTo>
                  <a:pt x="0" y="411"/>
                </a:lnTo>
                <a:lnTo>
                  <a:pt x="0" y="409"/>
                </a:lnTo>
                <a:lnTo>
                  <a:pt x="0" y="408"/>
                </a:lnTo>
                <a:lnTo>
                  <a:pt x="0" y="404"/>
                </a:lnTo>
                <a:lnTo>
                  <a:pt x="0" y="403"/>
                </a:lnTo>
                <a:lnTo>
                  <a:pt x="0" y="401"/>
                </a:lnTo>
                <a:lnTo>
                  <a:pt x="0" y="399"/>
                </a:lnTo>
                <a:lnTo>
                  <a:pt x="0" y="396"/>
                </a:lnTo>
                <a:lnTo>
                  <a:pt x="0" y="392"/>
                </a:lnTo>
                <a:lnTo>
                  <a:pt x="0" y="392"/>
                </a:lnTo>
                <a:lnTo>
                  <a:pt x="0" y="389"/>
                </a:lnTo>
                <a:lnTo>
                  <a:pt x="0" y="387"/>
                </a:lnTo>
                <a:lnTo>
                  <a:pt x="0" y="385"/>
                </a:lnTo>
                <a:lnTo>
                  <a:pt x="0" y="382"/>
                </a:lnTo>
                <a:lnTo>
                  <a:pt x="0" y="380"/>
                </a:lnTo>
                <a:lnTo>
                  <a:pt x="0" y="379"/>
                </a:lnTo>
                <a:lnTo>
                  <a:pt x="0" y="379"/>
                </a:lnTo>
                <a:lnTo>
                  <a:pt x="0" y="375"/>
                </a:lnTo>
                <a:lnTo>
                  <a:pt x="0" y="373"/>
                </a:lnTo>
                <a:lnTo>
                  <a:pt x="0" y="370"/>
                </a:lnTo>
                <a:lnTo>
                  <a:pt x="0" y="368"/>
                </a:lnTo>
                <a:lnTo>
                  <a:pt x="0" y="366"/>
                </a:lnTo>
                <a:lnTo>
                  <a:pt x="0" y="365"/>
                </a:lnTo>
                <a:lnTo>
                  <a:pt x="0" y="363"/>
                </a:lnTo>
                <a:lnTo>
                  <a:pt x="0" y="363"/>
                </a:lnTo>
                <a:lnTo>
                  <a:pt x="0" y="360"/>
                </a:lnTo>
                <a:lnTo>
                  <a:pt x="0" y="358"/>
                </a:lnTo>
                <a:lnTo>
                  <a:pt x="0" y="354"/>
                </a:lnTo>
                <a:lnTo>
                  <a:pt x="0" y="353"/>
                </a:lnTo>
                <a:lnTo>
                  <a:pt x="0" y="351"/>
                </a:lnTo>
                <a:lnTo>
                  <a:pt x="0" y="349"/>
                </a:lnTo>
                <a:lnTo>
                  <a:pt x="0" y="348"/>
                </a:lnTo>
                <a:lnTo>
                  <a:pt x="0" y="346"/>
                </a:lnTo>
                <a:lnTo>
                  <a:pt x="0" y="344"/>
                </a:lnTo>
                <a:lnTo>
                  <a:pt x="0" y="342"/>
                </a:lnTo>
                <a:lnTo>
                  <a:pt x="0" y="341"/>
                </a:lnTo>
                <a:lnTo>
                  <a:pt x="0" y="339"/>
                </a:lnTo>
                <a:lnTo>
                  <a:pt x="0" y="337"/>
                </a:lnTo>
                <a:lnTo>
                  <a:pt x="0" y="336"/>
                </a:lnTo>
                <a:lnTo>
                  <a:pt x="0" y="334"/>
                </a:lnTo>
                <a:lnTo>
                  <a:pt x="0" y="332"/>
                </a:lnTo>
                <a:lnTo>
                  <a:pt x="0" y="332"/>
                </a:lnTo>
                <a:lnTo>
                  <a:pt x="0" y="330"/>
                </a:lnTo>
                <a:lnTo>
                  <a:pt x="0" y="329"/>
                </a:lnTo>
                <a:lnTo>
                  <a:pt x="0" y="325"/>
                </a:lnTo>
                <a:lnTo>
                  <a:pt x="0" y="322"/>
                </a:lnTo>
                <a:lnTo>
                  <a:pt x="0" y="318"/>
                </a:lnTo>
                <a:lnTo>
                  <a:pt x="0" y="317"/>
                </a:lnTo>
                <a:lnTo>
                  <a:pt x="0" y="317"/>
                </a:lnTo>
                <a:lnTo>
                  <a:pt x="0" y="313"/>
                </a:lnTo>
                <a:lnTo>
                  <a:pt x="0" y="306"/>
                </a:lnTo>
                <a:lnTo>
                  <a:pt x="0" y="303"/>
                </a:lnTo>
                <a:lnTo>
                  <a:pt x="0" y="303"/>
                </a:lnTo>
                <a:lnTo>
                  <a:pt x="0" y="301"/>
                </a:lnTo>
                <a:lnTo>
                  <a:pt x="0" y="299"/>
                </a:lnTo>
                <a:lnTo>
                  <a:pt x="0" y="298"/>
                </a:lnTo>
                <a:lnTo>
                  <a:pt x="0" y="296"/>
                </a:lnTo>
                <a:lnTo>
                  <a:pt x="0" y="294"/>
                </a:lnTo>
                <a:lnTo>
                  <a:pt x="0" y="291"/>
                </a:lnTo>
                <a:lnTo>
                  <a:pt x="0" y="289"/>
                </a:lnTo>
                <a:lnTo>
                  <a:pt x="0" y="287"/>
                </a:lnTo>
                <a:lnTo>
                  <a:pt x="0" y="286"/>
                </a:lnTo>
                <a:lnTo>
                  <a:pt x="0" y="284"/>
                </a:lnTo>
                <a:lnTo>
                  <a:pt x="0" y="282"/>
                </a:lnTo>
                <a:lnTo>
                  <a:pt x="0" y="279"/>
                </a:lnTo>
                <a:lnTo>
                  <a:pt x="0" y="272"/>
                </a:lnTo>
                <a:lnTo>
                  <a:pt x="0" y="272"/>
                </a:lnTo>
                <a:lnTo>
                  <a:pt x="0" y="270"/>
                </a:lnTo>
                <a:lnTo>
                  <a:pt x="0" y="268"/>
                </a:lnTo>
                <a:lnTo>
                  <a:pt x="0" y="267"/>
                </a:lnTo>
                <a:lnTo>
                  <a:pt x="0" y="260"/>
                </a:lnTo>
                <a:lnTo>
                  <a:pt x="0" y="258"/>
                </a:lnTo>
                <a:lnTo>
                  <a:pt x="0" y="256"/>
                </a:lnTo>
                <a:lnTo>
                  <a:pt x="0" y="256"/>
                </a:lnTo>
                <a:lnTo>
                  <a:pt x="0" y="255"/>
                </a:lnTo>
                <a:lnTo>
                  <a:pt x="0" y="253"/>
                </a:lnTo>
                <a:lnTo>
                  <a:pt x="0" y="249"/>
                </a:lnTo>
                <a:lnTo>
                  <a:pt x="0" y="248"/>
                </a:lnTo>
                <a:lnTo>
                  <a:pt x="0" y="246"/>
                </a:lnTo>
                <a:lnTo>
                  <a:pt x="0" y="244"/>
                </a:lnTo>
                <a:lnTo>
                  <a:pt x="0" y="243"/>
                </a:lnTo>
                <a:lnTo>
                  <a:pt x="0" y="243"/>
                </a:lnTo>
                <a:lnTo>
                  <a:pt x="0" y="241"/>
                </a:lnTo>
                <a:lnTo>
                  <a:pt x="0" y="237"/>
                </a:lnTo>
                <a:lnTo>
                  <a:pt x="0" y="232"/>
                </a:lnTo>
                <a:lnTo>
                  <a:pt x="2" y="232"/>
                </a:lnTo>
                <a:lnTo>
                  <a:pt x="0" y="231"/>
                </a:lnTo>
                <a:lnTo>
                  <a:pt x="2" y="227"/>
                </a:lnTo>
                <a:lnTo>
                  <a:pt x="2" y="215"/>
                </a:lnTo>
                <a:lnTo>
                  <a:pt x="2" y="213"/>
                </a:lnTo>
                <a:lnTo>
                  <a:pt x="2" y="212"/>
                </a:lnTo>
                <a:lnTo>
                  <a:pt x="2" y="210"/>
                </a:lnTo>
                <a:lnTo>
                  <a:pt x="2" y="203"/>
                </a:lnTo>
                <a:lnTo>
                  <a:pt x="8" y="203"/>
                </a:lnTo>
                <a:lnTo>
                  <a:pt x="12" y="203"/>
                </a:lnTo>
                <a:lnTo>
                  <a:pt x="12" y="200"/>
                </a:lnTo>
                <a:lnTo>
                  <a:pt x="14" y="194"/>
                </a:lnTo>
                <a:lnTo>
                  <a:pt x="14" y="181"/>
                </a:lnTo>
                <a:lnTo>
                  <a:pt x="14" y="181"/>
                </a:lnTo>
                <a:lnTo>
                  <a:pt x="14" y="176"/>
                </a:lnTo>
                <a:lnTo>
                  <a:pt x="14" y="170"/>
                </a:lnTo>
                <a:lnTo>
                  <a:pt x="14" y="169"/>
                </a:lnTo>
                <a:lnTo>
                  <a:pt x="14" y="167"/>
                </a:lnTo>
                <a:lnTo>
                  <a:pt x="14" y="157"/>
                </a:lnTo>
                <a:lnTo>
                  <a:pt x="14" y="155"/>
                </a:lnTo>
                <a:lnTo>
                  <a:pt x="14" y="151"/>
                </a:lnTo>
                <a:lnTo>
                  <a:pt x="14" y="148"/>
                </a:lnTo>
                <a:lnTo>
                  <a:pt x="14" y="145"/>
                </a:lnTo>
                <a:lnTo>
                  <a:pt x="14" y="143"/>
                </a:lnTo>
                <a:lnTo>
                  <a:pt x="14" y="141"/>
                </a:lnTo>
                <a:lnTo>
                  <a:pt x="14" y="136"/>
                </a:lnTo>
                <a:lnTo>
                  <a:pt x="14" y="133"/>
                </a:lnTo>
                <a:lnTo>
                  <a:pt x="14" y="131"/>
                </a:lnTo>
                <a:lnTo>
                  <a:pt x="14" y="127"/>
                </a:lnTo>
                <a:lnTo>
                  <a:pt x="14" y="126"/>
                </a:lnTo>
                <a:lnTo>
                  <a:pt x="14" y="122"/>
                </a:lnTo>
                <a:lnTo>
                  <a:pt x="14" y="120"/>
                </a:lnTo>
                <a:lnTo>
                  <a:pt x="14" y="120"/>
                </a:lnTo>
                <a:lnTo>
                  <a:pt x="14" y="119"/>
                </a:lnTo>
                <a:lnTo>
                  <a:pt x="14" y="117"/>
                </a:lnTo>
                <a:lnTo>
                  <a:pt x="14" y="115"/>
                </a:lnTo>
                <a:lnTo>
                  <a:pt x="14" y="114"/>
                </a:lnTo>
                <a:lnTo>
                  <a:pt x="14" y="112"/>
                </a:lnTo>
                <a:lnTo>
                  <a:pt x="14" y="110"/>
                </a:lnTo>
                <a:lnTo>
                  <a:pt x="14" y="107"/>
                </a:lnTo>
                <a:lnTo>
                  <a:pt x="14" y="107"/>
                </a:lnTo>
                <a:lnTo>
                  <a:pt x="15" y="76"/>
                </a:lnTo>
                <a:lnTo>
                  <a:pt x="15" y="74"/>
                </a:lnTo>
                <a:lnTo>
                  <a:pt x="15" y="72"/>
                </a:lnTo>
                <a:lnTo>
                  <a:pt x="15" y="71"/>
                </a:lnTo>
                <a:lnTo>
                  <a:pt x="15" y="69"/>
                </a:lnTo>
                <a:lnTo>
                  <a:pt x="15" y="65"/>
                </a:lnTo>
                <a:lnTo>
                  <a:pt x="15" y="62"/>
                </a:lnTo>
                <a:lnTo>
                  <a:pt x="15" y="59"/>
                </a:lnTo>
                <a:lnTo>
                  <a:pt x="15" y="46"/>
                </a:lnTo>
                <a:lnTo>
                  <a:pt x="15" y="45"/>
                </a:lnTo>
                <a:lnTo>
                  <a:pt x="15" y="43"/>
                </a:lnTo>
                <a:lnTo>
                  <a:pt x="15" y="40"/>
                </a:lnTo>
                <a:lnTo>
                  <a:pt x="15" y="34"/>
                </a:lnTo>
                <a:lnTo>
                  <a:pt x="15" y="33"/>
                </a:lnTo>
                <a:lnTo>
                  <a:pt x="15" y="29"/>
                </a:lnTo>
                <a:lnTo>
                  <a:pt x="15" y="28"/>
                </a:lnTo>
                <a:lnTo>
                  <a:pt x="15" y="24"/>
                </a:lnTo>
                <a:lnTo>
                  <a:pt x="15" y="22"/>
                </a:lnTo>
                <a:lnTo>
                  <a:pt x="15" y="19"/>
                </a:lnTo>
                <a:lnTo>
                  <a:pt x="15" y="16"/>
                </a:lnTo>
                <a:lnTo>
                  <a:pt x="15" y="14"/>
                </a:lnTo>
                <a:lnTo>
                  <a:pt x="15" y="12"/>
                </a:lnTo>
                <a:lnTo>
                  <a:pt x="15" y="10"/>
                </a:lnTo>
                <a:lnTo>
                  <a:pt x="15" y="3"/>
                </a:lnTo>
                <a:lnTo>
                  <a:pt x="15" y="2"/>
                </a:lnTo>
                <a:lnTo>
                  <a:pt x="24" y="0"/>
                </a:lnTo>
                <a:lnTo>
                  <a:pt x="29" y="0"/>
                </a:lnTo>
                <a:lnTo>
                  <a:pt x="31" y="0"/>
                </a:lnTo>
                <a:lnTo>
                  <a:pt x="32" y="0"/>
                </a:lnTo>
                <a:lnTo>
                  <a:pt x="39" y="0"/>
                </a:lnTo>
                <a:lnTo>
                  <a:pt x="43" y="0"/>
                </a:lnTo>
                <a:lnTo>
                  <a:pt x="46" y="0"/>
                </a:lnTo>
                <a:lnTo>
                  <a:pt x="46" y="0"/>
                </a:lnTo>
                <a:lnTo>
                  <a:pt x="58" y="0"/>
                </a:lnTo>
                <a:lnTo>
                  <a:pt x="60" y="0"/>
                </a:lnTo>
                <a:lnTo>
                  <a:pt x="67" y="0"/>
                </a:lnTo>
                <a:lnTo>
                  <a:pt x="69" y="0"/>
                </a:lnTo>
                <a:lnTo>
                  <a:pt x="75" y="0"/>
                </a:lnTo>
                <a:lnTo>
                  <a:pt x="75" y="0"/>
                </a:lnTo>
                <a:lnTo>
                  <a:pt x="77" y="0"/>
                </a:lnTo>
                <a:lnTo>
                  <a:pt x="81" y="0"/>
                </a:lnTo>
                <a:lnTo>
                  <a:pt x="84" y="0"/>
                </a:lnTo>
                <a:lnTo>
                  <a:pt x="88" y="2"/>
                </a:lnTo>
                <a:lnTo>
                  <a:pt x="91" y="2"/>
                </a:lnTo>
                <a:lnTo>
                  <a:pt x="93" y="2"/>
                </a:lnTo>
                <a:lnTo>
                  <a:pt x="96" y="2"/>
                </a:lnTo>
                <a:lnTo>
                  <a:pt x="98" y="2"/>
                </a:lnTo>
                <a:lnTo>
                  <a:pt x="100" y="2"/>
                </a:lnTo>
                <a:lnTo>
                  <a:pt x="105" y="2"/>
                </a:lnTo>
                <a:lnTo>
                  <a:pt x="106" y="2"/>
                </a:lnTo>
                <a:lnTo>
                  <a:pt x="108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5" y="2"/>
                </a:lnTo>
                <a:lnTo>
                  <a:pt x="117" y="3"/>
                </a:lnTo>
                <a:lnTo>
                  <a:pt x="118" y="3"/>
                </a:lnTo>
                <a:lnTo>
                  <a:pt x="120" y="3"/>
                </a:lnTo>
                <a:lnTo>
                  <a:pt x="120" y="3"/>
                </a:lnTo>
                <a:lnTo>
                  <a:pt x="124" y="3"/>
                </a:lnTo>
                <a:lnTo>
                  <a:pt x="127" y="3"/>
                </a:lnTo>
                <a:lnTo>
                  <a:pt x="129" y="3"/>
                </a:lnTo>
                <a:lnTo>
                  <a:pt x="132" y="3"/>
                </a:lnTo>
                <a:lnTo>
                  <a:pt x="134" y="3"/>
                </a:lnTo>
                <a:lnTo>
                  <a:pt x="136" y="3"/>
                </a:lnTo>
                <a:lnTo>
                  <a:pt x="139" y="3"/>
                </a:lnTo>
                <a:lnTo>
                  <a:pt x="143" y="3"/>
                </a:lnTo>
                <a:lnTo>
                  <a:pt x="144" y="3"/>
                </a:lnTo>
                <a:lnTo>
                  <a:pt x="146" y="3"/>
                </a:lnTo>
                <a:lnTo>
                  <a:pt x="148" y="3"/>
                </a:lnTo>
                <a:lnTo>
                  <a:pt x="153" y="3"/>
                </a:lnTo>
                <a:lnTo>
                  <a:pt x="158" y="3"/>
                </a:lnTo>
                <a:lnTo>
                  <a:pt x="160" y="3"/>
                </a:lnTo>
                <a:lnTo>
                  <a:pt x="161" y="3"/>
                </a:lnTo>
                <a:lnTo>
                  <a:pt x="165" y="3"/>
                </a:lnTo>
                <a:lnTo>
                  <a:pt x="170" y="3"/>
                </a:lnTo>
                <a:lnTo>
                  <a:pt x="175" y="3"/>
                </a:lnTo>
                <a:lnTo>
                  <a:pt x="179" y="3"/>
                </a:lnTo>
                <a:lnTo>
                  <a:pt x="180" y="3"/>
                </a:lnTo>
                <a:lnTo>
                  <a:pt x="180" y="3"/>
                </a:lnTo>
                <a:lnTo>
                  <a:pt x="182" y="3"/>
                </a:lnTo>
                <a:lnTo>
                  <a:pt x="184" y="3"/>
                </a:lnTo>
                <a:lnTo>
                  <a:pt x="186" y="3"/>
                </a:lnTo>
                <a:lnTo>
                  <a:pt x="187" y="3"/>
                </a:lnTo>
                <a:lnTo>
                  <a:pt x="192" y="3"/>
                </a:lnTo>
                <a:lnTo>
                  <a:pt x="196" y="3"/>
                </a:lnTo>
                <a:lnTo>
                  <a:pt x="198" y="3"/>
                </a:lnTo>
                <a:lnTo>
                  <a:pt x="199" y="3"/>
                </a:lnTo>
                <a:lnTo>
                  <a:pt x="208" y="3"/>
                </a:lnTo>
                <a:lnTo>
                  <a:pt x="213" y="3"/>
                </a:lnTo>
                <a:lnTo>
                  <a:pt x="215" y="3"/>
                </a:lnTo>
                <a:lnTo>
                  <a:pt x="218" y="3"/>
                </a:lnTo>
                <a:lnTo>
                  <a:pt x="220" y="3"/>
                </a:lnTo>
                <a:lnTo>
                  <a:pt x="222" y="3"/>
                </a:lnTo>
                <a:lnTo>
                  <a:pt x="223" y="3"/>
                </a:lnTo>
                <a:lnTo>
                  <a:pt x="229" y="3"/>
                </a:lnTo>
                <a:lnTo>
                  <a:pt x="237" y="3"/>
                </a:lnTo>
                <a:lnTo>
                  <a:pt x="241" y="3"/>
                </a:lnTo>
                <a:lnTo>
                  <a:pt x="241" y="3"/>
                </a:lnTo>
                <a:lnTo>
                  <a:pt x="244" y="3"/>
                </a:lnTo>
                <a:lnTo>
                  <a:pt x="246" y="3"/>
                </a:lnTo>
                <a:lnTo>
                  <a:pt x="247" y="3"/>
                </a:lnTo>
                <a:lnTo>
                  <a:pt x="249" y="3"/>
                </a:lnTo>
                <a:lnTo>
                  <a:pt x="253" y="3"/>
                </a:lnTo>
                <a:lnTo>
                  <a:pt x="256" y="3"/>
                </a:lnTo>
                <a:lnTo>
                  <a:pt x="260" y="3"/>
                </a:lnTo>
                <a:lnTo>
                  <a:pt x="261" y="3"/>
                </a:lnTo>
                <a:lnTo>
                  <a:pt x="265" y="3"/>
                </a:lnTo>
                <a:lnTo>
                  <a:pt x="268" y="3"/>
                </a:lnTo>
                <a:lnTo>
                  <a:pt x="270" y="3"/>
                </a:lnTo>
                <a:lnTo>
                  <a:pt x="272" y="3"/>
                </a:lnTo>
                <a:lnTo>
                  <a:pt x="273" y="3"/>
                </a:lnTo>
                <a:lnTo>
                  <a:pt x="275" y="3"/>
                </a:lnTo>
                <a:lnTo>
                  <a:pt x="277" y="3"/>
                </a:lnTo>
                <a:lnTo>
                  <a:pt x="280" y="3"/>
                </a:lnTo>
                <a:lnTo>
                  <a:pt x="282" y="3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5" name="Freeform 243"/>
          <p:cNvSpPr>
            <a:spLocks/>
          </p:cNvSpPr>
          <p:nvPr/>
        </p:nvSpPr>
        <p:spPr bwMode="auto">
          <a:xfrm>
            <a:off x="4092575" y="6450013"/>
            <a:ext cx="547688" cy="477838"/>
          </a:xfrm>
          <a:custGeom>
            <a:avLst/>
            <a:gdLst/>
            <a:ahLst/>
            <a:cxnLst>
              <a:cxn ang="0">
                <a:pos x="278" y="20"/>
              </a:cxn>
              <a:cxn ang="0">
                <a:pos x="278" y="44"/>
              </a:cxn>
              <a:cxn ang="0">
                <a:pos x="316" y="44"/>
              </a:cxn>
              <a:cxn ang="0">
                <a:pos x="344" y="44"/>
              </a:cxn>
              <a:cxn ang="0">
                <a:pos x="345" y="60"/>
              </a:cxn>
              <a:cxn ang="0">
                <a:pos x="345" y="79"/>
              </a:cxn>
              <a:cxn ang="0">
                <a:pos x="344" y="101"/>
              </a:cxn>
              <a:cxn ang="0">
                <a:pos x="344" y="115"/>
              </a:cxn>
              <a:cxn ang="0">
                <a:pos x="344" y="136"/>
              </a:cxn>
              <a:cxn ang="0">
                <a:pos x="344" y="148"/>
              </a:cxn>
              <a:cxn ang="0">
                <a:pos x="344" y="173"/>
              </a:cxn>
              <a:cxn ang="0">
                <a:pos x="344" y="196"/>
              </a:cxn>
              <a:cxn ang="0">
                <a:pos x="344" y="218"/>
              </a:cxn>
              <a:cxn ang="0">
                <a:pos x="344" y="251"/>
              </a:cxn>
              <a:cxn ang="0">
                <a:pos x="344" y="277"/>
              </a:cxn>
              <a:cxn ang="0">
                <a:pos x="344" y="285"/>
              </a:cxn>
              <a:cxn ang="0">
                <a:pos x="338" y="297"/>
              </a:cxn>
              <a:cxn ang="0">
                <a:pos x="309" y="297"/>
              </a:cxn>
              <a:cxn ang="0">
                <a:pos x="287" y="297"/>
              </a:cxn>
              <a:cxn ang="0">
                <a:pos x="268" y="297"/>
              </a:cxn>
              <a:cxn ang="0">
                <a:pos x="242" y="297"/>
              </a:cxn>
              <a:cxn ang="0">
                <a:pos x="215" y="297"/>
              </a:cxn>
              <a:cxn ang="0">
                <a:pos x="194" y="299"/>
              </a:cxn>
              <a:cxn ang="0">
                <a:pos x="170" y="299"/>
              </a:cxn>
              <a:cxn ang="0">
                <a:pos x="161" y="299"/>
              </a:cxn>
              <a:cxn ang="0">
                <a:pos x="151" y="299"/>
              </a:cxn>
              <a:cxn ang="0">
                <a:pos x="118" y="299"/>
              </a:cxn>
              <a:cxn ang="0">
                <a:pos x="101" y="299"/>
              </a:cxn>
              <a:cxn ang="0">
                <a:pos x="91" y="299"/>
              </a:cxn>
              <a:cxn ang="0">
                <a:pos x="82" y="299"/>
              </a:cxn>
              <a:cxn ang="0">
                <a:pos x="74" y="299"/>
              </a:cxn>
              <a:cxn ang="0">
                <a:pos x="60" y="299"/>
              </a:cxn>
              <a:cxn ang="0">
                <a:pos x="48" y="299"/>
              </a:cxn>
              <a:cxn ang="0">
                <a:pos x="31" y="299"/>
              </a:cxn>
              <a:cxn ang="0">
                <a:pos x="5" y="299"/>
              </a:cxn>
              <a:cxn ang="0">
                <a:pos x="5" y="287"/>
              </a:cxn>
              <a:cxn ang="0">
                <a:pos x="5" y="271"/>
              </a:cxn>
              <a:cxn ang="0">
                <a:pos x="5" y="254"/>
              </a:cxn>
              <a:cxn ang="0">
                <a:pos x="5" y="242"/>
              </a:cxn>
              <a:cxn ang="0">
                <a:pos x="3" y="228"/>
              </a:cxn>
              <a:cxn ang="0">
                <a:pos x="3" y="218"/>
              </a:cxn>
              <a:cxn ang="0">
                <a:pos x="0" y="203"/>
              </a:cxn>
              <a:cxn ang="0">
                <a:pos x="0" y="182"/>
              </a:cxn>
              <a:cxn ang="0">
                <a:pos x="0" y="163"/>
              </a:cxn>
              <a:cxn ang="0">
                <a:pos x="0" y="139"/>
              </a:cxn>
              <a:cxn ang="0">
                <a:pos x="0" y="108"/>
              </a:cxn>
              <a:cxn ang="0">
                <a:pos x="0" y="93"/>
              </a:cxn>
              <a:cxn ang="0">
                <a:pos x="8" y="79"/>
              </a:cxn>
              <a:cxn ang="0">
                <a:pos x="10" y="68"/>
              </a:cxn>
              <a:cxn ang="0">
                <a:pos x="10" y="39"/>
              </a:cxn>
              <a:cxn ang="0">
                <a:pos x="10" y="19"/>
              </a:cxn>
              <a:cxn ang="0">
                <a:pos x="24" y="1"/>
              </a:cxn>
              <a:cxn ang="0">
                <a:pos x="56" y="1"/>
              </a:cxn>
              <a:cxn ang="0">
                <a:pos x="84" y="1"/>
              </a:cxn>
              <a:cxn ang="0">
                <a:pos x="106" y="1"/>
              </a:cxn>
              <a:cxn ang="0">
                <a:pos x="123" y="1"/>
              </a:cxn>
              <a:cxn ang="0">
                <a:pos x="144" y="1"/>
              </a:cxn>
              <a:cxn ang="0">
                <a:pos x="166" y="1"/>
              </a:cxn>
              <a:cxn ang="0">
                <a:pos x="187" y="1"/>
              </a:cxn>
              <a:cxn ang="0">
                <a:pos x="211" y="0"/>
              </a:cxn>
              <a:cxn ang="0">
                <a:pos x="230" y="0"/>
              </a:cxn>
              <a:cxn ang="0">
                <a:pos x="258" y="0"/>
              </a:cxn>
            </a:cxnLst>
            <a:rect l="0" t="0" r="r" b="b"/>
            <a:pathLst>
              <a:path w="345" h="301">
                <a:moveTo>
                  <a:pt x="278" y="0"/>
                </a:moveTo>
                <a:lnTo>
                  <a:pt x="278" y="8"/>
                </a:lnTo>
                <a:lnTo>
                  <a:pt x="278" y="17"/>
                </a:lnTo>
                <a:lnTo>
                  <a:pt x="278" y="19"/>
                </a:lnTo>
                <a:lnTo>
                  <a:pt x="278" y="20"/>
                </a:lnTo>
                <a:lnTo>
                  <a:pt x="278" y="24"/>
                </a:lnTo>
                <a:lnTo>
                  <a:pt x="278" y="31"/>
                </a:lnTo>
                <a:lnTo>
                  <a:pt x="278" y="34"/>
                </a:lnTo>
                <a:lnTo>
                  <a:pt x="278" y="41"/>
                </a:lnTo>
                <a:lnTo>
                  <a:pt x="278" y="44"/>
                </a:lnTo>
                <a:lnTo>
                  <a:pt x="289" y="44"/>
                </a:lnTo>
                <a:lnTo>
                  <a:pt x="299" y="44"/>
                </a:lnTo>
                <a:lnTo>
                  <a:pt x="307" y="44"/>
                </a:lnTo>
                <a:lnTo>
                  <a:pt x="311" y="44"/>
                </a:lnTo>
                <a:lnTo>
                  <a:pt x="316" y="44"/>
                </a:lnTo>
                <a:lnTo>
                  <a:pt x="325" y="44"/>
                </a:lnTo>
                <a:lnTo>
                  <a:pt x="328" y="44"/>
                </a:lnTo>
                <a:lnTo>
                  <a:pt x="337" y="44"/>
                </a:lnTo>
                <a:lnTo>
                  <a:pt x="340" y="44"/>
                </a:lnTo>
                <a:lnTo>
                  <a:pt x="344" y="44"/>
                </a:lnTo>
                <a:lnTo>
                  <a:pt x="345" y="46"/>
                </a:lnTo>
                <a:lnTo>
                  <a:pt x="345" y="53"/>
                </a:lnTo>
                <a:lnTo>
                  <a:pt x="345" y="55"/>
                </a:lnTo>
                <a:lnTo>
                  <a:pt x="345" y="56"/>
                </a:lnTo>
                <a:lnTo>
                  <a:pt x="345" y="60"/>
                </a:lnTo>
                <a:lnTo>
                  <a:pt x="345" y="63"/>
                </a:lnTo>
                <a:lnTo>
                  <a:pt x="345" y="67"/>
                </a:lnTo>
                <a:lnTo>
                  <a:pt x="345" y="68"/>
                </a:lnTo>
                <a:lnTo>
                  <a:pt x="345" y="77"/>
                </a:lnTo>
                <a:lnTo>
                  <a:pt x="345" y="79"/>
                </a:lnTo>
                <a:lnTo>
                  <a:pt x="344" y="79"/>
                </a:lnTo>
                <a:lnTo>
                  <a:pt x="344" y="86"/>
                </a:lnTo>
                <a:lnTo>
                  <a:pt x="344" y="89"/>
                </a:lnTo>
                <a:lnTo>
                  <a:pt x="344" y="94"/>
                </a:lnTo>
                <a:lnTo>
                  <a:pt x="344" y="101"/>
                </a:lnTo>
                <a:lnTo>
                  <a:pt x="344" y="101"/>
                </a:lnTo>
                <a:lnTo>
                  <a:pt x="344" y="103"/>
                </a:lnTo>
                <a:lnTo>
                  <a:pt x="344" y="105"/>
                </a:lnTo>
                <a:lnTo>
                  <a:pt x="344" y="113"/>
                </a:lnTo>
                <a:lnTo>
                  <a:pt x="344" y="115"/>
                </a:lnTo>
                <a:lnTo>
                  <a:pt x="344" y="117"/>
                </a:lnTo>
                <a:lnTo>
                  <a:pt x="344" y="125"/>
                </a:lnTo>
                <a:lnTo>
                  <a:pt x="344" y="129"/>
                </a:lnTo>
                <a:lnTo>
                  <a:pt x="344" y="130"/>
                </a:lnTo>
                <a:lnTo>
                  <a:pt x="344" y="136"/>
                </a:lnTo>
                <a:lnTo>
                  <a:pt x="344" y="139"/>
                </a:lnTo>
                <a:lnTo>
                  <a:pt x="344" y="142"/>
                </a:lnTo>
                <a:lnTo>
                  <a:pt x="344" y="146"/>
                </a:lnTo>
                <a:lnTo>
                  <a:pt x="344" y="146"/>
                </a:lnTo>
                <a:lnTo>
                  <a:pt x="344" y="148"/>
                </a:lnTo>
                <a:lnTo>
                  <a:pt x="344" y="149"/>
                </a:lnTo>
                <a:lnTo>
                  <a:pt x="344" y="158"/>
                </a:lnTo>
                <a:lnTo>
                  <a:pt x="344" y="161"/>
                </a:lnTo>
                <a:lnTo>
                  <a:pt x="344" y="168"/>
                </a:lnTo>
                <a:lnTo>
                  <a:pt x="344" y="173"/>
                </a:lnTo>
                <a:lnTo>
                  <a:pt x="344" y="184"/>
                </a:lnTo>
                <a:lnTo>
                  <a:pt x="344" y="185"/>
                </a:lnTo>
                <a:lnTo>
                  <a:pt x="344" y="187"/>
                </a:lnTo>
                <a:lnTo>
                  <a:pt x="344" y="194"/>
                </a:lnTo>
                <a:lnTo>
                  <a:pt x="344" y="196"/>
                </a:lnTo>
                <a:lnTo>
                  <a:pt x="344" y="197"/>
                </a:lnTo>
                <a:lnTo>
                  <a:pt x="344" y="199"/>
                </a:lnTo>
                <a:lnTo>
                  <a:pt x="344" y="206"/>
                </a:lnTo>
                <a:lnTo>
                  <a:pt x="344" y="216"/>
                </a:lnTo>
                <a:lnTo>
                  <a:pt x="344" y="218"/>
                </a:lnTo>
                <a:lnTo>
                  <a:pt x="345" y="218"/>
                </a:lnTo>
                <a:lnTo>
                  <a:pt x="344" y="222"/>
                </a:lnTo>
                <a:lnTo>
                  <a:pt x="344" y="246"/>
                </a:lnTo>
                <a:lnTo>
                  <a:pt x="344" y="251"/>
                </a:lnTo>
                <a:lnTo>
                  <a:pt x="344" y="251"/>
                </a:lnTo>
                <a:lnTo>
                  <a:pt x="344" y="258"/>
                </a:lnTo>
                <a:lnTo>
                  <a:pt x="344" y="259"/>
                </a:lnTo>
                <a:lnTo>
                  <a:pt x="344" y="266"/>
                </a:lnTo>
                <a:lnTo>
                  <a:pt x="344" y="271"/>
                </a:lnTo>
                <a:lnTo>
                  <a:pt x="344" y="277"/>
                </a:lnTo>
                <a:lnTo>
                  <a:pt x="344" y="278"/>
                </a:lnTo>
                <a:lnTo>
                  <a:pt x="344" y="282"/>
                </a:lnTo>
                <a:lnTo>
                  <a:pt x="344" y="282"/>
                </a:lnTo>
                <a:lnTo>
                  <a:pt x="344" y="283"/>
                </a:lnTo>
                <a:lnTo>
                  <a:pt x="344" y="285"/>
                </a:lnTo>
                <a:lnTo>
                  <a:pt x="344" y="289"/>
                </a:lnTo>
                <a:lnTo>
                  <a:pt x="344" y="292"/>
                </a:lnTo>
                <a:lnTo>
                  <a:pt x="344" y="296"/>
                </a:lnTo>
                <a:lnTo>
                  <a:pt x="344" y="297"/>
                </a:lnTo>
                <a:lnTo>
                  <a:pt x="338" y="297"/>
                </a:lnTo>
                <a:lnTo>
                  <a:pt x="332" y="297"/>
                </a:lnTo>
                <a:lnTo>
                  <a:pt x="321" y="297"/>
                </a:lnTo>
                <a:lnTo>
                  <a:pt x="319" y="297"/>
                </a:lnTo>
                <a:lnTo>
                  <a:pt x="316" y="297"/>
                </a:lnTo>
                <a:lnTo>
                  <a:pt x="309" y="297"/>
                </a:lnTo>
                <a:lnTo>
                  <a:pt x="304" y="297"/>
                </a:lnTo>
                <a:lnTo>
                  <a:pt x="299" y="297"/>
                </a:lnTo>
                <a:lnTo>
                  <a:pt x="292" y="297"/>
                </a:lnTo>
                <a:lnTo>
                  <a:pt x="287" y="297"/>
                </a:lnTo>
                <a:lnTo>
                  <a:pt x="287" y="297"/>
                </a:lnTo>
                <a:lnTo>
                  <a:pt x="285" y="297"/>
                </a:lnTo>
                <a:lnTo>
                  <a:pt x="282" y="297"/>
                </a:lnTo>
                <a:lnTo>
                  <a:pt x="276" y="297"/>
                </a:lnTo>
                <a:lnTo>
                  <a:pt x="275" y="297"/>
                </a:lnTo>
                <a:lnTo>
                  <a:pt x="268" y="297"/>
                </a:lnTo>
                <a:lnTo>
                  <a:pt x="261" y="297"/>
                </a:lnTo>
                <a:lnTo>
                  <a:pt x="259" y="297"/>
                </a:lnTo>
                <a:lnTo>
                  <a:pt x="256" y="297"/>
                </a:lnTo>
                <a:lnTo>
                  <a:pt x="251" y="297"/>
                </a:lnTo>
                <a:lnTo>
                  <a:pt x="242" y="297"/>
                </a:lnTo>
                <a:lnTo>
                  <a:pt x="239" y="297"/>
                </a:lnTo>
                <a:lnTo>
                  <a:pt x="233" y="297"/>
                </a:lnTo>
                <a:lnTo>
                  <a:pt x="221" y="297"/>
                </a:lnTo>
                <a:lnTo>
                  <a:pt x="218" y="297"/>
                </a:lnTo>
                <a:lnTo>
                  <a:pt x="215" y="297"/>
                </a:lnTo>
                <a:lnTo>
                  <a:pt x="211" y="299"/>
                </a:lnTo>
                <a:lnTo>
                  <a:pt x="208" y="299"/>
                </a:lnTo>
                <a:lnTo>
                  <a:pt x="199" y="299"/>
                </a:lnTo>
                <a:lnTo>
                  <a:pt x="197" y="299"/>
                </a:lnTo>
                <a:lnTo>
                  <a:pt x="194" y="299"/>
                </a:lnTo>
                <a:lnTo>
                  <a:pt x="190" y="299"/>
                </a:lnTo>
                <a:lnTo>
                  <a:pt x="189" y="299"/>
                </a:lnTo>
                <a:lnTo>
                  <a:pt x="185" y="299"/>
                </a:lnTo>
                <a:lnTo>
                  <a:pt x="178" y="299"/>
                </a:lnTo>
                <a:lnTo>
                  <a:pt x="170" y="299"/>
                </a:lnTo>
                <a:lnTo>
                  <a:pt x="168" y="299"/>
                </a:lnTo>
                <a:lnTo>
                  <a:pt x="166" y="299"/>
                </a:lnTo>
                <a:lnTo>
                  <a:pt x="165" y="299"/>
                </a:lnTo>
                <a:lnTo>
                  <a:pt x="165" y="299"/>
                </a:lnTo>
                <a:lnTo>
                  <a:pt x="161" y="299"/>
                </a:lnTo>
                <a:lnTo>
                  <a:pt x="160" y="299"/>
                </a:lnTo>
                <a:lnTo>
                  <a:pt x="158" y="299"/>
                </a:lnTo>
                <a:lnTo>
                  <a:pt x="156" y="299"/>
                </a:lnTo>
                <a:lnTo>
                  <a:pt x="153" y="299"/>
                </a:lnTo>
                <a:lnTo>
                  <a:pt x="151" y="299"/>
                </a:lnTo>
                <a:lnTo>
                  <a:pt x="147" y="299"/>
                </a:lnTo>
                <a:lnTo>
                  <a:pt x="146" y="299"/>
                </a:lnTo>
                <a:lnTo>
                  <a:pt x="142" y="299"/>
                </a:lnTo>
                <a:lnTo>
                  <a:pt x="134" y="299"/>
                </a:lnTo>
                <a:lnTo>
                  <a:pt x="118" y="299"/>
                </a:lnTo>
                <a:lnTo>
                  <a:pt x="115" y="299"/>
                </a:lnTo>
                <a:lnTo>
                  <a:pt x="111" y="299"/>
                </a:lnTo>
                <a:lnTo>
                  <a:pt x="108" y="299"/>
                </a:lnTo>
                <a:lnTo>
                  <a:pt x="104" y="299"/>
                </a:lnTo>
                <a:lnTo>
                  <a:pt x="101" y="299"/>
                </a:lnTo>
                <a:lnTo>
                  <a:pt x="96" y="299"/>
                </a:lnTo>
                <a:lnTo>
                  <a:pt x="94" y="299"/>
                </a:lnTo>
                <a:lnTo>
                  <a:pt x="92" y="299"/>
                </a:lnTo>
                <a:lnTo>
                  <a:pt x="91" y="299"/>
                </a:lnTo>
                <a:lnTo>
                  <a:pt x="91" y="299"/>
                </a:lnTo>
                <a:lnTo>
                  <a:pt x="89" y="299"/>
                </a:lnTo>
                <a:lnTo>
                  <a:pt x="87" y="299"/>
                </a:lnTo>
                <a:lnTo>
                  <a:pt x="86" y="299"/>
                </a:lnTo>
                <a:lnTo>
                  <a:pt x="84" y="299"/>
                </a:lnTo>
                <a:lnTo>
                  <a:pt x="82" y="299"/>
                </a:lnTo>
                <a:lnTo>
                  <a:pt x="80" y="299"/>
                </a:lnTo>
                <a:lnTo>
                  <a:pt x="79" y="299"/>
                </a:lnTo>
                <a:lnTo>
                  <a:pt x="77" y="299"/>
                </a:lnTo>
                <a:lnTo>
                  <a:pt x="75" y="299"/>
                </a:lnTo>
                <a:lnTo>
                  <a:pt x="74" y="299"/>
                </a:lnTo>
                <a:lnTo>
                  <a:pt x="72" y="299"/>
                </a:lnTo>
                <a:lnTo>
                  <a:pt x="68" y="299"/>
                </a:lnTo>
                <a:lnTo>
                  <a:pt x="65" y="299"/>
                </a:lnTo>
                <a:lnTo>
                  <a:pt x="61" y="299"/>
                </a:lnTo>
                <a:lnTo>
                  <a:pt x="60" y="299"/>
                </a:lnTo>
                <a:lnTo>
                  <a:pt x="58" y="299"/>
                </a:lnTo>
                <a:lnTo>
                  <a:pt x="56" y="299"/>
                </a:lnTo>
                <a:lnTo>
                  <a:pt x="55" y="299"/>
                </a:lnTo>
                <a:lnTo>
                  <a:pt x="53" y="299"/>
                </a:lnTo>
                <a:lnTo>
                  <a:pt x="48" y="299"/>
                </a:lnTo>
                <a:lnTo>
                  <a:pt x="44" y="299"/>
                </a:lnTo>
                <a:lnTo>
                  <a:pt x="39" y="299"/>
                </a:lnTo>
                <a:lnTo>
                  <a:pt x="34" y="299"/>
                </a:lnTo>
                <a:lnTo>
                  <a:pt x="32" y="299"/>
                </a:lnTo>
                <a:lnTo>
                  <a:pt x="31" y="299"/>
                </a:lnTo>
                <a:lnTo>
                  <a:pt x="24" y="299"/>
                </a:lnTo>
                <a:lnTo>
                  <a:pt x="12" y="301"/>
                </a:lnTo>
                <a:lnTo>
                  <a:pt x="10" y="301"/>
                </a:lnTo>
                <a:lnTo>
                  <a:pt x="5" y="301"/>
                </a:lnTo>
                <a:lnTo>
                  <a:pt x="5" y="299"/>
                </a:lnTo>
                <a:lnTo>
                  <a:pt x="5" y="297"/>
                </a:lnTo>
                <a:lnTo>
                  <a:pt x="5" y="294"/>
                </a:lnTo>
                <a:lnTo>
                  <a:pt x="5" y="292"/>
                </a:lnTo>
                <a:lnTo>
                  <a:pt x="5" y="290"/>
                </a:lnTo>
                <a:lnTo>
                  <a:pt x="5" y="287"/>
                </a:lnTo>
                <a:lnTo>
                  <a:pt x="5" y="285"/>
                </a:lnTo>
                <a:lnTo>
                  <a:pt x="5" y="280"/>
                </a:lnTo>
                <a:lnTo>
                  <a:pt x="5" y="278"/>
                </a:lnTo>
                <a:lnTo>
                  <a:pt x="5" y="275"/>
                </a:lnTo>
                <a:lnTo>
                  <a:pt x="5" y="271"/>
                </a:lnTo>
                <a:lnTo>
                  <a:pt x="5" y="266"/>
                </a:lnTo>
                <a:lnTo>
                  <a:pt x="5" y="261"/>
                </a:lnTo>
                <a:lnTo>
                  <a:pt x="5" y="259"/>
                </a:lnTo>
                <a:lnTo>
                  <a:pt x="5" y="258"/>
                </a:lnTo>
                <a:lnTo>
                  <a:pt x="5" y="254"/>
                </a:lnTo>
                <a:lnTo>
                  <a:pt x="5" y="251"/>
                </a:lnTo>
                <a:lnTo>
                  <a:pt x="5" y="247"/>
                </a:lnTo>
                <a:lnTo>
                  <a:pt x="5" y="246"/>
                </a:lnTo>
                <a:lnTo>
                  <a:pt x="5" y="244"/>
                </a:lnTo>
                <a:lnTo>
                  <a:pt x="5" y="242"/>
                </a:lnTo>
                <a:lnTo>
                  <a:pt x="5" y="240"/>
                </a:lnTo>
                <a:lnTo>
                  <a:pt x="5" y="237"/>
                </a:lnTo>
                <a:lnTo>
                  <a:pt x="5" y="235"/>
                </a:lnTo>
                <a:lnTo>
                  <a:pt x="3" y="230"/>
                </a:lnTo>
                <a:lnTo>
                  <a:pt x="3" y="228"/>
                </a:lnTo>
                <a:lnTo>
                  <a:pt x="3" y="227"/>
                </a:lnTo>
                <a:lnTo>
                  <a:pt x="3" y="225"/>
                </a:lnTo>
                <a:lnTo>
                  <a:pt x="3" y="222"/>
                </a:lnTo>
                <a:lnTo>
                  <a:pt x="3" y="220"/>
                </a:lnTo>
                <a:lnTo>
                  <a:pt x="3" y="218"/>
                </a:lnTo>
                <a:lnTo>
                  <a:pt x="0" y="218"/>
                </a:lnTo>
                <a:lnTo>
                  <a:pt x="0" y="213"/>
                </a:lnTo>
                <a:lnTo>
                  <a:pt x="0" y="211"/>
                </a:lnTo>
                <a:lnTo>
                  <a:pt x="0" y="204"/>
                </a:lnTo>
                <a:lnTo>
                  <a:pt x="0" y="203"/>
                </a:lnTo>
                <a:lnTo>
                  <a:pt x="0" y="201"/>
                </a:lnTo>
                <a:lnTo>
                  <a:pt x="0" y="191"/>
                </a:lnTo>
                <a:lnTo>
                  <a:pt x="0" y="189"/>
                </a:lnTo>
                <a:lnTo>
                  <a:pt x="0" y="185"/>
                </a:lnTo>
                <a:lnTo>
                  <a:pt x="0" y="182"/>
                </a:lnTo>
                <a:lnTo>
                  <a:pt x="0" y="179"/>
                </a:lnTo>
                <a:lnTo>
                  <a:pt x="0" y="173"/>
                </a:lnTo>
                <a:lnTo>
                  <a:pt x="0" y="167"/>
                </a:lnTo>
                <a:lnTo>
                  <a:pt x="0" y="165"/>
                </a:lnTo>
                <a:lnTo>
                  <a:pt x="0" y="163"/>
                </a:lnTo>
                <a:lnTo>
                  <a:pt x="0" y="161"/>
                </a:lnTo>
                <a:lnTo>
                  <a:pt x="0" y="161"/>
                </a:lnTo>
                <a:lnTo>
                  <a:pt x="0" y="156"/>
                </a:lnTo>
                <a:lnTo>
                  <a:pt x="0" y="151"/>
                </a:lnTo>
                <a:lnTo>
                  <a:pt x="0" y="139"/>
                </a:lnTo>
                <a:lnTo>
                  <a:pt x="0" y="134"/>
                </a:lnTo>
                <a:lnTo>
                  <a:pt x="0" y="125"/>
                </a:lnTo>
                <a:lnTo>
                  <a:pt x="0" y="117"/>
                </a:lnTo>
                <a:lnTo>
                  <a:pt x="0" y="115"/>
                </a:lnTo>
                <a:lnTo>
                  <a:pt x="0" y="108"/>
                </a:lnTo>
                <a:lnTo>
                  <a:pt x="0" y="106"/>
                </a:lnTo>
                <a:lnTo>
                  <a:pt x="0" y="103"/>
                </a:lnTo>
                <a:lnTo>
                  <a:pt x="0" y="96"/>
                </a:lnTo>
                <a:lnTo>
                  <a:pt x="0" y="94"/>
                </a:lnTo>
                <a:lnTo>
                  <a:pt x="0" y="93"/>
                </a:lnTo>
                <a:lnTo>
                  <a:pt x="0" y="89"/>
                </a:lnTo>
                <a:lnTo>
                  <a:pt x="0" y="79"/>
                </a:lnTo>
                <a:lnTo>
                  <a:pt x="3" y="79"/>
                </a:lnTo>
                <a:lnTo>
                  <a:pt x="6" y="79"/>
                </a:lnTo>
                <a:lnTo>
                  <a:pt x="8" y="79"/>
                </a:lnTo>
                <a:lnTo>
                  <a:pt x="10" y="79"/>
                </a:lnTo>
                <a:lnTo>
                  <a:pt x="10" y="74"/>
                </a:lnTo>
                <a:lnTo>
                  <a:pt x="10" y="72"/>
                </a:lnTo>
                <a:lnTo>
                  <a:pt x="10" y="70"/>
                </a:lnTo>
                <a:lnTo>
                  <a:pt x="10" y="68"/>
                </a:lnTo>
                <a:lnTo>
                  <a:pt x="10" y="55"/>
                </a:lnTo>
                <a:lnTo>
                  <a:pt x="10" y="50"/>
                </a:lnTo>
                <a:lnTo>
                  <a:pt x="10" y="46"/>
                </a:lnTo>
                <a:lnTo>
                  <a:pt x="10" y="43"/>
                </a:lnTo>
                <a:lnTo>
                  <a:pt x="10" y="39"/>
                </a:lnTo>
                <a:lnTo>
                  <a:pt x="10" y="34"/>
                </a:lnTo>
                <a:lnTo>
                  <a:pt x="10" y="25"/>
                </a:lnTo>
                <a:lnTo>
                  <a:pt x="10" y="25"/>
                </a:lnTo>
                <a:lnTo>
                  <a:pt x="10" y="22"/>
                </a:lnTo>
                <a:lnTo>
                  <a:pt x="10" y="19"/>
                </a:lnTo>
                <a:lnTo>
                  <a:pt x="10" y="12"/>
                </a:lnTo>
                <a:lnTo>
                  <a:pt x="10" y="8"/>
                </a:lnTo>
                <a:lnTo>
                  <a:pt x="10" y="1"/>
                </a:lnTo>
                <a:lnTo>
                  <a:pt x="15" y="1"/>
                </a:lnTo>
                <a:lnTo>
                  <a:pt x="24" y="1"/>
                </a:lnTo>
                <a:lnTo>
                  <a:pt x="29" y="1"/>
                </a:lnTo>
                <a:lnTo>
                  <a:pt x="31" y="1"/>
                </a:lnTo>
                <a:lnTo>
                  <a:pt x="36" y="1"/>
                </a:lnTo>
                <a:lnTo>
                  <a:pt x="41" y="1"/>
                </a:lnTo>
                <a:lnTo>
                  <a:pt x="56" y="1"/>
                </a:lnTo>
                <a:lnTo>
                  <a:pt x="58" y="1"/>
                </a:lnTo>
                <a:lnTo>
                  <a:pt x="61" y="1"/>
                </a:lnTo>
                <a:lnTo>
                  <a:pt x="65" y="1"/>
                </a:lnTo>
                <a:lnTo>
                  <a:pt x="80" y="1"/>
                </a:lnTo>
                <a:lnTo>
                  <a:pt x="84" y="1"/>
                </a:lnTo>
                <a:lnTo>
                  <a:pt x="86" y="1"/>
                </a:lnTo>
                <a:lnTo>
                  <a:pt x="89" y="1"/>
                </a:lnTo>
                <a:lnTo>
                  <a:pt x="96" y="1"/>
                </a:lnTo>
                <a:lnTo>
                  <a:pt x="99" y="1"/>
                </a:lnTo>
                <a:lnTo>
                  <a:pt x="106" y="1"/>
                </a:lnTo>
                <a:lnTo>
                  <a:pt x="111" y="1"/>
                </a:lnTo>
                <a:lnTo>
                  <a:pt x="113" y="1"/>
                </a:lnTo>
                <a:lnTo>
                  <a:pt x="115" y="1"/>
                </a:lnTo>
                <a:lnTo>
                  <a:pt x="120" y="1"/>
                </a:lnTo>
                <a:lnTo>
                  <a:pt x="123" y="1"/>
                </a:lnTo>
                <a:lnTo>
                  <a:pt x="127" y="1"/>
                </a:lnTo>
                <a:lnTo>
                  <a:pt x="130" y="1"/>
                </a:lnTo>
                <a:lnTo>
                  <a:pt x="132" y="1"/>
                </a:lnTo>
                <a:lnTo>
                  <a:pt x="139" y="1"/>
                </a:lnTo>
                <a:lnTo>
                  <a:pt x="144" y="1"/>
                </a:lnTo>
                <a:lnTo>
                  <a:pt x="149" y="1"/>
                </a:lnTo>
                <a:lnTo>
                  <a:pt x="151" y="1"/>
                </a:lnTo>
                <a:lnTo>
                  <a:pt x="153" y="1"/>
                </a:lnTo>
                <a:lnTo>
                  <a:pt x="161" y="1"/>
                </a:lnTo>
                <a:lnTo>
                  <a:pt x="166" y="1"/>
                </a:lnTo>
                <a:lnTo>
                  <a:pt x="172" y="1"/>
                </a:lnTo>
                <a:lnTo>
                  <a:pt x="177" y="1"/>
                </a:lnTo>
                <a:lnTo>
                  <a:pt x="180" y="1"/>
                </a:lnTo>
                <a:lnTo>
                  <a:pt x="184" y="1"/>
                </a:lnTo>
                <a:lnTo>
                  <a:pt x="187" y="1"/>
                </a:lnTo>
                <a:lnTo>
                  <a:pt x="189" y="1"/>
                </a:lnTo>
                <a:lnTo>
                  <a:pt x="196" y="0"/>
                </a:lnTo>
                <a:lnTo>
                  <a:pt x="203" y="0"/>
                </a:lnTo>
                <a:lnTo>
                  <a:pt x="208" y="0"/>
                </a:lnTo>
                <a:lnTo>
                  <a:pt x="211" y="0"/>
                </a:lnTo>
                <a:lnTo>
                  <a:pt x="211" y="0"/>
                </a:lnTo>
                <a:lnTo>
                  <a:pt x="215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9" y="0"/>
                </a:lnTo>
                <a:lnTo>
                  <a:pt x="240" y="0"/>
                </a:lnTo>
                <a:lnTo>
                  <a:pt x="244" y="0"/>
                </a:lnTo>
                <a:lnTo>
                  <a:pt x="246" y="0"/>
                </a:lnTo>
                <a:lnTo>
                  <a:pt x="258" y="0"/>
                </a:lnTo>
                <a:lnTo>
                  <a:pt x="259" y="0"/>
                </a:lnTo>
                <a:lnTo>
                  <a:pt x="261" y="0"/>
                </a:lnTo>
                <a:lnTo>
                  <a:pt x="271" y="0"/>
                </a:lnTo>
                <a:lnTo>
                  <a:pt x="278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6" name="Freeform 244"/>
          <p:cNvSpPr>
            <a:spLocks/>
          </p:cNvSpPr>
          <p:nvPr/>
        </p:nvSpPr>
        <p:spPr bwMode="auto">
          <a:xfrm>
            <a:off x="4638675" y="6518275"/>
            <a:ext cx="539750" cy="403225"/>
          </a:xfrm>
          <a:custGeom>
            <a:avLst/>
            <a:gdLst/>
            <a:ahLst/>
            <a:cxnLst>
              <a:cxn ang="0">
                <a:pos x="46" y="3"/>
              </a:cxn>
              <a:cxn ang="0">
                <a:pos x="67" y="0"/>
              </a:cxn>
              <a:cxn ang="0">
                <a:pos x="75" y="3"/>
              </a:cxn>
              <a:cxn ang="0">
                <a:pos x="82" y="3"/>
              </a:cxn>
              <a:cxn ang="0">
                <a:pos x="92" y="5"/>
              </a:cxn>
              <a:cxn ang="0">
                <a:pos x="106" y="7"/>
              </a:cxn>
              <a:cxn ang="0">
                <a:pos x="117" y="8"/>
              </a:cxn>
              <a:cxn ang="0">
                <a:pos x="137" y="8"/>
              </a:cxn>
              <a:cxn ang="0">
                <a:pos x="153" y="8"/>
              </a:cxn>
              <a:cxn ang="0">
                <a:pos x="170" y="8"/>
              </a:cxn>
              <a:cxn ang="0">
                <a:pos x="197" y="8"/>
              </a:cxn>
              <a:cxn ang="0">
                <a:pos x="225" y="7"/>
              </a:cxn>
              <a:cxn ang="0">
                <a:pos x="246" y="7"/>
              </a:cxn>
              <a:cxn ang="0">
                <a:pos x="276" y="7"/>
              </a:cxn>
              <a:cxn ang="0">
                <a:pos x="290" y="7"/>
              </a:cxn>
              <a:cxn ang="0">
                <a:pos x="304" y="24"/>
              </a:cxn>
              <a:cxn ang="0">
                <a:pos x="304" y="50"/>
              </a:cxn>
              <a:cxn ang="0">
                <a:pos x="304" y="77"/>
              </a:cxn>
              <a:cxn ang="0">
                <a:pos x="304" y="96"/>
              </a:cxn>
              <a:cxn ang="0">
                <a:pos x="306" y="106"/>
              </a:cxn>
              <a:cxn ang="0">
                <a:pos x="328" y="111"/>
              </a:cxn>
              <a:cxn ang="0">
                <a:pos x="328" y="122"/>
              </a:cxn>
              <a:cxn ang="0">
                <a:pos x="328" y="139"/>
              </a:cxn>
              <a:cxn ang="0">
                <a:pos x="328" y="149"/>
              </a:cxn>
              <a:cxn ang="0">
                <a:pos x="328" y="165"/>
              </a:cxn>
              <a:cxn ang="0">
                <a:pos x="333" y="173"/>
              </a:cxn>
              <a:cxn ang="0">
                <a:pos x="340" y="185"/>
              </a:cxn>
              <a:cxn ang="0">
                <a:pos x="340" y="208"/>
              </a:cxn>
              <a:cxn ang="0">
                <a:pos x="340" y="228"/>
              </a:cxn>
              <a:cxn ang="0">
                <a:pos x="332" y="246"/>
              </a:cxn>
              <a:cxn ang="0">
                <a:pos x="319" y="246"/>
              </a:cxn>
              <a:cxn ang="0">
                <a:pos x="295" y="246"/>
              </a:cxn>
              <a:cxn ang="0">
                <a:pos x="264" y="247"/>
              </a:cxn>
              <a:cxn ang="0">
                <a:pos x="251" y="247"/>
              </a:cxn>
              <a:cxn ang="0">
                <a:pos x="232" y="247"/>
              </a:cxn>
              <a:cxn ang="0">
                <a:pos x="213" y="247"/>
              </a:cxn>
              <a:cxn ang="0">
                <a:pos x="201" y="249"/>
              </a:cxn>
              <a:cxn ang="0">
                <a:pos x="178" y="249"/>
              </a:cxn>
              <a:cxn ang="0">
                <a:pos x="163" y="249"/>
              </a:cxn>
              <a:cxn ang="0">
                <a:pos x="153" y="249"/>
              </a:cxn>
              <a:cxn ang="0">
                <a:pos x="132" y="251"/>
              </a:cxn>
              <a:cxn ang="0">
                <a:pos x="115" y="251"/>
              </a:cxn>
              <a:cxn ang="0">
                <a:pos x="103" y="251"/>
              </a:cxn>
              <a:cxn ang="0">
                <a:pos x="86" y="251"/>
              </a:cxn>
              <a:cxn ang="0">
                <a:pos x="77" y="251"/>
              </a:cxn>
              <a:cxn ang="0">
                <a:pos x="63" y="253"/>
              </a:cxn>
              <a:cxn ang="0">
                <a:pos x="44" y="253"/>
              </a:cxn>
              <a:cxn ang="0">
                <a:pos x="24" y="253"/>
              </a:cxn>
              <a:cxn ang="0">
                <a:pos x="12" y="254"/>
              </a:cxn>
              <a:cxn ang="0">
                <a:pos x="0" y="249"/>
              </a:cxn>
              <a:cxn ang="0">
                <a:pos x="0" y="239"/>
              </a:cxn>
              <a:cxn ang="0">
                <a:pos x="0" y="216"/>
              </a:cxn>
              <a:cxn ang="0">
                <a:pos x="0" y="179"/>
              </a:cxn>
              <a:cxn ang="0">
                <a:pos x="0" y="156"/>
              </a:cxn>
              <a:cxn ang="0">
                <a:pos x="0" y="142"/>
              </a:cxn>
              <a:cxn ang="0">
                <a:pos x="0" y="115"/>
              </a:cxn>
              <a:cxn ang="0">
                <a:pos x="0" y="99"/>
              </a:cxn>
              <a:cxn ang="0">
                <a:pos x="0" y="82"/>
              </a:cxn>
              <a:cxn ang="0">
                <a:pos x="0" y="60"/>
              </a:cxn>
              <a:cxn ang="0">
                <a:pos x="0" y="43"/>
              </a:cxn>
              <a:cxn ang="0">
                <a:pos x="1" y="24"/>
              </a:cxn>
              <a:cxn ang="0">
                <a:pos x="1" y="10"/>
              </a:cxn>
            </a:cxnLst>
            <a:rect l="0" t="0" r="r" b="b"/>
            <a:pathLst>
              <a:path w="340" h="254">
                <a:moveTo>
                  <a:pt x="1" y="3"/>
                </a:moveTo>
                <a:lnTo>
                  <a:pt x="13" y="1"/>
                </a:lnTo>
                <a:lnTo>
                  <a:pt x="20" y="1"/>
                </a:lnTo>
                <a:lnTo>
                  <a:pt x="41" y="1"/>
                </a:lnTo>
                <a:lnTo>
                  <a:pt x="46" y="3"/>
                </a:lnTo>
                <a:lnTo>
                  <a:pt x="53" y="3"/>
                </a:lnTo>
                <a:lnTo>
                  <a:pt x="56" y="3"/>
                </a:lnTo>
                <a:lnTo>
                  <a:pt x="63" y="1"/>
                </a:lnTo>
                <a:lnTo>
                  <a:pt x="65" y="1"/>
                </a:lnTo>
                <a:lnTo>
                  <a:pt x="67" y="0"/>
                </a:lnTo>
                <a:lnTo>
                  <a:pt x="67" y="1"/>
                </a:lnTo>
                <a:lnTo>
                  <a:pt x="67" y="3"/>
                </a:lnTo>
                <a:lnTo>
                  <a:pt x="68" y="3"/>
                </a:lnTo>
                <a:lnTo>
                  <a:pt x="74" y="3"/>
                </a:lnTo>
                <a:lnTo>
                  <a:pt x="75" y="3"/>
                </a:lnTo>
                <a:lnTo>
                  <a:pt x="77" y="3"/>
                </a:lnTo>
                <a:lnTo>
                  <a:pt x="77" y="3"/>
                </a:lnTo>
                <a:lnTo>
                  <a:pt x="79" y="3"/>
                </a:lnTo>
                <a:lnTo>
                  <a:pt x="80" y="3"/>
                </a:lnTo>
                <a:lnTo>
                  <a:pt x="82" y="3"/>
                </a:lnTo>
                <a:lnTo>
                  <a:pt x="84" y="5"/>
                </a:lnTo>
                <a:lnTo>
                  <a:pt x="86" y="5"/>
                </a:lnTo>
                <a:lnTo>
                  <a:pt x="89" y="5"/>
                </a:lnTo>
                <a:lnTo>
                  <a:pt x="91" y="5"/>
                </a:lnTo>
                <a:lnTo>
                  <a:pt x="92" y="5"/>
                </a:lnTo>
                <a:lnTo>
                  <a:pt x="92" y="5"/>
                </a:lnTo>
                <a:lnTo>
                  <a:pt x="101" y="5"/>
                </a:lnTo>
                <a:lnTo>
                  <a:pt x="104" y="5"/>
                </a:lnTo>
                <a:lnTo>
                  <a:pt x="106" y="5"/>
                </a:lnTo>
                <a:lnTo>
                  <a:pt x="106" y="7"/>
                </a:lnTo>
                <a:lnTo>
                  <a:pt x="108" y="7"/>
                </a:lnTo>
                <a:lnTo>
                  <a:pt x="110" y="7"/>
                </a:lnTo>
                <a:lnTo>
                  <a:pt x="113" y="7"/>
                </a:lnTo>
                <a:lnTo>
                  <a:pt x="115" y="7"/>
                </a:lnTo>
                <a:lnTo>
                  <a:pt x="117" y="8"/>
                </a:lnTo>
                <a:lnTo>
                  <a:pt x="118" y="8"/>
                </a:lnTo>
                <a:lnTo>
                  <a:pt x="120" y="8"/>
                </a:lnTo>
                <a:lnTo>
                  <a:pt x="134" y="8"/>
                </a:lnTo>
                <a:lnTo>
                  <a:pt x="135" y="8"/>
                </a:lnTo>
                <a:lnTo>
                  <a:pt x="137" y="8"/>
                </a:lnTo>
                <a:lnTo>
                  <a:pt x="141" y="8"/>
                </a:lnTo>
                <a:lnTo>
                  <a:pt x="142" y="8"/>
                </a:lnTo>
                <a:lnTo>
                  <a:pt x="149" y="8"/>
                </a:lnTo>
                <a:lnTo>
                  <a:pt x="151" y="8"/>
                </a:lnTo>
                <a:lnTo>
                  <a:pt x="153" y="8"/>
                </a:lnTo>
                <a:lnTo>
                  <a:pt x="154" y="8"/>
                </a:lnTo>
                <a:lnTo>
                  <a:pt x="158" y="8"/>
                </a:lnTo>
                <a:lnTo>
                  <a:pt x="165" y="8"/>
                </a:lnTo>
                <a:lnTo>
                  <a:pt x="168" y="8"/>
                </a:lnTo>
                <a:lnTo>
                  <a:pt x="170" y="8"/>
                </a:lnTo>
                <a:lnTo>
                  <a:pt x="175" y="8"/>
                </a:lnTo>
                <a:lnTo>
                  <a:pt x="180" y="8"/>
                </a:lnTo>
                <a:lnTo>
                  <a:pt x="189" y="8"/>
                </a:lnTo>
                <a:lnTo>
                  <a:pt x="192" y="8"/>
                </a:lnTo>
                <a:lnTo>
                  <a:pt x="197" y="8"/>
                </a:lnTo>
                <a:lnTo>
                  <a:pt x="199" y="8"/>
                </a:lnTo>
                <a:lnTo>
                  <a:pt x="199" y="8"/>
                </a:lnTo>
                <a:lnTo>
                  <a:pt x="206" y="7"/>
                </a:lnTo>
                <a:lnTo>
                  <a:pt x="213" y="7"/>
                </a:lnTo>
                <a:lnTo>
                  <a:pt x="225" y="7"/>
                </a:lnTo>
                <a:lnTo>
                  <a:pt x="227" y="7"/>
                </a:lnTo>
                <a:lnTo>
                  <a:pt x="228" y="7"/>
                </a:lnTo>
                <a:lnTo>
                  <a:pt x="235" y="7"/>
                </a:lnTo>
                <a:lnTo>
                  <a:pt x="239" y="7"/>
                </a:lnTo>
                <a:lnTo>
                  <a:pt x="246" y="7"/>
                </a:lnTo>
                <a:lnTo>
                  <a:pt x="249" y="7"/>
                </a:lnTo>
                <a:lnTo>
                  <a:pt x="251" y="7"/>
                </a:lnTo>
                <a:lnTo>
                  <a:pt x="268" y="7"/>
                </a:lnTo>
                <a:lnTo>
                  <a:pt x="270" y="7"/>
                </a:lnTo>
                <a:lnTo>
                  <a:pt x="276" y="7"/>
                </a:lnTo>
                <a:lnTo>
                  <a:pt x="280" y="7"/>
                </a:lnTo>
                <a:lnTo>
                  <a:pt x="282" y="7"/>
                </a:lnTo>
                <a:lnTo>
                  <a:pt x="285" y="7"/>
                </a:lnTo>
                <a:lnTo>
                  <a:pt x="287" y="7"/>
                </a:lnTo>
                <a:lnTo>
                  <a:pt x="290" y="7"/>
                </a:lnTo>
                <a:lnTo>
                  <a:pt x="294" y="7"/>
                </a:lnTo>
                <a:lnTo>
                  <a:pt x="304" y="5"/>
                </a:lnTo>
                <a:lnTo>
                  <a:pt x="304" y="17"/>
                </a:lnTo>
                <a:lnTo>
                  <a:pt x="304" y="19"/>
                </a:lnTo>
                <a:lnTo>
                  <a:pt x="304" y="24"/>
                </a:lnTo>
                <a:lnTo>
                  <a:pt x="304" y="27"/>
                </a:lnTo>
                <a:lnTo>
                  <a:pt x="304" y="36"/>
                </a:lnTo>
                <a:lnTo>
                  <a:pt x="304" y="41"/>
                </a:lnTo>
                <a:lnTo>
                  <a:pt x="304" y="44"/>
                </a:lnTo>
                <a:lnTo>
                  <a:pt x="304" y="50"/>
                </a:lnTo>
                <a:lnTo>
                  <a:pt x="304" y="51"/>
                </a:lnTo>
                <a:lnTo>
                  <a:pt x="304" y="53"/>
                </a:lnTo>
                <a:lnTo>
                  <a:pt x="304" y="74"/>
                </a:lnTo>
                <a:lnTo>
                  <a:pt x="304" y="74"/>
                </a:lnTo>
                <a:lnTo>
                  <a:pt x="304" y="77"/>
                </a:lnTo>
                <a:lnTo>
                  <a:pt x="304" y="80"/>
                </a:lnTo>
                <a:lnTo>
                  <a:pt x="304" y="86"/>
                </a:lnTo>
                <a:lnTo>
                  <a:pt x="304" y="87"/>
                </a:lnTo>
                <a:lnTo>
                  <a:pt x="304" y="91"/>
                </a:lnTo>
                <a:lnTo>
                  <a:pt x="304" y="96"/>
                </a:lnTo>
                <a:lnTo>
                  <a:pt x="304" y="103"/>
                </a:lnTo>
                <a:lnTo>
                  <a:pt x="304" y="103"/>
                </a:lnTo>
                <a:lnTo>
                  <a:pt x="304" y="105"/>
                </a:lnTo>
                <a:lnTo>
                  <a:pt x="304" y="106"/>
                </a:lnTo>
                <a:lnTo>
                  <a:pt x="306" y="106"/>
                </a:lnTo>
                <a:lnTo>
                  <a:pt x="316" y="106"/>
                </a:lnTo>
                <a:lnTo>
                  <a:pt x="326" y="106"/>
                </a:lnTo>
                <a:lnTo>
                  <a:pt x="328" y="106"/>
                </a:lnTo>
                <a:lnTo>
                  <a:pt x="328" y="108"/>
                </a:lnTo>
                <a:lnTo>
                  <a:pt x="328" y="111"/>
                </a:lnTo>
                <a:lnTo>
                  <a:pt x="328" y="115"/>
                </a:lnTo>
                <a:lnTo>
                  <a:pt x="328" y="117"/>
                </a:lnTo>
                <a:lnTo>
                  <a:pt x="328" y="118"/>
                </a:lnTo>
                <a:lnTo>
                  <a:pt x="328" y="120"/>
                </a:lnTo>
                <a:lnTo>
                  <a:pt x="328" y="122"/>
                </a:lnTo>
                <a:lnTo>
                  <a:pt x="328" y="129"/>
                </a:lnTo>
                <a:lnTo>
                  <a:pt x="328" y="134"/>
                </a:lnTo>
                <a:lnTo>
                  <a:pt x="328" y="136"/>
                </a:lnTo>
                <a:lnTo>
                  <a:pt x="328" y="137"/>
                </a:lnTo>
                <a:lnTo>
                  <a:pt x="328" y="139"/>
                </a:lnTo>
                <a:lnTo>
                  <a:pt x="328" y="141"/>
                </a:lnTo>
                <a:lnTo>
                  <a:pt x="328" y="146"/>
                </a:lnTo>
                <a:lnTo>
                  <a:pt x="328" y="148"/>
                </a:lnTo>
                <a:lnTo>
                  <a:pt x="328" y="148"/>
                </a:lnTo>
                <a:lnTo>
                  <a:pt x="328" y="149"/>
                </a:lnTo>
                <a:lnTo>
                  <a:pt x="328" y="153"/>
                </a:lnTo>
                <a:lnTo>
                  <a:pt x="328" y="156"/>
                </a:lnTo>
                <a:lnTo>
                  <a:pt x="328" y="158"/>
                </a:lnTo>
                <a:lnTo>
                  <a:pt x="328" y="163"/>
                </a:lnTo>
                <a:lnTo>
                  <a:pt x="328" y="165"/>
                </a:lnTo>
                <a:lnTo>
                  <a:pt x="328" y="167"/>
                </a:lnTo>
                <a:lnTo>
                  <a:pt x="328" y="173"/>
                </a:lnTo>
                <a:lnTo>
                  <a:pt x="330" y="173"/>
                </a:lnTo>
                <a:lnTo>
                  <a:pt x="333" y="173"/>
                </a:lnTo>
                <a:lnTo>
                  <a:pt x="333" y="173"/>
                </a:lnTo>
                <a:lnTo>
                  <a:pt x="335" y="173"/>
                </a:lnTo>
                <a:lnTo>
                  <a:pt x="338" y="173"/>
                </a:lnTo>
                <a:lnTo>
                  <a:pt x="340" y="173"/>
                </a:lnTo>
                <a:lnTo>
                  <a:pt x="340" y="184"/>
                </a:lnTo>
                <a:lnTo>
                  <a:pt x="340" y="185"/>
                </a:lnTo>
                <a:lnTo>
                  <a:pt x="340" y="191"/>
                </a:lnTo>
                <a:lnTo>
                  <a:pt x="340" y="196"/>
                </a:lnTo>
                <a:lnTo>
                  <a:pt x="340" y="201"/>
                </a:lnTo>
                <a:lnTo>
                  <a:pt x="340" y="206"/>
                </a:lnTo>
                <a:lnTo>
                  <a:pt x="340" y="208"/>
                </a:lnTo>
                <a:lnTo>
                  <a:pt x="340" y="213"/>
                </a:lnTo>
                <a:lnTo>
                  <a:pt x="340" y="216"/>
                </a:lnTo>
                <a:lnTo>
                  <a:pt x="340" y="220"/>
                </a:lnTo>
                <a:lnTo>
                  <a:pt x="340" y="223"/>
                </a:lnTo>
                <a:lnTo>
                  <a:pt x="340" y="228"/>
                </a:lnTo>
                <a:lnTo>
                  <a:pt x="340" y="230"/>
                </a:lnTo>
                <a:lnTo>
                  <a:pt x="340" y="237"/>
                </a:lnTo>
                <a:lnTo>
                  <a:pt x="340" y="244"/>
                </a:lnTo>
                <a:lnTo>
                  <a:pt x="335" y="246"/>
                </a:lnTo>
                <a:lnTo>
                  <a:pt x="332" y="246"/>
                </a:lnTo>
                <a:lnTo>
                  <a:pt x="330" y="246"/>
                </a:lnTo>
                <a:lnTo>
                  <a:pt x="326" y="246"/>
                </a:lnTo>
                <a:lnTo>
                  <a:pt x="323" y="246"/>
                </a:lnTo>
                <a:lnTo>
                  <a:pt x="319" y="246"/>
                </a:lnTo>
                <a:lnTo>
                  <a:pt x="319" y="246"/>
                </a:lnTo>
                <a:lnTo>
                  <a:pt x="316" y="246"/>
                </a:lnTo>
                <a:lnTo>
                  <a:pt x="313" y="246"/>
                </a:lnTo>
                <a:lnTo>
                  <a:pt x="311" y="246"/>
                </a:lnTo>
                <a:lnTo>
                  <a:pt x="302" y="246"/>
                </a:lnTo>
                <a:lnTo>
                  <a:pt x="295" y="246"/>
                </a:lnTo>
                <a:lnTo>
                  <a:pt x="292" y="246"/>
                </a:lnTo>
                <a:lnTo>
                  <a:pt x="289" y="246"/>
                </a:lnTo>
                <a:lnTo>
                  <a:pt x="278" y="246"/>
                </a:lnTo>
                <a:lnTo>
                  <a:pt x="268" y="247"/>
                </a:lnTo>
                <a:lnTo>
                  <a:pt x="264" y="247"/>
                </a:lnTo>
                <a:lnTo>
                  <a:pt x="263" y="247"/>
                </a:lnTo>
                <a:lnTo>
                  <a:pt x="259" y="247"/>
                </a:lnTo>
                <a:lnTo>
                  <a:pt x="258" y="247"/>
                </a:lnTo>
                <a:lnTo>
                  <a:pt x="256" y="247"/>
                </a:lnTo>
                <a:lnTo>
                  <a:pt x="251" y="247"/>
                </a:lnTo>
                <a:lnTo>
                  <a:pt x="247" y="247"/>
                </a:lnTo>
                <a:lnTo>
                  <a:pt x="246" y="247"/>
                </a:lnTo>
                <a:lnTo>
                  <a:pt x="239" y="247"/>
                </a:lnTo>
                <a:lnTo>
                  <a:pt x="235" y="247"/>
                </a:lnTo>
                <a:lnTo>
                  <a:pt x="232" y="247"/>
                </a:lnTo>
                <a:lnTo>
                  <a:pt x="228" y="247"/>
                </a:lnTo>
                <a:lnTo>
                  <a:pt x="223" y="247"/>
                </a:lnTo>
                <a:lnTo>
                  <a:pt x="218" y="247"/>
                </a:lnTo>
                <a:lnTo>
                  <a:pt x="215" y="247"/>
                </a:lnTo>
                <a:lnTo>
                  <a:pt x="213" y="247"/>
                </a:lnTo>
                <a:lnTo>
                  <a:pt x="213" y="247"/>
                </a:lnTo>
                <a:lnTo>
                  <a:pt x="211" y="247"/>
                </a:lnTo>
                <a:lnTo>
                  <a:pt x="209" y="247"/>
                </a:lnTo>
                <a:lnTo>
                  <a:pt x="208" y="247"/>
                </a:lnTo>
                <a:lnTo>
                  <a:pt x="201" y="249"/>
                </a:lnTo>
                <a:lnTo>
                  <a:pt x="199" y="249"/>
                </a:lnTo>
                <a:lnTo>
                  <a:pt x="199" y="249"/>
                </a:lnTo>
                <a:lnTo>
                  <a:pt x="190" y="249"/>
                </a:lnTo>
                <a:lnTo>
                  <a:pt x="180" y="249"/>
                </a:lnTo>
                <a:lnTo>
                  <a:pt x="178" y="249"/>
                </a:lnTo>
                <a:lnTo>
                  <a:pt x="177" y="249"/>
                </a:lnTo>
                <a:lnTo>
                  <a:pt x="170" y="249"/>
                </a:lnTo>
                <a:lnTo>
                  <a:pt x="168" y="249"/>
                </a:lnTo>
                <a:lnTo>
                  <a:pt x="166" y="249"/>
                </a:lnTo>
                <a:lnTo>
                  <a:pt x="163" y="249"/>
                </a:lnTo>
                <a:lnTo>
                  <a:pt x="161" y="249"/>
                </a:lnTo>
                <a:lnTo>
                  <a:pt x="158" y="249"/>
                </a:lnTo>
                <a:lnTo>
                  <a:pt x="156" y="249"/>
                </a:lnTo>
                <a:lnTo>
                  <a:pt x="154" y="249"/>
                </a:lnTo>
                <a:lnTo>
                  <a:pt x="153" y="249"/>
                </a:lnTo>
                <a:lnTo>
                  <a:pt x="147" y="249"/>
                </a:lnTo>
                <a:lnTo>
                  <a:pt x="146" y="251"/>
                </a:lnTo>
                <a:lnTo>
                  <a:pt x="137" y="251"/>
                </a:lnTo>
                <a:lnTo>
                  <a:pt x="135" y="251"/>
                </a:lnTo>
                <a:lnTo>
                  <a:pt x="132" y="251"/>
                </a:lnTo>
                <a:lnTo>
                  <a:pt x="130" y="251"/>
                </a:lnTo>
                <a:lnTo>
                  <a:pt x="123" y="251"/>
                </a:lnTo>
                <a:lnTo>
                  <a:pt x="123" y="251"/>
                </a:lnTo>
                <a:lnTo>
                  <a:pt x="120" y="251"/>
                </a:lnTo>
                <a:lnTo>
                  <a:pt x="115" y="251"/>
                </a:lnTo>
                <a:lnTo>
                  <a:pt x="113" y="251"/>
                </a:lnTo>
                <a:lnTo>
                  <a:pt x="111" y="251"/>
                </a:lnTo>
                <a:lnTo>
                  <a:pt x="110" y="251"/>
                </a:lnTo>
                <a:lnTo>
                  <a:pt x="106" y="251"/>
                </a:lnTo>
                <a:lnTo>
                  <a:pt x="103" y="251"/>
                </a:lnTo>
                <a:lnTo>
                  <a:pt x="101" y="251"/>
                </a:lnTo>
                <a:lnTo>
                  <a:pt x="94" y="251"/>
                </a:lnTo>
                <a:lnTo>
                  <a:pt x="92" y="251"/>
                </a:lnTo>
                <a:lnTo>
                  <a:pt x="91" y="251"/>
                </a:lnTo>
                <a:lnTo>
                  <a:pt x="86" y="251"/>
                </a:lnTo>
                <a:lnTo>
                  <a:pt x="84" y="251"/>
                </a:lnTo>
                <a:lnTo>
                  <a:pt x="80" y="251"/>
                </a:lnTo>
                <a:lnTo>
                  <a:pt x="79" y="251"/>
                </a:lnTo>
                <a:lnTo>
                  <a:pt x="77" y="251"/>
                </a:lnTo>
                <a:lnTo>
                  <a:pt x="77" y="251"/>
                </a:lnTo>
                <a:lnTo>
                  <a:pt x="75" y="253"/>
                </a:lnTo>
                <a:lnTo>
                  <a:pt x="74" y="253"/>
                </a:lnTo>
                <a:lnTo>
                  <a:pt x="68" y="253"/>
                </a:lnTo>
                <a:lnTo>
                  <a:pt x="67" y="253"/>
                </a:lnTo>
                <a:lnTo>
                  <a:pt x="63" y="253"/>
                </a:lnTo>
                <a:lnTo>
                  <a:pt x="55" y="253"/>
                </a:lnTo>
                <a:lnTo>
                  <a:pt x="48" y="253"/>
                </a:lnTo>
                <a:lnTo>
                  <a:pt x="48" y="253"/>
                </a:lnTo>
                <a:lnTo>
                  <a:pt x="46" y="253"/>
                </a:lnTo>
                <a:lnTo>
                  <a:pt x="44" y="253"/>
                </a:lnTo>
                <a:lnTo>
                  <a:pt x="43" y="253"/>
                </a:lnTo>
                <a:lnTo>
                  <a:pt x="36" y="253"/>
                </a:lnTo>
                <a:lnTo>
                  <a:pt x="32" y="253"/>
                </a:lnTo>
                <a:lnTo>
                  <a:pt x="32" y="253"/>
                </a:lnTo>
                <a:lnTo>
                  <a:pt x="24" y="253"/>
                </a:lnTo>
                <a:lnTo>
                  <a:pt x="20" y="253"/>
                </a:lnTo>
                <a:lnTo>
                  <a:pt x="18" y="253"/>
                </a:lnTo>
                <a:lnTo>
                  <a:pt x="17" y="253"/>
                </a:lnTo>
                <a:lnTo>
                  <a:pt x="15" y="254"/>
                </a:lnTo>
                <a:lnTo>
                  <a:pt x="12" y="254"/>
                </a:lnTo>
                <a:lnTo>
                  <a:pt x="10" y="254"/>
                </a:lnTo>
                <a:lnTo>
                  <a:pt x="1" y="254"/>
                </a:lnTo>
                <a:lnTo>
                  <a:pt x="0" y="254"/>
                </a:lnTo>
                <a:lnTo>
                  <a:pt x="0" y="253"/>
                </a:lnTo>
                <a:lnTo>
                  <a:pt x="0" y="249"/>
                </a:lnTo>
                <a:lnTo>
                  <a:pt x="0" y="246"/>
                </a:lnTo>
                <a:lnTo>
                  <a:pt x="0" y="242"/>
                </a:lnTo>
                <a:lnTo>
                  <a:pt x="0" y="240"/>
                </a:lnTo>
                <a:lnTo>
                  <a:pt x="0" y="239"/>
                </a:lnTo>
                <a:lnTo>
                  <a:pt x="0" y="239"/>
                </a:lnTo>
                <a:lnTo>
                  <a:pt x="0" y="235"/>
                </a:lnTo>
                <a:lnTo>
                  <a:pt x="0" y="234"/>
                </a:lnTo>
                <a:lnTo>
                  <a:pt x="0" y="228"/>
                </a:lnTo>
                <a:lnTo>
                  <a:pt x="0" y="223"/>
                </a:lnTo>
                <a:lnTo>
                  <a:pt x="0" y="216"/>
                </a:lnTo>
                <a:lnTo>
                  <a:pt x="0" y="215"/>
                </a:lnTo>
                <a:lnTo>
                  <a:pt x="0" y="208"/>
                </a:lnTo>
                <a:lnTo>
                  <a:pt x="0" y="208"/>
                </a:lnTo>
                <a:lnTo>
                  <a:pt x="0" y="203"/>
                </a:lnTo>
                <a:lnTo>
                  <a:pt x="0" y="179"/>
                </a:lnTo>
                <a:lnTo>
                  <a:pt x="1" y="175"/>
                </a:lnTo>
                <a:lnTo>
                  <a:pt x="0" y="175"/>
                </a:lnTo>
                <a:lnTo>
                  <a:pt x="0" y="173"/>
                </a:lnTo>
                <a:lnTo>
                  <a:pt x="0" y="163"/>
                </a:lnTo>
                <a:lnTo>
                  <a:pt x="0" y="156"/>
                </a:lnTo>
                <a:lnTo>
                  <a:pt x="0" y="154"/>
                </a:lnTo>
                <a:lnTo>
                  <a:pt x="0" y="153"/>
                </a:lnTo>
                <a:lnTo>
                  <a:pt x="0" y="151"/>
                </a:lnTo>
                <a:lnTo>
                  <a:pt x="0" y="144"/>
                </a:lnTo>
                <a:lnTo>
                  <a:pt x="0" y="142"/>
                </a:lnTo>
                <a:lnTo>
                  <a:pt x="0" y="141"/>
                </a:lnTo>
                <a:lnTo>
                  <a:pt x="0" y="130"/>
                </a:lnTo>
                <a:lnTo>
                  <a:pt x="0" y="125"/>
                </a:lnTo>
                <a:lnTo>
                  <a:pt x="0" y="118"/>
                </a:lnTo>
                <a:lnTo>
                  <a:pt x="0" y="115"/>
                </a:lnTo>
                <a:lnTo>
                  <a:pt x="0" y="106"/>
                </a:lnTo>
                <a:lnTo>
                  <a:pt x="0" y="105"/>
                </a:lnTo>
                <a:lnTo>
                  <a:pt x="0" y="103"/>
                </a:lnTo>
                <a:lnTo>
                  <a:pt x="0" y="103"/>
                </a:lnTo>
                <a:lnTo>
                  <a:pt x="0" y="99"/>
                </a:lnTo>
                <a:lnTo>
                  <a:pt x="0" y="96"/>
                </a:lnTo>
                <a:lnTo>
                  <a:pt x="0" y="93"/>
                </a:lnTo>
                <a:lnTo>
                  <a:pt x="0" y="87"/>
                </a:lnTo>
                <a:lnTo>
                  <a:pt x="0" y="86"/>
                </a:lnTo>
                <a:lnTo>
                  <a:pt x="0" y="82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2"/>
                </a:lnTo>
                <a:lnTo>
                  <a:pt x="0" y="60"/>
                </a:lnTo>
                <a:lnTo>
                  <a:pt x="0" y="58"/>
                </a:lnTo>
                <a:lnTo>
                  <a:pt x="0" y="58"/>
                </a:lnTo>
                <a:lnTo>
                  <a:pt x="0" y="51"/>
                </a:lnTo>
                <a:lnTo>
                  <a:pt x="0" y="46"/>
                </a:lnTo>
                <a:lnTo>
                  <a:pt x="0" y="43"/>
                </a:lnTo>
                <a:lnTo>
                  <a:pt x="0" y="36"/>
                </a:lnTo>
                <a:lnTo>
                  <a:pt x="1" y="36"/>
                </a:lnTo>
                <a:lnTo>
                  <a:pt x="1" y="34"/>
                </a:lnTo>
                <a:lnTo>
                  <a:pt x="1" y="25"/>
                </a:lnTo>
                <a:lnTo>
                  <a:pt x="1" y="24"/>
                </a:lnTo>
                <a:lnTo>
                  <a:pt x="1" y="20"/>
                </a:lnTo>
                <a:lnTo>
                  <a:pt x="1" y="17"/>
                </a:lnTo>
                <a:lnTo>
                  <a:pt x="1" y="13"/>
                </a:lnTo>
                <a:lnTo>
                  <a:pt x="1" y="12"/>
                </a:lnTo>
                <a:lnTo>
                  <a:pt x="1" y="10"/>
                </a:lnTo>
                <a:lnTo>
                  <a:pt x="1" y="3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2" name="Freeform 210"/>
          <p:cNvSpPr>
            <a:spLocks/>
          </p:cNvSpPr>
          <p:nvPr/>
        </p:nvSpPr>
        <p:spPr bwMode="auto">
          <a:xfrm>
            <a:off x="5561013" y="5172075"/>
            <a:ext cx="652463" cy="403225"/>
          </a:xfrm>
          <a:custGeom>
            <a:avLst/>
            <a:gdLst/>
            <a:ahLst/>
            <a:cxnLst>
              <a:cxn ang="0">
                <a:pos x="146" y="25"/>
              </a:cxn>
              <a:cxn ang="0">
                <a:pos x="163" y="8"/>
              </a:cxn>
              <a:cxn ang="0">
                <a:pos x="177" y="0"/>
              </a:cxn>
              <a:cxn ang="0">
                <a:pos x="199" y="13"/>
              </a:cxn>
              <a:cxn ang="0">
                <a:pos x="205" y="25"/>
              </a:cxn>
              <a:cxn ang="0">
                <a:pos x="222" y="37"/>
              </a:cxn>
              <a:cxn ang="0">
                <a:pos x="237" y="41"/>
              </a:cxn>
              <a:cxn ang="0">
                <a:pos x="246" y="46"/>
              </a:cxn>
              <a:cxn ang="0">
                <a:pos x="256" y="56"/>
              </a:cxn>
              <a:cxn ang="0">
                <a:pos x="268" y="65"/>
              </a:cxn>
              <a:cxn ang="0">
                <a:pos x="280" y="72"/>
              </a:cxn>
              <a:cxn ang="0">
                <a:pos x="291" y="82"/>
              </a:cxn>
              <a:cxn ang="0">
                <a:pos x="294" y="94"/>
              </a:cxn>
              <a:cxn ang="0">
                <a:pos x="289" y="108"/>
              </a:cxn>
              <a:cxn ang="0">
                <a:pos x="301" y="118"/>
              </a:cxn>
              <a:cxn ang="0">
                <a:pos x="315" y="113"/>
              </a:cxn>
              <a:cxn ang="0">
                <a:pos x="325" y="122"/>
              </a:cxn>
              <a:cxn ang="0">
                <a:pos x="337" y="132"/>
              </a:cxn>
              <a:cxn ang="0">
                <a:pos x="344" y="141"/>
              </a:cxn>
              <a:cxn ang="0">
                <a:pos x="373" y="149"/>
              </a:cxn>
              <a:cxn ang="0">
                <a:pos x="385" y="173"/>
              </a:cxn>
              <a:cxn ang="0">
                <a:pos x="389" y="203"/>
              </a:cxn>
              <a:cxn ang="0">
                <a:pos x="401" y="216"/>
              </a:cxn>
              <a:cxn ang="0">
                <a:pos x="411" y="237"/>
              </a:cxn>
              <a:cxn ang="0">
                <a:pos x="397" y="240"/>
              </a:cxn>
              <a:cxn ang="0">
                <a:pos x="385" y="242"/>
              </a:cxn>
              <a:cxn ang="0">
                <a:pos x="377" y="252"/>
              </a:cxn>
              <a:cxn ang="0">
                <a:pos x="371" y="251"/>
              </a:cxn>
              <a:cxn ang="0">
                <a:pos x="365" y="246"/>
              </a:cxn>
              <a:cxn ang="0">
                <a:pos x="349" y="249"/>
              </a:cxn>
              <a:cxn ang="0">
                <a:pos x="344" y="242"/>
              </a:cxn>
              <a:cxn ang="0">
                <a:pos x="340" y="242"/>
              </a:cxn>
              <a:cxn ang="0">
                <a:pos x="334" y="230"/>
              </a:cxn>
              <a:cxn ang="0">
                <a:pos x="327" y="230"/>
              </a:cxn>
              <a:cxn ang="0">
                <a:pos x="320" y="237"/>
              </a:cxn>
              <a:cxn ang="0">
                <a:pos x="311" y="239"/>
              </a:cxn>
              <a:cxn ang="0">
                <a:pos x="310" y="228"/>
              </a:cxn>
              <a:cxn ang="0">
                <a:pos x="296" y="235"/>
              </a:cxn>
              <a:cxn ang="0">
                <a:pos x="289" y="237"/>
              </a:cxn>
              <a:cxn ang="0">
                <a:pos x="284" y="235"/>
              </a:cxn>
              <a:cxn ang="0">
                <a:pos x="270" y="233"/>
              </a:cxn>
              <a:cxn ang="0">
                <a:pos x="265" y="237"/>
              </a:cxn>
              <a:cxn ang="0">
                <a:pos x="258" y="232"/>
              </a:cxn>
              <a:cxn ang="0">
                <a:pos x="251" y="237"/>
              </a:cxn>
              <a:cxn ang="0">
                <a:pos x="237" y="239"/>
              </a:cxn>
              <a:cxn ang="0">
                <a:pos x="227" y="239"/>
              </a:cxn>
              <a:cxn ang="0">
                <a:pos x="213" y="237"/>
              </a:cxn>
              <a:cxn ang="0">
                <a:pos x="211" y="228"/>
              </a:cxn>
              <a:cxn ang="0">
                <a:pos x="187" y="233"/>
              </a:cxn>
              <a:cxn ang="0">
                <a:pos x="158" y="235"/>
              </a:cxn>
              <a:cxn ang="0">
                <a:pos x="96" y="239"/>
              </a:cxn>
              <a:cxn ang="0">
                <a:pos x="46" y="240"/>
              </a:cxn>
              <a:cxn ang="0">
                <a:pos x="0" y="235"/>
              </a:cxn>
              <a:cxn ang="0">
                <a:pos x="22" y="182"/>
              </a:cxn>
              <a:cxn ang="0">
                <a:pos x="55" y="122"/>
              </a:cxn>
              <a:cxn ang="0">
                <a:pos x="76" y="82"/>
              </a:cxn>
              <a:cxn ang="0">
                <a:pos x="100" y="48"/>
              </a:cxn>
            </a:cxnLst>
            <a:rect l="0" t="0" r="r" b="b"/>
            <a:pathLst>
              <a:path w="411" h="254">
                <a:moveTo>
                  <a:pt x="120" y="24"/>
                </a:moveTo>
                <a:lnTo>
                  <a:pt x="122" y="24"/>
                </a:lnTo>
                <a:lnTo>
                  <a:pt x="125" y="25"/>
                </a:lnTo>
                <a:lnTo>
                  <a:pt x="131" y="27"/>
                </a:lnTo>
                <a:lnTo>
                  <a:pt x="132" y="27"/>
                </a:lnTo>
                <a:lnTo>
                  <a:pt x="134" y="27"/>
                </a:lnTo>
                <a:lnTo>
                  <a:pt x="136" y="27"/>
                </a:lnTo>
                <a:lnTo>
                  <a:pt x="143" y="27"/>
                </a:lnTo>
                <a:lnTo>
                  <a:pt x="144" y="27"/>
                </a:lnTo>
                <a:lnTo>
                  <a:pt x="146" y="25"/>
                </a:lnTo>
                <a:lnTo>
                  <a:pt x="150" y="22"/>
                </a:lnTo>
                <a:lnTo>
                  <a:pt x="153" y="22"/>
                </a:lnTo>
                <a:lnTo>
                  <a:pt x="155" y="20"/>
                </a:lnTo>
                <a:lnTo>
                  <a:pt x="156" y="18"/>
                </a:lnTo>
                <a:lnTo>
                  <a:pt x="158" y="17"/>
                </a:lnTo>
                <a:lnTo>
                  <a:pt x="160" y="17"/>
                </a:lnTo>
                <a:lnTo>
                  <a:pt x="160" y="15"/>
                </a:lnTo>
                <a:lnTo>
                  <a:pt x="160" y="13"/>
                </a:lnTo>
                <a:lnTo>
                  <a:pt x="162" y="10"/>
                </a:lnTo>
                <a:lnTo>
                  <a:pt x="163" y="8"/>
                </a:lnTo>
                <a:lnTo>
                  <a:pt x="167" y="5"/>
                </a:lnTo>
                <a:lnTo>
                  <a:pt x="168" y="3"/>
                </a:lnTo>
                <a:lnTo>
                  <a:pt x="170" y="3"/>
                </a:lnTo>
                <a:lnTo>
                  <a:pt x="170" y="1"/>
                </a:lnTo>
                <a:lnTo>
                  <a:pt x="172" y="1"/>
                </a:lnTo>
                <a:lnTo>
                  <a:pt x="174" y="1"/>
                </a:lnTo>
                <a:lnTo>
                  <a:pt x="174" y="0"/>
                </a:lnTo>
                <a:lnTo>
                  <a:pt x="175" y="0"/>
                </a:lnTo>
                <a:lnTo>
                  <a:pt x="175" y="0"/>
                </a:lnTo>
                <a:lnTo>
                  <a:pt x="177" y="0"/>
                </a:lnTo>
                <a:lnTo>
                  <a:pt x="179" y="0"/>
                </a:lnTo>
                <a:lnTo>
                  <a:pt x="181" y="0"/>
                </a:lnTo>
                <a:lnTo>
                  <a:pt x="182" y="1"/>
                </a:lnTo>
                <a:lnTo>
                  <a:pt x="187" y="3"/>
                </a:lnTo>
                <a:lnTo>
                  <a:pt x="191" y="6"/>
                </a:lnTo>
                <a:lnTo>
                  <a:pt x="193" y="8"/>
                </a:lnTo>
                <a:lnTo>
                  <a:pt x="194" y="10"/>
                </a:lnTo>
                <a:lnTo>
                  <a:pt x="196" y="12"/>
                </a:lnTo>
                <a:lnTo>
                  <a:pt x="198" y="13"/>
                </a:lnTo>
                <a:lnTo>
                  <a:pt x="199" y="13"/>
                </a:lnTo>
                <a:lnTo>
                  <a:pt x="201" y="15"/>
                </a:lnTo>
                <a:lnTo>
                  <a:pt x="203" y="15"/>
                </a:lnTo>
                <a:lnTo>
                  <a:pt x="205" y="17"/>
                </a:lnTo>
                <a:lnTo>
                  <a:pt x="206" y="17"/>
                </a:lnTo>
                <a:lnTo>
                  <a:pt x="206" y="17"/>
                </a:lnTo>
                <a:lnTo>
                  <a:pt x="206" y="18"/>
                </a:lnTo>
                <a:lnTo>
                  <a:pt x="206" y="20"/>
                </a:lnTo>
                <a:lnTo>
                  <a:pt x="206" y="22"/>
                </a:lnTo>
                <a:lnTo>
                  <a:pt x="205" y="24"/>
                </a:lnTo>
                <a:lnTo>
                  <a:pt x="205" y="25"/>
                </a:lnTo>
                <a:lnTo>
                  <a:pt x="205" y="27"/>
                </a:lnTo>
                <a:lnTo>
                  <a:pt x="206" y="32"/>
                </a:lnTo>
                <a:lnTo>
                  <a:pt x="208" y="32"/>
                </a:lnTo>
                <a:lnTo>
                  <a:pt x="208" y="34"/>
                </a:lnTo>
                <a:lnTo>
                  <a:pt x="210" y="34"/>
                </a:lnTo>
                <a:lnTo>
                  <a:pt x="215" y="39"/>
                </a:lnTo>
                <a:lnTo>
                  <a:pt x="217" y="36"/>
                </a:lnTo>
                <a:lnTo>
                  <a:pt x="218" y="36"/>
                </a:lnTo>
                <a:lnTo>
                  <a:pt x="220" y="37"/>
                </a:lnTo>
                <a:lnTo>
                  <a:pt x="222" y="37"/>
                </a:lnTo>
                <a:lnTo>
                  <a:pt x="224" y="37"/>
                </a:lnTo>
                <a:lnTo>
                  <a:pt x="225" y="37"/>
                </a:lnTo>
                <a:lnTo>
                  <a:pt x="227" y="37"/>
                </a:lnTo>
                <a:lnTo>
                  <a:pt x="229" y="39"/>
                </a:lnTo>
                <a:lnTo>
                  <a:pt x="230" y="39"/>
                </a:lnTo>
                <a:lnTo>
                  <a:pt x="232" y="41"/>
                </a:lnTo>
                <a:lnTo>
                  <a:pt x="236" y="43"/>
                </a:lnTo>
                <a:lnTo>
                  <a:pt x="236" y="43"/>
                </a:lnTo>
                <a:lnTo>
                  <a:pt x="236" y="41"/>
                </a:lnTo>
                <a:lnTo>
                  <a:pt x="237" y="41"/>
                </a:lnTo>
                <a:lnTo>
                  <a:pt x="237" y="43"/>
                </a:lnTo>
                <a:lnTo>
                  <a:pt x="239" y="43"/>
                </a:lnTo>
                <a:lnTo>
                  <a:pt x="241" y="43"/>
                </a:lnTo>
                <a:lnTo>
                  <a:pt x="241" y="41"/>
                </a:lnTo>
                <a:lnTo>
                  <a:pt x="242" y="41"/>
                </a:lnTo>
                <a:lnTo>
                  <a:pt x="242" y="43"/>
                </a:lnTo>
                <a:lnTo>
                  <a:pt x="244" y="43"/>
                </a:lnTo>
                <a:lnTo>
                  <a:pt x="244" y="44"/>
                </a:lnTo>
                <a:lnTo>
                  <a:pt x="246" y="44"/>
                </a:lnTo>
                <a:lnTo>
                  <a:pt x="246" y="46"/>
                </a:lnTo>
                <a:lnTo>
                  <a:pt x="248" y="46"/>
                </a:lnTo>
                <a:lnTo>
                  <a:pt x="249" y="48"/>
                </a:lnTo>
                <a:lnTo>
                  <a:pt x="249" y="49"/>
                </a:lnTo>
                <a:lnTo>
                  <a:pt x="251" y="49"/>
                </a:lnTo>
                <a:lnTo>
                  <a:pt x="251" y="51"/>
                </a:lnTo>
                <a:lnTo>
                  <a:pt x="251" y="53"/>
                </a:lnTo>
                <a:lnTo>
                  <a:pt x="253" y="53"/>
                </a:lnTo>
                <a:lnTo>
                  <a:pt x="254" y="55"/>
                </a:lnTo>
                <a:lnTo>
                  <a:pt x="254" y="56"/>
                </a:lnTo>
                <a:lnTo>
                  <a:pt x="256" y="56"/>
                </a:lnTo>
                <a:lnTo>
                  <a:pt x="256" y="58"/>
                </a:lnTo>
                <a:lnTo>
                  <a:pt x="258" y="58"/>
                </a:lnTo>
                <a:lnTo>
                  <a:pt x="261" y="60"/>
                </a:lnTo>
                <a:lnTo>
                  <a:pt x="261" y="61"/>
                </a:lnTo>
                <a:lnTo>
                  <a:pt x="263" y="61"/>
                </a:lnTo>
                <a:lnTo>
                  <a:pt x="265" y="61"/>
                </a:lnTo>
                <a:lnTo>
                  <a:pt x="267" y="61"/>
                </a:lnTo>
                <a:lnTo>
                  <a:pt x="267" y="63"/>
                </a:lnTo>
                <a:lnTo>
                  <a:pt x="267" y="63"/>
                </a:lnTo>
                <a:lnTo>
                  <a:pt x="268" y="65"/>
                </a:lnTo>
                <a:lnTo>
                  <a:pt x="270" y="65"/>
                </a:lnTo>
                <a:lnTo>
                  <a:pt x="272" y="65"/>
                </a:lnTo>
                <a:lnTo>
                  <a:pt x="272" y="67"/>
                </a:lnTo>
                <a:lnTo>
                  <a:pt x="273" y="67"/>
                </a:lnTo>
                <a:lnTo>
                  <a:pt x="273" y="68"/>
                </a:lnTo>
                <a:lnTo>
                  <a:pt x="275" y="68"/>
                </a:lnTo>
                <a:lnTo>
                  <a:pt x="277" y="68"/>
                </a:lnTo>
                <a:lnTo>
                  <a:pt x="279" y="70"/>
                </a:lnTo>
                <a:lnTo>
                  <a:pt x="280" y="72"/>
                </a:lnTo>
                <a:lnTo>
                  <a:pt x="280" y="72"/>
                </a:lnTo>
                <a:lnTo>
                  <a:pt x="282" y="72"/>
                </a:lnTo>
                <a:lnTo>
                  <a:pt x="282" y="73"/>
                </a:lnTo>
                <a:lnTo>
                  <a:pt x="284" y="73"/>
                </a:lnTo>
                <a:lnTo>
                  <a:pt x="284" y="75"/>
                </a:lnTo>
                <a:lnTo>
                  <a:pt x="285" y="75"/>
                </a:lnTo>
                <a:lnTo>
                  <a:pt x="287" y="77"/>
                </a:lnTo>
                <a:lnTo>
                  <a:pt x="287" y="77"/>
                </a:lnTo>
                <a:lnTo>
                  <a:pt x="289" y="77"/>
                </a:lnTo>
                <a:lnTo>
                  <a:pt x="289" y="80"/>
                </a:lnTo>
                <a:lnTo>
                  <a:pt x="291" y="82"/>
                </a:lnTo>
                <a:lnTo>
                  <a:pt x="291" y="84"/>
                </a:lnTo>
                <a:lnTo>
                  <a:pt x="292" y="84"/>
                </a:lnTo>
                <a:lnTo>
                  <a:pt x="292" y="86"/>
                </a:lnTo>
                <a:lnTo>
                  <a:pt x="294" y="86"/>
                </a:lnTo>
                <a:lnTo>
                  <a:pt x="294" y="87"/>
                </a:lnTo>
                <a:lnTo>
                  <a:pt x="294" y="89"/>
                </a:lnTo>
                <a:lnTo>
                  <a:pt x="294" y="91"/>
                </a:lnTo>
                <a:lnTo>
                  <a:pt x="294" y="92"/>
                </a:lnTo>
                <a:lnTo>
                  <a:pt x="294" y="92"/>
                </a:lnTo>
                <a:lnTo>
                  <a:pt x="294" y="94"/>
                </a:lnTo>
                <a:lnTo>
                  <a:pt x="292" y="96"/>
                </a:lnTo>
                <a:lnTo>
                  <a:pt x="292" y="98"/>
                </a:lnTo>
                <a:lnTo>
                  <a:pt x="292" y="99"/>
                </a:lnTo>
                <a:lnTo>
                  <a:pt x="291" y="99"/>
                </a:lnTo>
                <a:lnTo>
                  <a:pt x="291" y="101"/>
                </a:lnTo>
                <a:lnTo>
                  <a:pt x="291" y="103"/>
                </a:lnTo>
                <a:lnTo>
                  <a:pt x="291" y="104"/>
                </a:lnTo>
                <a:lnTo>
                  <a:pt x="289" y="106"/>
                </a:lnTo>
                <a:lnTo>
                  <a:pt x="289" y="106"/>
                </a:lnTo>
                <a:lnTo>
                  <a:pt x="289" y="108"/>
                </a:lnTo>
                <a:lnTo>
                  <a:pt x="291" y="110"/>
                </a:lnTo>
                <a:lnTo>
                  <a:pt x="291" y="111"/>
                </a:lnTo>
                <a:lnTo>
                  <a:pt x="291" y="113"/>
                </a:lnTo>
                <a:lnTo>
                  <a:pt x="292" y="113"/>
                </a:lnTo>
                <a:lnTo>
                  <a:pt x="292" y="115"/>
                </a:lnTo>
                <a:lnTo>
                  <a:pt x="294" y="115"/>
                </a:lnTo>
                <a:lnTo>
                  <a:pt x="296" y="116"/>
                </a:lnTo>
                <a:lnTo>
                  <a:pt x="296" y="116"/>
                </a:lnTo>
                <a:lnTo>
                  <a:pt x="297" y="116"/>
                </a:lnTo>
                <a:lnTo>
                  <a:pt x="301" y="118"/>
                </a:lnTo>
                <a:lnTo>
                  <a:pt x="303" y="116"/>
                </a:lnTo>
                <a:lnTo>
                  <a:pt x="304" y="116"/>
                </a:lnTo>
                <a:lnTo>
                  <a:pt x="306" y="116"/>
                </a:lnTo>
                <a:lnTo>
                  <a:pt x="310" y="116"/>
                </a:lnTo>
                <a:lnTo>
                  <a:pt x="311" y="116"/>
                </a:lnTo>
                <a:lnTo>
                  <a:pt x="311" y="116"/>
                </a:lnTo>
                <a:lnTo>
                  <a:pt x="311" y="115"/>
                </a:lnTo>
                <a:lnTo>
                  <a:pt x="313" y="115"/>
                </a:lnTo>
                <a:lnTo>
                  <a:pt x="315" y="115"/>
                </a:lnTo>
                <a:lnTo>
                  <a:pt x="315" y="113"/>
                </a:lnTo>
                <a:lnTo>
                  <a:pt x="316" y="113"/>
                </a:lnTo>
                <a:lnTo>
                  <a:pt x="318" y="113"/>
                </a:lnTo>
                <a:lnTo>
                  <a:pt x="320" y="113"/>
                </a:lnTo>
                <a:lnTo>
                  <a:pt x="322" y="113"/>
                </a:lnTo>
                <a:lnTo>
                  <a:pt x="322" y="115"/>
                </a:lnTo>
                <a:lnTo>
                  <a:pt x="322" y="116"/>
                </a:lnTo>
                <a:lnTo>
                  <a:pt x="322" y="118"/>
                </a:lnTo>
                <a:lnTo>
                  <a:pt x="322" y="120"/>
                </a:lnTo>
                <a:lnTo>
                  <a:pt x="323" y="122"/>
                </a:lnTo>
                <a:lnTo>
                  <a:pt x="325" y="122"/>
                </a:lnTo>
                <a:lnTo>
                  <a:pt x="327" y="122"/>
                </a:lnTo>
                <a:lnTo>
                  <a:pt x="327" y="122"/>
                </a:lnTo>
                <a:lnTo>
                  <a:pt x="328" y="122"/>
                </a:lnTo>
                <a:lnTo>
                  <a:pt x="330" y="123"/>
                </a:lnTo>
                <a:lnTo>
                  <a:pt x="332" y="125"/>
                </a:lnTo>
                <a:lnTo>
                  <a:pt x="334" y="125"/>
                </a:lnTo>
                <a:lnTo>
                  <a:pt x="334" y="127"/>
                </a:lnTo>
                <a:lnTo>
                  <a:pt x="335" y="129"/>
                </a:lnTo>
                <a:lnTo>
                  <a:pt x="335" y="130"/>
                </a:lnTo>
                <a:lnTo>
                  <a:pt x="337" y="132"/>
                </a:lnTo>
                <a:lnTo>
                  <a:pt x="337" y="134"/>
                </a:lnTo>
                <a:lnTo>
                  <a:pt x="339" y="134"/>
                </a:lnTo>
                <a:lnTo>
                  <a:pt x="339" y="135"/>
                </a:lnTo>
                <a:lnTo>
                  <a:pt x="339" y="137"/>
                </a:lnTo>
                <a:lnTo>
                  <a:pt x="340" y="137"/>
                </a:lnTo>
                <a:lnTo>
                  <a:pt x="340" y="137"/>
                </a:lnTo>
                <a:lnTo>
                  <a:pt x="340" y="139"/>
                </a:lnTo>
                <a:lnTo>
                  <a:pt x="340" y="141"/>
                </a:lnTo>
                <a:lnTo>
                  <a:pt x="342" y="141"/>
                </a:lnTo>
                <a:lnTo>
                  <a:pt x="344" y="141"/>
                </a:lnTo>
                <a:lnTo>
                  <a:pt x="344" y="142"/>
                </a:lnTo>
                <a:lnTo>
                  <a:pt x="346" y="142"/>
                </a:lnTo>
                <a:lnTo>
                  <a:pt x="347" y="144"/>
                </a:lnTo>
                <a:lnTo>
                  <a:pt x="353" y="144"/>
                </a:lnTo>
                <a:lnTo>
                  <a:pt x="358" y="146"/>
                </a:lnTo>
                <a:lnTo>
                  <a:pt x="363" y="147"/>
                </a:lnTo>
                <a:lnTo>
                  <a:pt x="370" y="149"/>
                </a:lnTo>
                <a:lnTo>
                  <a:pt x="371" y="149"/>
                </a:lnTo>
                <a:lnTo>
                  <a:pt x="371" y="149"/>
                </a:lnTo>
                <a:lnTo>
                  <a:pt x="373" y="149"/>
                </a:lnTo>
                <a:lnTo>
                  <a:pt x="377" y="151"/>
                </a:lnTo>
                <a:lnTo>
                  <a:pt x="380" y="153"/>
                </a:lnTo>
                <a:lnTo>
                  <a:pt x="382" y="153"/>
                </a:lnTo>
                <a:lnTo>
                  <a:pt x="383" y="154"/>
                </a:lnTo>
                <a:lnTo>
                  <a:pt x="385" y="156"/>
                </a:lnTo>
                <a:lnTo>
                  <a:pt x="387" y="160"/>
                </a:lnTo>
                <a:lnTo>
                  <a:pt x="387" y="165"/>
                </a:lnTo>
                <a:lnTo>
                  <a:pt x="387" y="168"/>
                </a:lnTo>
                <a:lnTo>
                  <a:pt x="385" y="172"/>
                </a:lnTo>
                <a:lnTo>
                  <a:pt x="385" y="173"/>
                </a:lnTo>
                <a:lnTo>
                  <a:pt x="385" y="177"/>
                </a:lnTo>
                <a:lnTo>
                  <a:pt x="385" y="180"/>
                </a:lnTo>
                <a:lnTo>
                  <a:pt x="385" y="182"/>
                </a:lnTo>
                <a:lnTo>
                  <a:pt x="385" y="187"/>
                </a:lnTo>
                <a:lnTo>
                  <a:pt x="385" y="190"/>
                </a:lnTo>
                <a:lnTo>
                  <a:pt x="385" y="192"/>
                </a:lnTo>
                <a:lnTo>
                  <a:pt x="385" y="196"/>
                </a:lnTo>
                <a:lnTo>
                  <a:pt x="387" y="197"/>
                </a:lnTo>
                <a:lnTo>
                  <a:pt x="389" y="201"/>
                </a:lnTo>
                <a:lnTo>
                  <a:pt x="389" y="203"/>
                </a:lnTo>
                <a:lnTo>
                  <a:pt x="390" y="204"/>
                </a:lnTo>
                <a:lnTo>
                  <a:pt x="390" y="208"/>
                </a:lnTo>
                <a:lnTo>
                  <a:pt x="394" y="209"/>
                </a:lnTo>
                <a:lnTo>
                  <a:pt x="396" y="211"/>
                </a:lnTo>
                <a:lnTo>
                  <a:pt x="397" y="213"/>
                </a:lnTo>
                <a:lnTo>
                  <a:pt x="397" y="213"/>
                </a:lnTo>
                <a:lnTo>
                  <a:pt x="399" y="213"/>
                </a:lnTo>
                <a:lnTo>
                  <a:pt x="399" y="215"/>
                </a:lnTo>
                <a:lnTo>
                  <a:pt x="401" y="215"/>
                </a:lnTo>
                <a:lnTo>
                  <a:pt x="401" y="216"/>
                </a:lnTo>
                <a:lnTo>
                  <a:pt x="402" y="218"/>
                </a:lnTo>
                <a:lnTo>
                  <a:pt x="404" y="220"/>
                </a:lnTo>
                <a:lnTo>
                  <a:pt x="406" y="221"/>
                </a:lnTo>
                <a:lnTo>
                  <a:pt x="408" y="225"/>
                </a:lnTo>
                <a:lnTo>
                  <a:pt x="409" y="227"/>
                </a:lnTo>
                <a:lnTo>
                  <a:pt x="411" y="228"/>
                </a:lnTo>
                <a:lnTo>
                  <a:pt x="411" y="230"/>
                </a:lnTo>
                <a:lnTo>
                  <a:pt x="411" y="232"/>
                </a:lnTo>
                <a:lnTo>
                  <a:pt x="411" y="233"/>
                </a:lnTo>
                <a:lnTo>
                  <a:pt x="411" y="237"/>
                </a:lnTo>
                <a:lnTo>
                  <a:pt x="409" y="237"/>
                </a:lnTo>
                <a:lnTo>
                  <a:pt x="408" y="239"/>
                </a:lnTo>
                <a:lnTo>
                  <a:pt x="408" y="240"/>
                </a:lnTo>
                <a:lnTo>
                  <a:pt x="406" y="240"/>
                </a:lnTo>
                <a:lnTo>
                  <a:pt x="404" y="240"/>
                </a:lnTo>
                <a:lnTo>
                  <a:pt x="402" y="242"/>
                </a:lnTo>
                <a:lnTo>
                  <a:pt x="401" y="242"/>
                </a:lnTo>
                <a:lnTo>
                  <a:pt x="401" y="242"/>
                </a:lnTo>
                <a:lnTo>
                  <a:pt x="399" y="240"/>
                </a:lnTo>
                <a:lnTo>
                  <a:pt x="397" y="240"/>
                </a:lnTo>
                <a:lnTo>
                  <a:pt x="396" y="240"/>
                </a:lnTo>
                <a:lnTo>
                  <a:pt x="394" y="240"/>
                </a:lnTo>
                <a:lnTo>
                  <a:pt x="394" y="239"/>
                </a:lnTo>
                <a:lnTo>
                  <a:pt x="392" y="239"/>
                </a:lnTo>
                <a:lnTo>
                  <a:pt x="390" y="239"/>
                </a:lnTo>
                <a:lnTo>
                  <a:pt x="389" y="239"/>
                </a:lnTo>
                <a:lnTo>
                  <a:pt x="387" y="239"/>
                </a:lnTo>
                <a:lnTo>
                  <a:pt x="387" y="239"/>
                </a:lnTo>
                <a:lnTo>
                  <a:pt x="385" y="240"/>
                </a:lnTo>
                <a:lnTo>
                  <a:pt x="385" y="242"/>
                </a:lnTo>
                <a:lnTo>
                  <a:pt x="383" y="242"/>
                </a:lnTo>
                <a:lnTo>
                  <a:pt x="383" y="244"/>
                </a:lnTo>
                <a:lnTo>
                  <a:pt x="383" y="246"/>
                </a:lnTo>
                <a:lnTo>
                  <a:pt x="383" y="247"/>
                </a:lnTo>
                <a:lnTo>
                  <a:pt x="383" y="251"/>
                </a:lnTo>
                <a:lnTo>
                  <a:pt x="383" y="252"/>
                </a:lnTo>
                <a:lnTo>
                  <a:pt x="382" y="252"/>
                </a:lnTo>
                <a:lnTo>
                  <a:pt x="380" y="252"/>
                </a:lnTo>
                <a:lnTo>
                  <a:pt x="380" y="254"/>
                </a:lnTo>
                <a:lnTo>
                  <a:pt x="377" y="252"/>
                </a:lnTo>
                <a:lnTo>
                  <a:pt x="377" y="251"/>
                </a:lnTo>
                <a:lnTo>
                  <a:pt x="375" y="249"/>
                </a:lnTo>
                <a:lnTo>
                  <a:pt x="373" y="247"/>
                </a:lnTo>
                <a:lnTo>
                  <a:pt x="373" y="246"/>
                </a:lnTo>
                <a:lnTo>
                  <a:pt x="371" y="246"/>
                </a:lnTo>
                <a:lnTo>
                  <a:pt x="371" y="247"/>
                </a:lnTo>
                <a:lnTo>
                  <a:pt x="371" y="249"/>
                </a:lnTo>
                <a:lnTo>
                  <a:pt x="373" y="249"/>
                </a:lnTo>
                <a:lnTo>
                  <a:pt x="373" y="251"/>
                </a:lnTo>
                <a:lnTo>
                  <a:pt x="371" y="251"/>
                </a:lnTo>
                <a:lnTo>
                  <a:pt x="371" y="252"/>
                </a:lnTo>
                <a:lnTo>
                  <a:pt x="371" y="252"/>
                </a:lnTo>
                <a:lnTo>
                  <a:pt x="370" y="252"/>
                </a:lnTo>
                <a:lnTo>
                  <a:pt x="368" y="251"/>
                </a:lnTo>
                <a:lnTo>
                  <a:pt x="368" y="249"/>
                </a:lnTo>
                <a:lnTo>
                  <a:pt x="366" y="249"/>
                </a:lnTo>
                <a:lnTo>
                  <a:pt x="368" y="249"/>
                </a:lnTo>
                <a:lnTo>
                  <a:pt x="368" y="247"/>
                </a:lnTo>
                <a:lnTo>
                  <a:pt x="366" y="247"/>
                </a:lnTo>
                <a:lnTo>
                  <a:pt x="365" y="246"/>
                </a:lnTo>
                <a:lnTo>
                  <a:pt x="365" y="244"/>
                </a:lnTo>
                <a:lnTo>
                  <a:pt x="363" y="244"/>
                </a:lnTo>
                <a:lnTo>
                  <a:pt x="361" y="246"/>
                </a:lnTo>
                <a:lnTo>
                  <a:pt x="359" y="246"/>
                </a:lnTo>
                <a:lnTo>
                  <a:pt x="358" y="247"/>
                </a:lnTo>
                <a:lnTo>
                  <a:pt x="356" y="247"/>
                </a:lnTo>
                <a:lnTo>
                  <a:pt x="356" y="247"/>
                </a:lnTo>
                <a:lnTo>
                  <a:pt x="353" y="247"/>
                </a:lnTo>
                <a:lnTo>
                  <a:pt x="351" y="249"/>
                </a:lnTo>
                <a:lnTo>
                  <a:pt x="349" y="249"/>
                </a:lnTo>
                <a:lnTo>
                  <a:pt x="347" y="251"/>
                </a:lnTo>
                <a:lnTo>
                  <a:pt x="347" y="249"/>
                </a:lnTo>
                <a:lnTo>
                  <a:pt x="346" y="249"/>
                </a:lnTo>
                <a:lnTo>
                  <a:pt x="346" y="247"/>
                </a:lnTo>
                <a:lnTo>
                  <a:pt x="344" y="247"/>
                </a:lnTo>
                <a:lnTo>
                  <a:pt x="346" y="246"/>
                </a:lnTo>
                <a:lnTo>
                  <a:pt x="346" y="244"/>
                </a:lnTo>
                <a:lnTo>
                  <a:pt x="346" y="242"/>
                </a:lnTo>
                <a:lnTo>
                  <a:pt x="346" y="242"/>
                </a:lnTo>
                <a:lnTo>
                  <a:pt x="344" y="242"/>
                </a:lnTo>
                <a:lnTo>
                  <a:pt x="344" y="242"/>
                </a:lnTo>
                <a:lnTo>
                  <a:pt x="342" y="242"/>
                </a:lnTo>
                <a:lnTo>
                  <a:pt x="340" y="244"/>
                </a:lnTo>
                <a:lnTo>
                  <a:pt x="340" y="246"/>
                </a:lnTo>
                <a:lnTo>
                  <a:pt x="340" y="247"/>
                </a:lnTo>
                <a:lnTo>
                  <a:pt x="340" y="247"/>
                </a:lnTo>
                <a:lnTo>
                  <a:pt x="340" y="246"/>
                </a:lnTo>
                <a:lnTo>
                  <a:pt x="339" y="244"/>
                </a:lnTo>
                <a:lnTo>
                  <a:pt x="339" y="242"/>
                </a:lnTo>
                <a:lnTo>
                  <a:pt x="340" y="242"/>
                </a:lnTo>
                <a:lnTo>
                  <a:pt x="340" y="242"/>
                </a:lnTo>
                <a:lnTo>
                  <a:pt x="340" y="240"/>
                </a:lnTo>
                <a:lnTo>
                  <a:pt x="339" y="239"/>
                </a:lnTo>
                <a:lnTo>
                  <a:pt x="337" y="239"/>
                </a:lnTo>
                <a:lnTo>
                  <a:pt x="335" y="237"/>
                </a:lnTo>
                <a:lnTo>
                  <a:pt x="335" y="235"/>
                </a:lnTo>
                <a:lnTo>
                  <a:pt x="334" y="235"/>
                </a:lnTo>
                <a:lnTo>
                  <a:pt x="334" y="233"/>
                </a:lnTo>
                <a:lnTo>
                  <a:pt x="334" y="232"/>
                </a:lnTo>
                <a:lnTo>
                  <a:pt x="334" y="230"/>
                </a:lnTo>
                <a:lnTo>
                  <a:pt x="334" y="228"/>
                </a:lnTo>
                <a:lnTo>
                  <a:pt x="334" y="228"/>
                </a:lnTo>
                <a:lnTo>
                  <a:pt x="334" y="227"/>
                </a:lnTo>
                <a:lnTo>
                  <a:pt x="332" y="227"/>
                </a:lnTo>
                <a:lnTo>
                  <a:pt x="330" y="227"/>
                </a:lnTo>
                <a:lnTo>
                  <a:pt x="330" y="228"/>
                </a:lnTo>
                <a:lnTo>
                  <a:pt x="330" y="228"/>
                </a:lnTo>
                <a:lnTo>
                  <a:pt x="330" y="230"/>
                </a:lnTo>
                <a:lnTo>
                  <a:pt x="328" y="230"/>
                </a:lnTo>
                <a:lnTo>
                  <a:pt x="327" y="230"/>
                </a:lnTo>
                <a:lnTo>
                  <a:pt x="327" y="232"/>
                </a:lnTo>
                <a:lnTo>
                  <a:pt x="327" y="233"/>
                </a:lnTo>
                <a:lnTo>
                  <a:pt x="325" y="233"/>
                </a:lnTo>
                <a:lnTo>
                  <a:pt x="325" y="235"/>
                </a:lnTo>
                <a:lnTo>
                  <a:pt x="325" y="233"/>
                </a:lnTo>
                <a:lnTo>
                  <a:pt x="323" y="232"/>
                </a:lnTo>
                <a:lnTo>
                  <a:pt x="323" y="233"/>
                </a:lnTo>
                <a:lnTo>
                  <a:pt x="320" y="233"/>
                </a:lnTo>
                <a:lnTo>
                  <a:pt x="320" y="235"/>
                </a:lnTo>
                <a:lnTo>
                  <a:pt x="320" y="237"/>
                </a:lnTo>
                <a:lnTo>
                  <a:pt x="320" y="239"/>
                </a:lnTo>
                <a:lnTo>
                  <a:pt x="318" y="239"/>
                </a:lnTo>
                <a:lnTo>
                  <a:pt x="318" y="237"/>
                </a:lnTo>
                <a:lnTo>
                  <a:pt x="315" y="237"/>
                </a:lnTo>
                <a:lnTo>
                  <a:pt x="315" y="235"/>
                </a:lnTo>
                <a:lnTo>
                  <a:pt x="313" y="235"/>
                </a:lnTo>
                <a:lnTo>
                  <a:pt x="313" y="237"/>
                </a:lnTo>
                <a:lnTo>
                  <a:pt x="313" y="239"/>
                </a:lnTo>
                <a:lnTo>
                  <a:pt x="311" y="239"/>
                </a:lnTo>
                <a:lnTo>
                  <a:pt x="311" y="239"/>
                </a:lnTo>
                <a:lnTo>
                  <a:pt x="311" y="237"/>
                </a:lnTo>
                <a:lnTo>
                  <a:pt x="311" y="235"/>
                </a:lnTo>
                <a:lnTo>
                  <a:pt x="311" y="233"/>
                </a:lnTo>
                <a:lnTo>
                  <a:pt x="311" y="232"/>
                </a:lnTo>
                <a:lnTo>
                  <a:pt x="311" y="232"/>
                </a:lnTo>
                <a:lnTo>
                  <a:pt x="311" y="230"/>
                </a:lnTo>
                <a:lnTo>
                  <a:pt x="311" y="228"/>
                </a:lnTo>
                <a:lnTo>
                  <a:pt x="311" y="227"/>
                </a:lnTo>
                <a:lnTo>
                  <a:pt x="310" y="227"/>
                </a:lnTo>
                <a:lnTo>
                  <a:pt x="310" y="228"/>
                </a:lnTo>
                <a:lnTo>
                  <a:pt x="308" y="228"/>
                </a:lnTo>
                <a:lnTo>
                  <a:pt x="308" y="230"/>
                </a:lnTo>
                <a:lnTo>
                  <a:pt x="306" y="230"/>
                </a:lnTo>
                <a:lnTo>
                  <a:pt x="304" y="230"/>
                </a:lnTo>
                <a:lnTo>
                  <a:pt x="303" y="230"/>
                </a:lnTo>
                <a:lnTo>
                  <a:pt x="301" y="230"/>
                </a:lnTo>
                <a:lnTo>
                  <a:pt x="299" y="230"/>
                </a:lnTo>
                <a:lnTo>
                  <a:pt x="296" y="230"/>
                </a:lnTo>
                <a:lnTo>
                  <a:pt x="296" y="232"/>
                </a:lnTo>
                <a:lnTo>
                  <a:pt x="296" y="235"/>
                </a:lnTo>
                <a:lnTo>
                  <a:pt x="296" y="237"/>
                </a:lnTo>
                <a:lnTo>
                  <a:pt x="296" y="239"/>
                </a:lnTo>
                <a:lnTo>
                  <a:pt x="294" y="240"/>
                </a:lnTo>
                <a:lnTo>
                  <a:pt x="292" y="242"/>
                </a:lnTo>
                <a:lnTo>
                  <a:pt x="292" y="242"/>
                </a:lnTo>
                <a:lnTo>
                  <a:pt x="291" y="242"/>
                </a:lnTo>
                <a:lnTo>
                  <a:pt x="291" y="242"/>
                </a:lnTo>
                <a:lnTo>
                  <a:pt x="291" y="240"/>
                </a:lnTo>
                <a:lnTo>
                  <a:pt x="291" y="239"/>
                </a:lnTo>
                <a:lnTo>
                  <a:pt x="289" y="237"/>
                </a:lnTo>
                <a:lnTo>
                  <a:pt x="287" y="237"/>
                </a:lnTo>
                <a:lnTo>
                  <a:pt x="287" y="239"/>
                </a:lnTo>
                <a:lnTo>
                  <a:pt x="287" y="240"/>
                </a:lnTo>
                <a:lnTo>
                  <a:pt x="287" y="242"/>
                </a:lnTo>
                <a:lnTo>
                  <a:pt x="285" y="242"/>
                </a:lnTo>
                <a:lnTo>
                  <a:pt x="284" y="242"/>
                </a:lnTo>
                <a:lnTo>
                  <a:pt x="284" y="240"/>
                </a:lnTo>
                <a:lnTo>
                  <a:pt x="282" y="239"/>
                </a:lnTo>
                <a:lnTo>
                  <a:pt x="282" y="237"/>
                </a:lnTo>
                <a:lnTo>
                  <a:pt x="284" y="235"/>
                </a:lnTo>
                <a:lnTo>
                  <a:pt x="282" y="235"/>
                </a:lnTo>
                <a:lnTo>
                  <a:pt x="282" y="233"/>
                </a:lnTo>
                <a:lnTo>
                  <a:pt x="280" y="233"/>
                </a:lnTo>
                <a:lnTo>
                  <a:pt x="280" y="232"/>
                </a:lnTo>
                <a:lnTo>
                  <a:pt x="280" y="233"/>
                </a:lnTo>
                <a:lnTo>
                  <a:pt x="279" y="233"/>
                </a:lnTo>
                <a:lnTo>
                  <a:pt x="277" y="235"/>
                </a:lnTo>
                <a:lnTo>
                  <a:pt x="273" y="233"/>
                </a:lnTo>
                <a:lnTo>
                  <a:pt x="272" y="233"/>
                </a:lnTo>
                <a:lnTo>
                  <a:pt x="270" y="233"/>
                </a:lnTo>
                <a:lnTo>
                  <a:pt x="268" y="232"/>
                </a:lnTo>
                <a:lnTo>
                  <a:pt x="268" y="230"/>
                </a:lnTo>
                <a:lnTo>
                  <a:pt x="267" y="230"/>
                </a:lnTo>
                <a:lnTo>
                  <a:pt x="267" y="232"/>
                </a:lnTo>
                <a:lnTo>
                  <a:pt x="267" y="233"/>
                </a:lnTo>
                <a:lnTo>
                  <a:pt x="265" y="233"/>
                </a:lnTo>
                <a:lnTo>
                  <a:pt x="267" y="233"/>
                </a:lnTo>
                <a:lnTo>
                  <a:pt x="265" y="233"/>
                </a:lnTo>
                <a:lnTo>
                  <a:pt x="265" y="235"/>
                </a:lnTo>
                <a:lnTo>
                  <a:pt x="265" y="237"/>
                </a:lnTo>
                <a:lnTo>
                  <a:pt x="265" y="239"/>
                </a:lnTo>
                <a:lnTo>
                  <a:pt x="267" y="239"/>
                </a:lnTo>
                <a:lnTo>
                  <a:pt x="265" y="239"/>
                </a:lnTo>
                <a:lnTo>
                  <a:pt x="265" y="240"/>
                </a:lnTo>
                <a:lnTo>
                  <a:pt x="263" y="240"/>
                </a:lnTo>
                <a:lnTo>
                  <a:pt x="261" y="239"/>
                </a:lnTo>
                <a:lnTo>
                  <a:pt x="261" y="237"/>
                </a:lnTo>
                <a:lnTo>
                  <a:pt x="261" y="235"/>
                </a:lnTo>
                <a:lnTo>
                  <a:pt x="260" y="233"/>
                </a:lnTo>
                <a:lnTo>
                  <a:pt x="258" y="232"/>
                </a:lnTo>
                <a:lnTo>
                  <a:pt x="256" y="232"/>
                </a:lnTo>
                <a:lnTo>
                  <a:pt x="256" y="230"/>
                </a:lnTo>
                <a:lnTo>
                  <a:pt x="253" y="230"/>
                </a:lnTo>
                <a:lnTo>
                  <a:pt x="251" y="230"/>
                </a:lnTo>
                <a:lnTo>
                  <a:pt x="251" y="230"/>
                </a:lnTo>
                <a:lnTo>
                  <a:pt x="249" y="230"/>
                </a:lnTo>
                <a:lnTo>
                  <a:pt x="249" y="232"/>
                </a:lnTo>
                <a:lnTo>
                  <a:pt x="249" y="233"/>
                </a:lnTo>
                <a:lnTo>
                  <a:pt x="251" y="233"/>
                </a:lnTo>
                <a:lnTo>
                  <a:pt x="251" y="237"/>
                </a:lnTo>
                <a:lnTo>
                  <a:pt x="251" y="239"/>
                </a:lnTo>
                <a:lnTo>
                  <a:pt x="251" y="239"/>
                </a:lnTo>
                <a:lnTo>
                  <a:pt x="249" y="239"/>
                </a:lnTo>
                <a:lnTo>
                  <a:pt x="249" y="237"/>
                </a:lnTo>
                <a:lnTo>
                  <a:pt x="248" y="237"/>
                </a:lnTo>
                <a:lnTo>
                  <a:pt x="244" y="239"/>
                </a:lnTo>
                <a:lnTo>
                  <a:pt x="241" y="239"/>
                </a:lnTo>
                <a:lnTo>
                  <a:pt x="241" y="237"/>
                </a:lnTo>
                <a:lnTo>
                  <a:pt x="239" y="237"/>
                </a:lnTo>
                <a:lnTo>
                  <a:pt x="237" y="239"/>
                </a:lnTo>
                <a:lnTo>
                  <a:pt x="237" y="240"/>
                </a:lnTo>
                <a:lnTo>
                  <a:pt x="237" y="242"/>
                </a:lnTo>
                <a:lnTo>
                  <a:pt x="236" y="242"/>
                </a:lnTo>
                <a:lnTo>
                  <a:pt x="236" y="240"/>
                </a:lnTo>
                <a:lnTo>
                  <a:pt x="236" y="240"/>
                </a:lnTo>
                <a:lnTo>
                  <a:pt x="236" y="239"/>
                </a:lnTo>
                <a:lnTo>
                  <a:pt x="234" y="239"/>
                </a:lnTo>
                <a:lnTo>
                  <a:pt x="232" y="239"/>
                </a:lnTo>
                <a:lnTo>
                  <a:pt x="230" y="239"/>
                </a:lnTo>
                <a:lnTo>
                  <a:pt x="227" y="239"/>
                </a:lnTo>
                <a:lnTo>
                  <a:pt x="225" y="239"/>
                </a:lnTo>
                <a:lnTo>
                  <a:pt x="224" y="239"/>
                </a:lnTo>
                <a:lnTo>
                  <a:pt x="222" y="237"/>
                </a:lnTo>
                <a:lnTo>
                  <a:pt x="222" y="233"/>
                </a:lnTo>
                <a:lnTo>
                  <a:pt x="220" y="233"/>
                </a:lnTo>
                <a:lnTo>
                  <a:pt x="220" y="237"/>
                </a:lnTo>
                <a:lnTo>
                  <a:pt x="218" y="239"/>
                </a:lnTo>
                <a:lnTo>
                  <a:pt x="217" y="239"/>
                </a:lnTo>
                <a:lnTo>
                  <a:pt x="215" y="239"/>
                </a:lnTo>
                <a:lnTo>
                  <a:pt x="213" y="237"/>
                </a:lnTo>
                <a:lnTo>
                  <a:pt x="213" y="239"/>
                </a:lnTo>
                <a:lnTo>
                  <a:pt x="211" y="239"/>
                </a:lnTo>
                <a:lnTo>
                  <a:pt x="211" y="237"/>
                </a:lnTo>
                <a:lnTo>
                  <a:pt x="211" y="235"/>
                </a:lnTo>
                <a:lnTo>
                  <a:pt x="213" y="233"/>
                </a:lnTo>
                <a:lnTo>
                  <a:pt x="213" y="232"/>
                </a:lnTo>
                <a:lnTo>
                  <a:pt x="215" y="230"/>
                </a:lnTo>
                <a:lnTo>
                  <a:pt x="213" y="228"/>
                </a:lnTo>
                <a:lnTo>
                  <a:pt x="211" y="228"/>
                </a:lnTo>
                <a:lnTo>
                  <a:pt x="211" y="228"/>
                </a:lnTo>
                <a:lnTo>
                  <a:pt x="211" y="230"/>
                </a:lnTo>
                <a:lnTo>
                  <a:pt x="210" y="230"/>
                </a:lnTo>
                <a:lnTo>
                  <a:pt x="208" y="230"/>
                </a:lnTo>
                <a:lnTo>
                  <a:pt x="205" y="232"/>
                </a:lnTo>
                <a:lnTo>
                  <a:pt x="203" y="232"/>
                </a:lnTo>
                <a:lnTo>
                  <a:pt x="193" y="233"/>
                </a:lnTo>
                <a:lnTo>
                  <a:pt x="191" y="233"/>
                </a:lnTo>
                <a:lnTo>
                  <a:pt x="191" y="233"/>
                </a:lnTo>
                <a:lnTo>
                  <a:pt x="189" y="233"/>
                </a:lnTo>
                <a:lnTo>
                  <a:pt x="187" y="233"/>
                </a:lnTo>
                <a:lnTo>
                  <a:pt x="184" y="233"/>
                </a:lnTo>
                <a:lnTo>
                  <a:pt x="181" y="233"/>
                </a:lnTo>
                <a:lnTo>
                  <a:pt x="177" y="233"/>
                </a:lnTo>
                <a:lnTo>
                  <a:pt x="175" y="233"/>
                </a:lnTo>
                <a:lnTo>
                  <a:pt x="175" y="233"/>
                </a:lnTo>
                <a:lnTo>
                  <a:pt x="170" y="235"/>
                </a:lnTo>
                <a:lnTo>
                  <a:pt x="167" y="235"/>
                </a:lnTo>
                <a:lnTo>
                  <a:pt x="165" y="235"/>
                </a:lnTo>
                <a:lnTo>
                  <a:pt x="163" y="235"/>
                </a:lnTo>
                <a:lnTo>
                  <a:pt x="158" y="235"/>
                </a:lnTo>
                <a:lnTo>
                  <a:pt x="136" y="235"/>
                </a:lnTo>
                <a:lnTo>
                  <a:pt x="132" y="237"/>
                </a:lnTo>
                <a:lnTo>
                  <a:pt x="129" y="237"/>
                </a:lnTo>
                <a:lnTo>
                  <a:pt x="124" y="237"/>
                </a:lnTo>
                <a:lnTo>
                  <a:pt x="122" y="237"/>
                </a:lnTo>
                <a:lnTo>
                  <a:pt x="115" y="237"/>
                </a:lnTo>
                <a:lnTo>
                  <a:pt x="108" y="237"/>
                </a:lnTo>
                <a:lnTo>
                  <a:pt x="107" y="237"/>
                </a:lnTo>
                <a:lnTo>
                  <a:pt x="100" y="237"/>
                </a:lnTo>
                <a:lnTo>
                  <a:pt x="96" y="239"/>
                </a:lnTo>
                <a:lnTo>
                  <a:pt x="95" y="239"/>
                </a:lnTo>
                <a:lnTo>
                  <a:pt x="93" y="239"/>
                </a:lnTo>
                <a:lnTo>
                  <a:pt x="89" y="239"/>
                </a:lnTo>
                <a:lnTo>
                  <a:pt x="81" y="239"/>
                </a:lnTo>
                <a:lnTo>
                  <a:pt x="72" y="239"/>
                </a:lnTo>
                <a:lnTo>
                  <a:pt x="70" y="239"/>
                </a:lnTo>
                <a:lnTo>
                  <a:pt x="69" y="239"/>
                </a:lnTo>
                <a:lnTo>
                  <a:pt x="65" y="239"/>
                </a:lnTo>
                <a:lnTo>
                  <a:pt x="57" y="239"/>
                </a:lnTo>
                <a:lnTo>
                  <a:pt x="46" y="240"/>
                </a:lnTo>
                <a:lnTo>
                  <a:pt x="34" y="240"/>
                </a:lnTo>
                <a:lnTo>
                  <a:pt x="33" y="240"/>
                </a:lnTo>
                <a:lnTo>
                  <a:pt x="29" y="240"/>
                </a:lnTo>
                <a:lnTo>
                  <a:pt x="24" y="240"/>
                </a:lnTo>
                <a:lnTo>
                  <a:pt x="22" y="240"/>
                </a:lnTo>
                <a:lnTo>
                  <a:pt x="14" y="242"/>
                </a:lnTo>
                <a:lnTo>
                  <a:pt x="5" y="242"/>
                </a:lnTo>
                <a:lnTo>
                  <a:pt x="0" y="242"/>
                </a:lnTo>
                <a:lnTo>
                  <a:pt x="0" y="237"/>
                </a:lnTo>
                <a:lnTo>
                  <a:pt x="0" y="235"/>
                </a:lnTo>
                <a:lnTo>
                  <a:pt x="0" y="228"/>
                </a:lnTo>
                <a:lnTo>
                  <a:pt x="0" y="220"/>
                </a:lnTo>
                <a:lnTo>
                  <a:pt x="0" y="216"/>
                </a:lnTo>
                <a:lnTo>
                  <a:pt x="0" y="209"/>
                </a:lnTo>
                <a:lnTo>
                  <a:pt x="0" y="208"/>
                </a:lnTo>
                <a:lnTo>
                  <a:pt x="5" y="201"/>
                </a:lnTo>
                <a:lnTo>
                  <a:pt x="12" y="194"/>
                </a:lnTo>
                <a:lnTo>
                  <a:pt x="19" y="187"/>
                </a:lnTo>
                <a:lnTo>
                  <a:pt x="22" y="184"/>
                </a:lnTo>
                <a:lnTo>
                  <a:pt x="22" y="182"/>
                </a:lnTo>
                <a:lnTo>
                  <a:pt x="27" y="172"/>
                </a:lnTo>
                <a:lnTo>
                  <a:pt x="33" y="165"/>
                </a:lnTo>
                <a:lnTo>
                  <a:pt x="36" y="156"/>
                </a:lnTo>
                <a:lnTo>
                  <a:pt x="39" y="151"/>
                </a:lnTo>
                <a:lnTo>
                  <a:pt x="41" y="146"/>
                </a:lnTo>
                <a:lnTo>
                  <a:pt x="43" y="142"/>
                </a:lnTo>
                <a:lnTo>
                  <a:pt x="46" y="137"/>
                </a:lnTo>
                <a:lnTo>
                  <a:pt x="48" y="135"/>
                </a:lnTo>
                <a:lnTo>
                  <a:pt x="53" y="125"/>
                </a:lnTo>
                <a:lnTo>
                  <a:pt x="55" y="122"/>
                </a:lnTo>
                <a:lnTo>
                  <a:pt x="57" y="122"/>
                </a:lnTo>
                <a:lnTo>
                  <a:pt x="57" y="118"/>
                </a:lnTo>
                <a:lnTo>
                  <a:pt x="58" y="115"/>
                </a:lnTo>
                <a:lnTo>
                  <a:pt x="60" y="111"/>
                </a:lnTo>
                <a:lnTo>
                  <a:pt x="64" y="106"/>
                </a:lnTo>
                <a:lnTo>
                  <a:pt x="65" y="106"/>
                </a:lnTo>
                <a:lnTo>
                  <a:pt x="65" y="104"/>
                </a:lnTo>
                <a:lnTo>
                  <a:pt x="69" y="99"/>
                </a:lnTo>
                <a:lnTo>
                  <a:pt x="69" y="98"/>
                </a:lnTo>
                <a:lnTo>
                  <a:pt x="76" y="82"/>
                </a:lnTo>
                <a:lnTo>
                  <a:pt x="79" y="77"/>
                </a:lnTo>
                <a:lnTo>
                  <a:pt x="81" y="77"/>
                </a:lnTo>
                <a:lnTo>
                  <a:pt x="84" y="70"/>
                </a:lnTo>
                <a:lnTo>
                  <a:pt x="84" y="67"/>
                </a:lnTo>
                <a:lnTo>
                  <a:pt x="84" y="65"/>
                </a:lnTo>
                <a:lnTo>
                  <a:pt x="89" y="61"/>
                </a:lnTo>
                <a:lnTo>
                  <a:pt x="93" y="56"/>
                </a:lnTo>
                <a:lnTo>
                  <a:pt x="96" y="53"/>
                </a:lnTo>
                <a:lnTo>
                  <a:pt x="98" y="51"/>
                </a:lnTo>
                <a:lnTo>
                  <a:pt x="100" y="48"/>
                </a:lnTo>
                <a:lnTo>
                  <a:pt x="108" y="39"/>
                </a:lnTo>
                <a:lnTo>
                  <a:pt x="115" y="32"/>
                </a:lnTo>
                <a:lnTo>
                  <a:pt x="115" y="30"/>
                </a:lnTo>
                <a:lnTo>
                  <a:pt x="119" y="27"/>
                </a:lnTo>
                <a:lnTo>
                  <a:pt x="119" y="25"/>
                </a:lnTo>
                <a:lnTo>
                  <a:pt x="120" y="25"/>
                </a:lnTo>
                <a:lnTo>
                  <a:pt x="120" y="2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9" name="Freeform 217"/>
          <p:cNvSpPr>
            <a:spLocks/>
          </p:cNvSpPr>
          <p:nvPr/>
        </p:nvSpPr>
        <p:spPr bwMode="auto">
          <a:xfrm>
            <a:off x="5173663" y="5502275"/>
            <a:ext cx="401638" cy="406400"/>
          </a:xfrm>
          <a:custGeom>
            <a:avLst/>
            <a:gdLst/>
            <a:ahLst/>
            <a:cxnLst>
              <a:cxn ang="0">
                <a:pos x="244" y="12"/>
              </a:cxn>
              <a:cxn ang="0">
                <a:pos x="244" y="34"/>
              </a:cxn>
              <a:cxn ang="0">
                <a:pos x="251" y="72"/>
              </a:cxn>
              <a:cxn ang="0">
                <a:pos x="251" y="87"/>
              </a:cxn>
              <a:cxn ang="0">
                <a:pos x="251" y="110"/>
              </a:cxn>
              <a:cxn ang="0">
                <a:pos x="249" y="120"/>
              </a:cxn>
              <a:cxn ang="0">
                <a:pos x="251" y="134"/>
              </a:cxn>
              <a:cxn ang="0">
                <a:pos x="251" y="146"/>
              </a:cxn>
              <a:cxn ang="0">
                <a:pos x="251" y="168"/>
              </a:cxn>
              <a:cxn ang="0">
                <a:pos x="251" y="185"/>
              </a:cxn>
              <a:cxn ang="0">
                <a:pos x="251" y="203"/>
              </a:cxn>
              <a:cxn ang="0">
                <a:pos x="251" y="216"/>
              </a:cxn>
              <a:cxn ang="0">
                <a:pos x="253" y="230"/>
              </a:cxn>
              <a:cxn ang="0">
                <a:pos x="253" y="246"/>
              </a:cxn>
              <a:cxn ang="0">
                <a:pos x="230" y="253"/>
              </a:cxn>
              <a:cxn ang="0">
                <a:pos x="208" y="251"/>
              </a:cxn>
              <a:cxn ang="0">
                <a:pos x="196" y="251"/>
              </a:cxn>
              <a:cxn ang="0">
                <a:pos x="179" y="251"/>
              </a:cxn>
              <a:cxn ang="0">
                <a:pos x="168" y="253"/>
              </a:cxn>
              <a:cxn ang="0">
                <a:pos x="153" y="253"/>
              </a:cxn>
              <a:cxn ang="0">
                <a:pos x="132" y="254"/>
              </a:cxn>
              <a:cxn ang="0">
                <a:pos x="111" y="254"/>
              </a:cxn>
              <a:cxn ang="0">
                <a:pos x="98" y="254"/>
              </a:cxn>
              <a:cxn ang="0">
                <a:pos x="74" y="254"/>
              </a:cxn>
              <a:cxn ang="0">
                <a:pos x="67" y="254"/>
              </a:cxn>
              <a:cxn ang="0">
                <a:pos x="58" y="254"/>
              </a:cxn>
              <a:cxn ang="0">
                <a:pos x="39" y="256"/>
              </a:cxn>
              <a:cxn ang="0">
                <a:pos x="22" y="256"/>
              </a:cxn>
              <a:cxn ang="0">
                <a:pos x="12" y="256"/>
              </a:cxn>
              <a:cxn ang="0">
                <a:pos x="3" y="242"/>
              </a:cxn>
              <a:cxn ang="0">
                <a:pos x="3" y="228"/>
              </a:cxn>
              <a:cxn ang="0">
                <a:pos x="3" y="210"/>
              </a:cxn>
              <a:cxn ang="0">
                <a:pos x="3" y="187"/>
              </a:cxn>
              <a:cxn ang="0">
                <a:pos x="3" y="156"/>
              </a:cxn>
              <a:cxn ang="0">
                <a:pos x="1" y="106"/>
              </a:cxn>
              <a:cxn ang="0">
                <a:pos x="1" y="84"/>
              </a:cxn>
              <a:cxn ang="0">
                <a:pos x="1" y="74"/>
              </a:cxn>
              <a:cxn ang="0">
                <a:pos x="0" y="62"/>
              </a:cxn>
              <a:cxn ang="0">
                <a:pos x="8" y="39"/>
              </a:cxn>
              <a:cxn ang="0">
                <a:pos x="7" y="22"/>
              </a:cxn>
              <a:cxn ang="0">
                <a:pos x="7" y="15"/>
              </a:cxn>
              <a:cxn ang="0">
                <a:pos x="10" y="5"/>
              </a:cxn>
              <a:cxn ang="0">
                <a:pos x="27" y="5"/>
              </a:cxn>
              <a:cxn ang="0">
                <a:pos x="56" y="5"/>
              </a:cxn>
              <a:cxn ang="0">
                <a:pos x="75" y="3"/>
              </a:cxn>
              <a:cxn ang="0">
                <a:pos x="84" y="3"/>
              </a:cxn>
              <a:cxn ang="0">
                <a:pos x="93" y="3"/>
              </a:cxn>
              <a:cxn ang="0">
                <a:pos x="103" y="3"/>
              </a:cxn>
              <a:cxn ang="0">
                <a:pos x="118" y="3"/>
              </a:cxn>
              <a:cxn ang="0">
                <a:pos x="129" y="3"/>
              </a:cxn>
              <a:cxn ang="0">
                <a:pos x="137" y="3"/>
              </a:cxn>
              <a:cxn ang="0">
                <a:pos x="151" y="3"/>
              </a:cxn>
              <a:cxn ang="0">
                <a:pos x="163" y="1"/>
              </a:cxn>
              <a:cxn ang="0">
                <a:pos x="180" y="1"/>
              </a:cxn>
              <a:cxn ang="0">
                <a:pos x="197" y="1"/>
              </a:cxn>
              <a:cxn ang="0">
                <a:pos x="211" y="1"/>
              </a:cxn>
            </a:cxnLst>
            <a:rect l="0" t="0" r="r" b="b"/>
            <a:pathLst>
              <a:path w="253" h="256">
                <a:moveTo>
                  <a:pt x="244" y="0"/>
                </a:moveTo>
                <a:lnTo>
                  <a:pt x="244" y="1"/>
                </a:lnTo>
                <a:lnTo>
                  <a:pt x="244" y="8"/>
                </a:lnTo>
                <a:lnTo>
                  <a:pt x="244" y="12"/>
                </a:lnTo>
                <a:lnTo>
                  <a:pt x="244" y="20"/>
                </a:lnTo>
                <a:lnTo>
                  <a:pt x="244" y="27"/>
                </a:lnTo>
                <a:lnTo>
                  <a:pt x="244" y="29"/>
                </a:lnTo>
                <a:lnTo>
                  <a:pt x="244" y="34"/>
                </a:lnTo>
                <a:lnTo>
                  <a:pt x="246" y="34"/>
                </a:lnTo>
                <a:lnTo>
                  <a:pt x="247" y="48"/>
                </a:lnTo>
                <a:lnTo>
                  <a:pt x="249" y="63"/>
                </a:lnTo>
                <a:lnTo>
                  <a:pt x="251" y="72"/>
                </a:lnTo>
                <a:lnTo>
                  <a:pt x="251" y="77"/>
                </a:lnTo>
                <a:lnTo>
                  <a:pt x="251" y="82"/>
                </a:lnTo>
                <a:lnTo>
                  <a:pt x="251" y="84"/>
                </a:lnTo>
                <a:lnTo>
                  <a:pt x="251" y="87"/>
                </a:lnTo>
                <a:lnTo>
                  <a:pt x="251" y="93"/>
                </a:lnTo>
                <a:lnTo>
                  <a:pt x="251" y="94"/>
                </a:lnTo>
                <a:lnTo>
                  <a:pt x="251" y="108"/>
                </a:lnTo>
                <a:lnTo>
                  <a:pt x="251" y="110"/>
                </a:lnTo>
                <a:lnTo>
                  <a:pt x="249" y="110"/>
                </a:lnTo>
                <a:lnTo>
                  <a:pt x="249" y="115"/>
                </a:lnTo>
                <a:lnTo>
                  <a:pt x="249" y="118"/>
                </a:lnTo>
                <a:lnTo>
                  <a:pt x="249" y="120"/>
                </a:lnTo>
                <a:lnTo>
                  <a:pt x="249" y="124"/>
                </a:lnTo>
                <a:lnTo>
                  <a:pt x="249" y="125"/>
                </a:lnTo>
                <a:lnTo>
                  <a:pt x="251" y="132"/>
                </a:lnTo>
                <a:lnTo>
                  <a:pt x="251" y="134"/>
                </a:lnTo>
                <a:lnTo>
                  <a:pt x="251" y="136"/>
                </a:lnTo>
                <a:lnTo>
                  <a:pt x="251" y="137"/>
                </a:lnTo>
                <a:lnTo>
                  <a:pt x="251" y="141"/>
                </a:lnTo>
                <a:lnTo>
                  <a:pt x="251" y="146"/>
                </a:lnTo>
                <a:lnTo>
                  <a:pt x="251" y="153"/>
                </a:lnTo>
                <a:lnTo>
                  <a:pt x="251" y="156"/>
                </a:lnTo>
                <a:lnTo>
                  <a:pt x="251" y="165"/>
                </a:lnTo>
                <a:lnTo>
                  <a:pt x="251" y="168"/>
                </a:lnTo>
                <a:lnTo>
                  <a:pt x="251" y="170"/>
                </a:lnTo>
                <a:lnTo>
                  <a:pt x="251" y="180"/>
                </a:lnTo>
                <a:lnTo>
                  <a:pt x="251" y="182"/>
                </a:lnTo>
                <a:lnTo>
                  <a:pt x="251" y="185"/>
                </a:lnTo>
                <a:lnTo>
                  <a:pt x="251" y="187"/>
                </a:lnTo>
                <a:lnTo>
                  <a:pt x="251" y="196"/>
                </a:lnTo>
                <a:lnTo>
                  <a:pt x="251" y="201"/>
                </a:lnTo>
                <a:lnTo>
                  <a:pt x="251" y="203"/>
                </a:lnTo>
                <a:lnTo>
                  <a:pt x="251" y="208"/>
                </a:lnTo>
                <a:lnTo>
                  <a:pt x="251" y="211"/>
                </a:lnTo>
                <a:lnTo>
                  <a:pt x="251" y="213"/>
                </a:lnTo>
                <a:lnTo>
                  <a:pt x="251" y="216"/>
                </a:lnTo>
                <a:lnTo>
                  <a:pt x="251" y="218"/>
                </a:lnTo>
                <a:lnTo>
                  <a:pt x="253" y="220"/>
                </a:lnTo>
                <a:lnTo>
                  <a:pt x="253" y="225"/>
                </a:lnTo>
                <a:lnTo>
                  <a:pt x="253" y="230"/>
                </a:lnTo>
                <a:lnTo>
                  <a:pt x="253" y="234"/>
                </a:lnTo>
                <a:lnTo>
                  <a:pt x="253" y="241"/>
                </a:lnTo>
                <a:lnTo>
                  <a:pt x="253" y="244"/>
                </a:lnTo>
                <a:lnTo>
                  <a:pt x="253" y="246"/>
                </a:lnTo>
                <a:lnTo>
                  <a:pt x="253" y="249"/>
                </a:lnTo>
                <a:lnTo>
                  <a:pt x="253" y="253"/>
                </a:lnTo>
                <a:lnTo>
                  <a:pt x="235" y="253"/>
                </a:lnTo>
                <a:lnTo>
                  <a:pt x="230" y="253"/>
                </a:lnTo>
                <a:lnTo>
                  <a:pt x="220" y="253"/>
                </a:lnTo>
                <a:lnTo>
                  <a:pt x="218" y="253"/>
                </a:lnTo>
                <a:lnTo>
                  <a:pt x="210" y="251"/>
                </a:lnTo>
                <a:lnTo>
                  <a:pt x="208" y="251"/>
                </a:lnTo>
                <a:lnTo>
                  <a:pt x="208" y="251"/>
                </a:lnTo>
                <a:lnTo>
                  <a:pt x="206" y="251"/>
                </a:lnTo>
                <a:lnTo>
                  <a:pt x="204" y="251"/>
                </a:lnTo>
                <a:lnTo>
                  <a:pt x="196" y="251"/>
                </a:lnTo>
                <a:lnTo>
                  <a:pt x="191" y="251"/>
                </a:lnTo>
                <a:lnTo>
                  <a:pt x="189" y="251"/>
                </a:lnTo>
                <a:lnTo>
                  <a:pt x="184" y="251"/>
                </a:lnTo>
                <a:lnTo>
                  <a:pt x="179" y="251"/>
                </a:lnTo>
                <a:lnTo>
                  <a:pt x="175" y="251"/>
                </a:lnTo>
                <a:lnTo>
                  <a:pt x="173" y="251"/>
                </a:lnTo>
                <a:lnTo>
                  <a:pt x="170" y="253"/>
                </a:lnTo>
                <a:lnTo>
                  <a:pt x="168" y="253"/>
                </a:lnTo>
                <a:lnTo>
                  <a:pt x="167" y="253"/>
                </a:lnTo>
                <a:lnTo>
                  <a:pt x="161" y="253"/>
                </a:lnTo>
                <a:lnTo>
                  <a:pt x="156" y="253"/>
                </a:lnTo>
                <a:lnTo>
                  <a:pt x="153" y="253"/>
                </a:lnTo>
                <a:lnTo>
                  <a:pt x="151" y="253"/>
                </a:lnTo>
                <a:lnTo>
                  <a:pt x="144" y="253"/>
                </a:lnTo>
                <a:lnTo>
                  <a:pt x="141" y="253"/>
                </a:lnTo>
                <a:lnTo>
                  <a:pt x="132" y="254"/>
                </a:lnTo>
                <a:lnTo>
                  <a:pt x="130" y="254"/>
                </a:lnTo>
                <a:lnTo>
                  <a:pt x="129" y="254"/>
                </a:lnTo>
                <a:lnTo>
                  <a:pt x="122" y="254"/>
                </a:lnTo>
                <a:lnTo>
                  <a:pt x="111" y="254"/>
                </a:lnTo>
                <a:lnTo>
                  <a:pt x="108" y="254"/>
                </a:lnTo>
                <a:lnTo>
                  <a:pt x="106" y="254"/>
                </a:lnTo>
                <a:lnTo>
                  <a:pt x="99" y="254"/>
                </a:lnTo>
                <a:lnTo>
                  <a:pt x="98" y="254"/>
                </a:lnTo>
                <a:lnTo>
                  <a:pt x="89" y="254"/>
                </a:lnTo>
                <a:lnTo>
                  <a:pt x="86" y="254"/>
                </a:lnTo>
                <a:lnTo>
                  <a:pt x="77" y="254"/>
                </a:lnTo>
                <a:lnTo>
                  <a:pt x="74" y="254"/>
                </a:lnTo>
                <a:lnTo>
                  <a:pt x="72" y="254"/>
                </a:lnTo>
                <a:lnTo>
                  <a:pt x="72" y="254"/>
                </a:lnTo>
                <a:lnTo>
                  <a:pt x="68" y="254"/>
                </a:lnTo>
                <a:lnTo>
                  <a:pt x="67" y="254"/>
                </a:lnTo>
                <a:lnTo>
                  <a:pt x="65" y="254"/>
                </a:lnTo>
                <a:lnTo>
                  <a:pt x="63" y="254"/>
                </a:lnTo>
                <a:lnTo>
                  <a:pt x="62" y="254"/>
                </a:lnTo>
                <a:lnTo>
                  <a:pt x="58" y="254"/>
                </a:lnTo>
                <a:lnTo>
                  <a:pt x="53" y="254"/>
                </a:lnTo>
                <a:lnTo>
                  <a:pt x="46" y="256"/>
                </a:lnTo>
                <a:lnTo>
                  <a:pt x="43" y="256"/>
                </a:lnTo>
                <a:lnTo>
                  <a:pt x="39" y="256"/>
                </a:lnTo>
                <a:lnTo>
                  <a:pt x="34" y="256"/>
                </a:lnTo>
                <a:lnTo>
                  <a:pt x="27" y="256"/>
                </a:lnTo>
                <a:lnTo>
                  <a:pt x="24" y="256"/>
                </a:lnTo>
                <a:lnTo>
                  <a:pt x="22" y="256"/>
                </a:lnTo>
                <a:lnTo>
                  <a:pt x="20" y="256"/>
                </a:lnTo>
                <a:lnTo>
                  <a:pt x="17" y="256"/>
                </a:lnTo>
                <a:lnTo>
                  <a:pt x="15" y="256"/>
                </a:lnTo>
                <a:lnTo>
                  <a:pt x="12" y="256"/>
                </a:lnTo>
                <a:lnTo>
                  <a:pt x="8" y="256"/>
                </a:lnTo>
                <a:lnTo>
                  <a:pt x="3" y="256"/>
                </a:lnTo>
                <a:lnTo>
                  <a:pt x="3" y="246"/>
                </a:lnTo>
                <a:lnTo>
                  <a:pt x="3" y="242"/>
                </a:lnTo>
                <a:lnTo>
                  <a:pt x="3" y="234"/>
                </a:lnTo>
                <a:lnTo>
                  <a:pt x="3" y="232"/>
                </a:lnTo>
                <a:lnTo>
                  <a:pt x="3" y="230"/>
                </a:lnTo>
                <a:lnTo>
                  <a:pt x="3" y="228"/>
                </a:lnTo>
                <a:lnTo>
                  <a:pt x="3" y="227"/>
                </a:lnTo>
                <a:lnTo>
                  <a:pt x="3" y="222"/>
                </a:lnTo>
                <a:lnTo>
                  <a:pt x="3" y="211"/>
                </a:lnTo>
                <a:lnTo>
                  <a:pt x="3" y="210"/>
                </a:lnTo>
                <a:lnTo>
                  <a:pt x="3" y="206"/>
                </a:lnTo>
                <a:lnTo>
                  <a:pt x="3" y="204"/>
                </a:lnTo>
                <a:lnTo>
                  <a:pt x="3" y="194"/>
                </a:lnTo>
                <a:lnTo>
                  <a:pt x="3" y="187"/>
                </a:lnTo>
                <a:lnTo>
                  <a:pt x="3" y="185"/>
                </a:lnTo>
                <a:lnTo>
                  <a:pt x="3" y="182"/>
                </a:lnTo>
                <a:lnTo>
                  <a:pt x="3" y="170"/>
                </a:lnTo>
                <a:lnTo>
                  <a:pt x="3" y="156"/>
                </a:lnTo>
                <a:lnTo>
                  <a:pt x="3" y="149"/>
                </a:lnTo>
                <a:lnTo>
                  <a:pt x="1" y="115"/>
                </a:lnTo>
                <a:lnTo>
                  <a:pt x="1" y="108"/>
                </a:lnTo>
                <a:lnTo>
                  <a:pt x="1" y="106"/>
                </a:lnTo>
                <a:lnTo>
                  <a:pt x="1" y="96"/>
                </a:lnTo>
                <a:lnTo>
                  <a:pt x="1" y="94"/>
                </a:lnTo>
                <a:lnTo>
                  <a:pt x="1" y="87"/>
                </a:lnTo>
                <a:lnTo>
                  <a:pt x="1" y="84"/>
                </a:lnTo>
                <a:lnTo>
                  <a:pt x="1" y="82"/>
                </a:lnTo>
                <a:lnTo>
                  <a:pt x="1" y="79"/>
                </a:lnTo>
                <a:lnTo>
                  <a:pt x="1" y="77"/>
                </a:lnTo>
                <a:lnTo>
                  <a:pt x="1" y="74"/>
                </a:lnTo>
                <a:lnTo>
                  <a:pt x="1" y="72"/>
                </a:lnTo>
                <a:lnTo>
                  <a:pt x="0" y="70"/>
                </a:lnTo>
                <a:lnTo>
                  <a:pt x="0" y="63"/>
                </a:lnTo>
                <a:lnTo>
                  <a:pt x="0" y="62"/>
                </a:lnTo>
                <a:lnTo>
                  <a:pt x="0" y="41"/>
                </a:lnTo>
                <a:lnTo>
                  <a:pt x="0" y="39"/>
                </a:lnTo>
                <a:lnTo>
                  <a:pt x="7" y="39"/>
                </a:lnTo>
                <a:lnTo>
                  <a:pt x="8" y="39"/>
                </a:lnTo>
                <a:lnTo>
                  <a:pt x="8" y="38"/>
                </a:lnTo>
                <a:lnTo>
                  <a:pt x="7" y="36"/>
                </a:lnTo>
                <a:lnTo>
                  <a:pt x="7" y="32"/>
                </a:lnTo>
                <a:lnTo>
                  <a:pt x="7" y="22"/>
                </a:lnTo>
                <a:lnTo>
                  <a:pt x="7" y="20"/>
                </a:lnTo>
                <a:lnTo>
                  <a:pt x="7" y="19"/>
                </a:lnTo>
                <a:lnTo>
                  <a:pt x="7" y="17"/>
                </a:lnTo>
                <a:lnTo>
                  <a:pt x="7" y="15"/>
                </a:lnTo>
                <a:lnTo>
                  <a:pt x="7" y="13"/>
                </a:lnTo>
                <a:lnTo>
                  <a:pt x="7" y="5"/>
                </a:lnTo>
                <a:lnTo>
                  <a:pt x="8" y="5"/>
                </a:lnTo>
                <a:lnTo>
                  <a:pt x="10" y="5"/>
                </a:lnTo>
                <a:lnTo>
                  <a:pt x="17" y="5"/>
                </a:lnTo>
                <a:lnTo>
                  <a:pt x="19" y="5"/>
                </a:lnTo>
                <a:lnTo>
                  <a:pt x="27" y="5"/>
                </a:lnTo>
                <a:lnTo>
                  <a:pt x="27" y="5"/>
                </a:lnTo>
                <a:lnTo>
                  <a:pt x="34" y="5"/>
                </a:lnTo>
                <a:lnTo>
                  <a:pt x="36" y="5"/>
                </a:lnTo>
                <a:lnTo>
                  <a:pt x="50" y="5"/>
                </a:lnTo>
                <a:lnTo>
                  <a:pt x="56" y="5"/>
                </a:lnTo>
                <a:lnTo>
                  <a:pt x="63" y="5"/>
                </a:lnTo>
                <a:lnTo>
                  <a:pt x="65" y="5"/>
                </a:lnTo>
                <a:lnTo>
                  <a:pt x="67" y="5"/>
                </a:lnTo>
                <a:lnTo>
                  <a:pt x="75" y="3"/>
                </a:lnTo>
                <a:lnTo>
                  <a:pt x="77" y="3"/>
                </a:lnTo>
                <a:lnTo>
                  <a:pt x="81" y="3"/>
                </a:lnTo>
                <a:lnTo>
                  <a:pt x="82" y="3"/>
                </a:lnTo>
                <a:lnTo>
                  <a:pt x="84" y="3"/>
                </a:lnTo>
                <a:lnTo>
                  <a:pt x="87" y="3"/>
                </a:lnTo>
                <a:lnTo>
                  <a:pt x="89" y="3"/>
                </a:lnTo>
                <a:lnTo>
                  <a:pt x="91" y="3"/>
                </a:lnTo>
                <a:lnTo>
                  <a:pt x="93" y="3"/>
                </a:lnTo>
                <a:lnTo>
                  <a:pt x="94" y="3"/>
                </a:lnTo>
                <a:lnTo>
                  <a:pt x="98" y="3"/>
                </a:lnTo>
                <a:lnTo>
                  <a:pt x="99" y="3"/>
                </a:lnTo>
                <a:lnTo>
                  <a:pt x="103" y="3"/>
                </a:lnTo>
                <a:lnTo>
                  <a:pt x="103" y="3"/>
                </a:lnTo>
                <a:lnTo>
                  <a:pt x="113" y="3"/>
                </a:lnTo>
                <a:lnTo>
                  <a:pt x="117" y="3"/>
                </a:lnTo>
                <a:lnTo>
                  <a:pt x="118" y="3"/>
                </a:lnTo>
                <a:lnTo>
                  <a:pt x="118" y="3"/>
                </a:lnTo>
                <a:lnTo>
                  <a:pt x="120" y="3"/>
                </a:lnTo>
                <a:lnTo>
                  <a:pt x="125" y="3"/>
                </a:lnTo>
                <a:lnTo>
                  <a:pt x="129" y="3"/>
                </a:lnTo>
                <a:lnTo>
                  <a:pt x="130" y="3"/>
                </a:lnTo>
                <a:lnTo>
                  <a:pt x="132" y="3"/>
                </a:lnTo>
                <a:lnTo>
                  <a:pt x="136" y="3"/>
                </a:lnTo>
                <a:lnTo>
                  <a:pt x="137" y="3"/>
                </a:lnTo>
                <a:lnTo>
                  <a:pt x="144" y="3"/>
                </a:lnTo>
                <a:lnTo>
                  <a:pt x="146" y="3"/>
                </a:lnTo>
                <a:lnTo>
                  <a:pt x="149" y="3"/>
                </a:lnTo>
                <a:lnTo>
                  <a:pt x="151" y="3"/>
                </a:lnTo>
                <a:lnTo>
                  <a:pt x="158" y="1"/>
                </a:lnTo>
                <a:lnTo>
                  <a:pt x="160" y="1"/>
                </a:lnTo>
                <a:lnTo>
                  <a:pt x="161" y="1"/>
                </a:lnTo>
                <a:lnTo>
                  <a:pt x="163" y="1"/>
                </a:lnTo>
                <a:lnTo>
                  <a:pt x="165" y="1"/>
                </a:lnTo>
                <a:lnTo>
                  <a:pt x="168" y="1"/>
                </a:lnTo>
                <a:lnTo>
                  <a:pt x="179" y="1"/>
                </a:lnTo>
                <a:lnTo>
                  <a:pt x="180" y="1"/>
                </a:lnTo>
                <a:lnTo>
                  <a:pt x="187" y="1"/>
                </a:lnTo>
                <a:lnTo>
                  <a:pt x="189" y="1"/>
                </a:lnTo>
                <a:lnTo>
                  <a:pt x="192" y="1"/>
                </a:lnTo>
                <a:lnTo>
                  <a:pt x="197" y="1"/>
                </a:lnTo>
                <a:lnTo>
                  <a:pt x="199" y="1"/>
                </a:lnTo>
                <a:lnTo>
                  <a:pt x="206" y="1"/>
                </a:lnTo>
                <a:lnTo>
                  <a:pt x="208" y="1"/>
                </a:lnTo>
                <a:lnTo>
                  <a:pt x="211" y="1"/>
                </a:lnTo>
                <a:lnTo>
                  <a:pt x="215" y="1"/>
                </a:lnTo>
                <a:lnTo>
                  <a:pt x="232" y="0"/>
                </a:lnTo>
                <a:lnTo>
                  <a:pt x="244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1" name="Freeform 219"/>
          <p:cNvSpPr>
            <a:spLocks/>
          </p:cNvSpPr>
          <p:nvPr/>
        </p:nvSpPr>
        <p:spPr bwMode="auto">
          <a:xfrm>
            <a:off x="5838825" y="5532438"/>
            <a:ext cx="438150" cy="588963"/>
          </a:xfrm>
          <a:custGeom>
            <a:avLst/>
            <a:gdLst/>
            <a:ahLst/>
            <a:cxnLst>
              <a:cxn ang="0">
                <a:pos x="16" y="6"/>
              </a:cxn>
              <a:cxn ang="0">
                <a:pos x="38" y="1"/>
              </a:cxn>
              <a:cxn ang="0">
                <a:pos x="40" y="12"/>
              </a:cxn>
              <a:cxn ang="0">
                <a:pos x="52" y="12"/>
              </a:cxn>
              <a:cxn ang="0">
                <a:pos x="62" y="13"/>
              </a:cxn>
              <a:cxn ang="0">
                <a:pos x="76" y="12"/>
              </a:cxn>
              <a:cxn ang="0">
                <a:pos x="78" y="3"/>
              </a:cxn>
              <a:cxn ang="0">
                <a:pos x="90" y="13"/>
              </a:cxn>
              <a:cxn ang="0">
                <a:pos x="92" y="6"/>
              </a:cxn>
              <a:cxn ang="0">
                <a:pos x="104" y="6"/>
              </a:cxn>
              <a:cxn ang="0">
                <a:pos x="109" y="13"/>
              </a:cxn>
              <a:cxn ang="0">
                <a:pos x="116" y="13"/>
              </a:cxn>
              <a:cxn ang="0">
                <a:pos x="121" y="5"/>
              </a:cxn>
              <a:cxn ang="0">
                <a:pos x="135" y="1"/>
              </a:cxn>
              <a:cxn ang="0">
                <a:pos x="136" y="10"/>
              </a:cxn>
              <a:cxn ang="0">
                <a:pos x="143" y="12"/>
              </a:cxn>
              <a:cxn ang="0">
                <a:pos x="150" y="6"/>
              </a:cxn>
              <a:cxn ang="0">
                <a:pos x="157" y="0"/>
              </a:cxn>
              <a:cxn ang="0">
                <a:pos x="160" y="10"/>
              </a:cxn>
              <a:cxn ang="0">
                <a:pos x="165" y="20"/>
              </a:cxn>
              <a:cxn ang="0">
                <a:pos x="171" y="17"/>
              </a:cxn>
              <a:cxn ang="0">
                <a:pos x="178" y="20"/>
              </a:cxn>
              <a:cxn ang="0">
                <a:pos x="191" y="20"/>
              </a:cxn>
              <a:cxn ang="0">
                <a:pos x="196" y="24"/>
              </a:cxn>
              <a:cxn ang="0">
                <a:pos x="202" y="24"/>
              </a:cxn>
              <a:cxn ang="0">
                <a:pos x="210" y="34"/>
              </a:cxn>
              <a:cxn ang="0">
                <a:pos x="214" y="51"/>
              </a:cxn>
              <a:cxn ang="0">
                <a:pos x="222" y="63"/>
              </a:cxn>
              <a:cxn ang="0">
                <a:pos x="227" y="79"/>
              </a:cxn>
              <a:cxn ang="0">
                <a:pos x="236" y="91"/>
              </a:cxn>
              <a:cxn ang="0">
                <a:pos x="245" y="105"/>
              </a:cxn>
              <a:cxn ang="0">
                <a:pos x="258" y="117"/>
              </a:cxn>
              <a:cxn ang="0">
                <a:pos x="267" y="132"/>
              </a:cxn>
              <a:cxn ang="0">
                <a:pos x="272" y="146"/>
              </a:cxn>
              <a:cxn ang="0">
                <a:pos x="276" y="160"/>
              </a:cxn>
              <a:cxn ang="0">
                <a:pos x="272" y="187"/>
              </a:cxn>
              <a:cxn ang="0">
                <a:pos x="258" y="197"/>
              </a:cxn>
              <a:cxn ang="0">
                <a:pos x="241" y="199"/>
              </a:cxn>
              <a:cxn ang="0">
                <a:pos x="231" y="211"/>
              </a:cxn>
              <a:cxn ang="0">
                <a:pos x="221" y="230"/>
              </a:cxn>
              <a:cxn ang="0">
                <a:pos x="221" y="242"/>
              </a:cxn>
              <a:cxn ang="0">
                <a:pos x="231" y="258"/>
              </a:cxn>
              <a:cxn ang="0">
                <a:pos x="233" y="271"/>
              </a:cxn>
              <a:cxn ang="0">
                <a:pos x="222" y="271"/>
              </a:cxn>
              <a:cxn ang="0">
                <a:pos x="205" y="271"/>
              </a:cxn>
              <a:cxn ang="0">
                <a:pos x="193" y="277"/>
              </a:cxn>
              <a:cxn ang="0">
                <a:pos x="157" y="283"/>
              </a:cxn>
              <a:cxn ang="0">
                <a:pos x="140" y="304"/>
              </a:cxn>
              <a:cxn ang="0">
                <a:pos x="117" y="323"/>
              </a:cxn>
              <a:cxn ang="0">
                <a:pos x="98" y="357"/>
              </a:cxn>
              <a:cxn ang="0">
                <a:pos x="76" y="368"/>
              </a:cxn>
              <a:cxn ang="0">
                <a:pos x="43" y="369"/>
              </a:cxn>
              <a:cxn ang="0">
                <a:pos x="16" y="371"/>
              </a:cxn>
              <a:cxn ang="0">
                <a:pos x="7" y="347"/>
              </a:cxn>
              <a:cxn ang="0">
                <a:pos x="7" y="302"/>
              </a:cxn>
              <a:cxn ang="0">
                <a:pos x="9" y="275"/>
              </a:cxn>
              <a:cxn ang="0">
                <a:pos x="7" y="242"/>
              </a:cxn>
              <a:cxn ang="0">
                <a:pos x="6" y="203"/>
              </a:cxn>
              <a:cxn ang="0">
                <a:pos x="4" y="154"/>
              </a:cxn>
              <a:cxn ang="0">
                <a:pos x="2" y="118"/>
              </a:cxn>
              <a:cxn ang="0">
                <a:pos x="2" y="91"/>
              </a:cxn>
              <a:cxn ang="0">
                <a:pos x="2" y="72"/>
              </a:cxn>
              <a:cxn ang="0">
                <a:pos x="0" y="46"/>
              </a:cxn>
            </a:cxnLst>
            <a:rect l="0" t="0" r="r" b="b"/>
            <a:pathLst>
              <a:path w="276" h="371">
                <a:moveTo>
                  <a:pt x="0" y="6"/>
                </a:moveTo>
                <a:lnTo>
                  <a:pt x="0" y="6"/>
                </a:lnTo>
                <a:lnTo>
                  <a:pt x="2" y="6"/>
                </a:lnTo>
                <a:lnTo>
                  <a:pt x="6" y="6"/>
                </a:lnTo>
                <a:lnTo>
                  <a:pt x="9" y="6"/>
                </a:lnTo>
                <a:lnTo>
                  <a:pt x="12" y="6"/>
                </a:lnTo>
                <a:lnTo>
                  <a:pt x="14" y="6"/>
                </a:lnTo>
                <a:lnTo>
                  <a:pt x="16" y="6"/>
                </a:lnTo>
                <a:lnTo>
                  <a:pt x="16" y="6"/>
                </a:lnTo>
                <a:lnTo>
                  <a:pt x="18" y="6"/>
                </a:lnTo>
                <a:lnTo>
                  <a:pt x="28" y="5"/>
                </a:lnTo>
                <a:lnTo>
                  <a:pt x="30" y="5"/>
                </a:lnTo>
                <a:lnTo>
                  <a:pt x="33" y="3"/>
                </a:lnTo>
                <a:lnTo>
                  <a:pt x="35" y="3"/>
                </a:lnTo>
                <a:lnTo>
                  <a:pt x="36" y="3"/>
                </a:lnTo>
                <a:lnTo>
                  <a:pt x="36" y="1"/>
                </a:lnTo>
                <a:lnTo>
                  <a:pt x="36" y="1"/>
                </a:lnTo>
                <a:lnTo>
                  <a:pt x="38" y="1"/>
                </a:lnTo>
                <a:lnTo>
                  <a:pt x="40" y="3"/>
                </a:lnTo>
                <a:lnTo>
                  <a:pt x="38" y="5"/>
                </a:lnTo>
                <a:lnTo>
                  <a:pt x="38" y="6"/>
                </a:lnTo>
                <a:lnTo>
                  <a:pt x="36" y="8"/>
                </a:lnTo>
                <a:lnTo>
                  <a:pt x="36" y="10"/>
                </a:lnTo>
                <a:lnTo>
                  <a:pt x="36" y="12"/>
                </a:lnTo>
                <a:lnTo>
                  <a:pt x="38" y="12"/>
                </a:lnTo>
                <a:lnTo>
                  <a:pt x="38" y="10"/>
                </a:lnTo>
                <a:lnTo>
                  <a:pt x="40" y="12"/>
                </a:lnTo>
                <a:lnTo>
                  <a:pt x="42" y="12"/>
                </a:lnTo>
                <a:lnTo>
                  <a:pt x="43" y="12"/>
                </a:lnTo>
                <a:lnTo>
                  <a:pt x="45" y="10"/>
                </a:lnTo>
                <a:lnTo>
                  <a:pt x="45" y="6"/>
                </a:lnTo>
                <a:lnTo>
                  <a:pt x="47" y="6"/>
                </a:lnTo>
                <a:lnTo>
                  <a:pt x="47" y="10"/>
                </a:lnTo>
                <a:lnTo>
                  <a:pt x="49" y="12"/>
                </a:lnTo>
                <a:lnTo>
                  <a:pt x="50" y="12"/>
                </a:lnTo>
                <a:lnTo>
                  <a:pt x="52" y="12"/>
                </a:lnTo>
                <a:lnTo>
                  <a:pt x="55" y="12"/>
                </a:lnTo>
                <a:lnTo>
                  <a:pt x="57" y="12"/>
                </a:lnTo>
                <a:lnTo>
                  <a:pt x="59" y="12"/>
                </a:lnTo>
                <a:lnTo>
                  <a:pt x="61" y="12"/>
                </a:lnTo>
                <a:lnTo>
                  <a:pt x="61" y="13"/>
                </a:lnTo>
                <a:lnTo>
                  <a:pt x="61" y="13"/>
                </a:lnTo>
                <a:lnTo>
                  <a:pt x="61" y="15"/>
                </a:lnTo>
                <a:lnTo>
                  <a:pt x="62" y="15"/>
                </a:lnTo>
                <a:lnTo>
                  <a:pt x="62" y="13"/>
                </a:lnTo>
                <a:lnTo>
                  <a:pt x="62" y="12"/>
                </a:lnTo>
                <a:lnTo>
                  <a:pt x="64" y="10"/>
                </a:lnTo>
                <a:lnTo>
                  <a:pt x="66" y="10"/>
                </a:lnTo>
                <a:lnTo>
                  <a:pt x="66" y="12"/>
                </a:lnTo>
                <a:lnTo>
                  <a:pt x="69" y="12"/>
                </a:lnTo>
                <a:lnTo>
                  <a:pt x="73" y="10"/>
                </a:lnTo>
                <a:lnTo>
                  <a:pt x="74" y="10"/>
                </a:lnTo>
                <a:lnTo>
                  <a:pt x="74" y="12"/>
                </a:lnTo>
                <a:lnTo>
                  <a:pt x="76" y="12"/>
                </a:lnTo>
                <a:lnTo>
                  <a:pt x="76" y="12"/>
                </a:lnTo>
                <a:lnTo>
                  <a:pt x="76" y="10"/>
                </a:lnTo>
                <a:lnTo>
                  <a:pt x="76" y="6"/>
                </a:lnTo>
                <a:lnTo>
                  <a:pt x="74" y="6"/>
                </a:lnTo>
                <a:lnTo>
                  <a:pt x="74" y="5"/>
                </a:lnTo>
                <a:lnTo>
                  <a:pt x="74" y="3"/>
                </a:lnTo>
                <a:lnTo>
                  <a:pt x="76" y="3"/>
                </a:lnTo>
                <a:lnTo>
                  <a:pt x="76" y="3"/>
                </a:lnTo>
                <a:lnTo>
                  <a:pt x="78" y="3"/>
                </a:lnTo>
                <a:lnTo>
                  <a:pt x="81" y="3"/>
                </a:lnTo>
                <a:lnTo>
                  <a:pt x="81" y="5"/>
                </a:lnTo>
                <a:lnTo>
                  <a:pt x="83" y="5"/>
                </a:lnTo>
                <a:lnTo>
                  <a:pt x="85" y="6"/>
                </a:lnTo>
                <a:lnTo>
                  <a:pt x="86" y="8"/>
                </a:lnTo>
                <a:lnTo>
                  <a:pt x="86" y="10"/>
                </a:lnTo>
                <a:lnTo>
                  <a:pt x="86" y="12"/>
                </a:lnTo>
                <a:lnTo>
                  <a:pt x="88" y="13"/>
                </a:lnTo>
                <a:lnTo>
                  <a:pt x="90" y="13"/>
                </a:lnTo>
                <a:lnTo>
                  <a:pt x="90" y="12"/>
                </a:lnTo>
                <a:lnTo>
                  <a:pt x="92" y="12"/>
                </a:lnTo>
                <a:lnTo>
                  <a:pt x="90" y="12"/>
                </a:lnTo>
                <a:lnTo>
                  <a:pt x="90" y="10"/>
                </a:lnTo>
                <a:lnTo>
                  <a:pt x="90" y="8"/>
                </a:lnTo>
                <a:lnTo>
                  <a:pt x="90" y="6"/>
                </a:lnTo>
                <a:lnTo>
                  <a:pt x="92" y="6"/>
                </a:lnTo>
                <a:lnTo>
                  <a:pt x="90" y="6"/>
                </a:lnTo>
                <a:lnTo>
                  <a:pt x="92" y="6"/>
                </a:lnTo>
                <a:lnTo>
                  <a:pt x="92" y="5"/>
                </a:lnTo>
                <a:lnTo>
                  <a:pt x="92" y="3"/>
                </a:lnTo>
                <a:lnTo>
                  <a:pt x="93" y="3"/>
                </a:lnTo>
                <a:lnTo>
                  <a:pt x="93" y="5"/>
                </a:lnTo>
                <a:lnTo>
                  <a:pt x="95" y="6"/>
                </a:lnTo>
                <a:lnTo>
                  <a:pt x="97" y="6"/>
                </a:lnTo>
                <a:lnTo>
                  <a:pt x="98" y="6"/>
                </a:lnTo>
                <a:lnTo>
                  <a:pt x="102" y="8"/>
                </a:lnTo>
                <a:lnTo>
                  <a:pt x="104" y="6"/>
                </a:lnTo>
                <a:lnTo>
                  <a:pt x="105" y="6"/>
                </a:lnTo>
                <a:lnTo>
                  <a:pt x="105" y="5"/>
                </a:lnTo>
                <a:lnTo>
                  <a:pt x="105" y="6"/>
                </a:lnTo>
                <a:lnTo>
                  <a:pt x="107" y="6"/>
                </a:lnTo>
                <a:lnTo>
                  <a:pt x="107" y="8"/>
                </a:lnTo>
                <a:lnTo>
                  <a:pt x="109" y="8"/>
                </a:lnTo>
                <a:lnTo>
                  <a:pt x="107" y="10"/>
                </a:lnTo>
                <a:lnTo>
                  <a:pt x="107" y="12"/>
                </a:lnTo>
                <a:lnTo>
                  <a:pt x="109" y="13"/>
                </a:lnTo>
                <a:lnTo>
                  <a:pt x="109" y="15"/>
                </a:lnTo>
                <a:lnTo>
                  <a:pt x="110" y="15"/>
                </a:lnTo>
                <a:lnTo>
                  <a:pt x="112" y="15"/>
                </a:lnTo>
                <a:lnTo>
                  <a:pt x="112" y="13"/>
                </a:lnTo>
                <a:lnTo>
                  <a:pt x="112" y="12"/>
                </a:lnTo>
                <a:lnTo>
                  <a:pt x="112" y="10"/>
                </a:lnTo>
                <a:lnTo>
                  <a:pt x="114" y="10"/>
                </a:lnTo>
                <a:lnTo>
                  <a:pt x="116" y="12"/>
                </a:lnTo>
                <a:lnTo>
                  <a:pt x="116" y="13"/>
                </a:lnTo>
                <a:lnTo>
                  <a:pt x="116" y="15"/>
                </a:lnTo>
                <a:lnTo>
                  <a:pt x="116" y="15"/>
                </a:lnTo>
                <a:lnTo>
                  <a:pt x="117" y="15"/>
                </a:lnTo>
                <a:lnTo>
                  <a:pt x="117" y="15"/>
                </a:lnTo>
                <a:lnTo>
                  <a:pt x="119" y="13"/>
                </a:lnTo>
                <a:lnTo>
                  <a:pt x="121" y="12"/>
                </a:lnTo>
                <a:lnTo>
                  <a:pt x="121" y="10"/>
                </a:lnTo>
                <a:lnTo>
                  <a:pt x="121" y="8"/>
                </a:lnTo>
                <a:lnTo>
                  <a:pt x="121" y="5"/>
                </a:lnTo>
                <a:lnTo>
                  <a:pt x="121" y="3"/>
                </a:lnTo>
                <a:lnTo>
                  <a:pt x="124" y="3"/>
                </a:lnTo>
                <a:lnTo>
                  <a:pt x="126" y="3"/>
                </a:lnTo>
                <a:lnTo>
                  <a:pt x="128" y="3"/>
                </a:lnTo>
                <a:lnTo>
                  <a:pt x="129" y="3"/>
                </a:lnTo>
                <a:lnTo>
                  <a:pt x="131" y="3"/>
                </a:lnTo>
                <a:lnTo>
                  <a:pt x="133" y="3"/>
                </a:lnTo>
                <a:lnTo>
                  <a:pt x="133" y="1"/>
                </a:lnTo>
                <a:lnTo>
                  <a:pt x="135" y="1"/>
                </a:lnTo>
                <a:lnTo>
                  <a:pt x="135" y="0"/>
                </a:lnTo>
                <a:lnTo>
                  <a:pt x="136" y="0"/>
                </a:lnTo>
                <a:lnTo>
                  <a:pt x="136" y="1"/>
                </a:lnTo>
                <a:lnTo>
                  <a:pt x="136" y="3"/>
                </a:lnTo>
                <a:lnTo>
                  <a:pt x="136" y="5"/>
                </a:lnTo>
                <a:lnTo>
                  <a:pt x="136" y="5"/>
                </a:lnTo>
                <a:lnTo>
                  <a:pt x="136" y="6"/>
                </a:lnTo>
                <a:lnTo>
                  <a:pt x="136" y="8"/>
                </a:lnTo>
                <a:lnTo>
                  <a:pt x="136" y="10"/>
                </a:lnTo>
                <a:lnTo>
                  <a:pt x="136" y="12"/>
                </a:lnTo>
                <a:lnTo>
                  <a:pt x="136" y="12"/>
                </a:lnTo>
                <a:lnTo>
                  <a:pt x="138" y="12"/>
                </a:lnTo>
                <a:lnTo>
                  <a:pt x="138" y="10"/>
                </a:lnTo>
                <a:lnTo>
                  <a:pt x="138" y="8"/>
                </a:lnTo>
                <a:lnTo>
                  <a:pt x="140" y="8"/>
                </a:lnTo>
                <a:lnTo>
                  <a:pt x="140" y="10"/>
                </a:lnTo>
                <a:lnTo>
                  <a:pt x="143" y="10"/>
                </a:lnTo>
                <a:lnTo>
                  <a:pt x="143" y="12"/>
                </a:lnTo>
                <a:lnTo>
                  <a:pt x="145" y="12"/>
                </a:lnTo>
                <a:lnTo>
                  <a:pt x="145" y="10"/>
                </a:lnTo>
                <a:lnTo>
                  <a:pt x="145" y="8"/>
                </a:lnTo>
                <a:lnTo>
                  <a:pt x="145" y="6"/>
                </a:lnTo>
                <a:lnTo>
                  <a:pt x="148" y="6"/>
                </a:lnTo>
                <a:lnTo>
                  <a:pt x="148" y="5"/>
                </a:lnTo>
                <a:lnTo>
                  <a:pt x="150" y="6"/>
                </a:lnTo>
                <a:lnTo>
                  <a:pt x="150" y="8"/>
                </a:lnTo>
                <a:lnTo>
                  <a:pt x="150" y="6"/>
                </a:lnTo>
                <a:lnTo>
                  <a:pt x="152" y="6"/>
                </a:lnTo>
                <a:lnTo>
                  <a:pt x="152" y="5"/>
                </a:lnTo>
                <a:lnTo>
                  <a:pt x="152" y="3"/>
                </a:lnTo>
                <a:lnTo>
                  <a:pt x="153" y="3"/>
                </a:lnTo>
                <a:lnTo>
                  <a:pt x="155" y="3"/>
                </a:lnTo>
                <a:lnTo>
                  <a:pt x="155" y="1"/>
                </a:lnTo>
                <a:lnTo>
                  <a:pt x="155" y="1"/>
                </a:lnTo>
                <a:lnTo>
                  <a:pt x="155" y="0"/>
                </a:lnTo>
                <a:lnTo>
                  <a:pt x="157" y="0"/>
                </a:lnTo>
                <a:lnTo>
                  <a:pt x="159" y="0"/>
                </a:lnTo>
                <a:lnTo>
                  <a:pt x="159" y="1"/>
                </a:lnTo>
                <a:lnTo>
                  <a:pt x="159" y="1"/>
                </a:lnTo>
                <a:lnTo>
                  <a:pt x="159" y="3"/>
                </a:lnTo>
                <a:lnTo>
                  <a:pt x="159" y="5"/>
                </a:lnTo>
                <a:lnTo>
                  <a:pt x="159" y="6"/>
                </a:lnTo>
                <a:lnTo>
                  <a:pt x="159" y="8"/>
                </a:lnTo>
                <a:lnTo>
                  <a:pt x="160" y="8"/>
                </a:lnTo>
                <a:lnTo>
                  <a:pt x="160" y="10"/>
                </a:lnTo>
                <a:lnTo>
                  <a:pt x="162" y="12"/>
                </a:lnTo>
                <a:lnTo>
                  <a:pt x="164" y="12"/>
                </a:lnTo>
                <a:lnTo>
                  <a:pt x="165" y="13"/>
                </a:lnTo>
                <a:lnTo>
                  <a:pt x="165" y="15"/>
                </a:lnTo>
                <a:lnTo>
                  <a:pt x="165" y="15"/>
                </a:lnTo>
                <a:lnTo>
                  <a:pt x="164" y="15"/>
                </a:lnTo>
                <a:lnTo>
                  <a:pt x="164" y="17"/>
                </a:lnTo>
                <a:lnTo>
                  <a:pt x="165" y="19"/>
                </a:lnTo>
                <a:lnTo>
                  <a:pt x="165" y="20"/>
                </a:lnTo>
                <a:lnTo>
                  <a:pt x="165" y="20"/>
                </a:lnTo>
                <a:lnTo>
                  <a:pt x="165" y="19"/>
                </a:lnTo>
                <a:lnTo>
                  <a:pt x="165" y="17"/>
                </a:lnTo>
                <a:lnTo>
                  <a:pt x="167" y="15"/>
                </a:lnTo>
                <a:lnTo>
                  <a:pt x="169" y="15"/>
                </a:lnTo>
                <a:lnTo>
                  <a:pt x="169" y="15"/>
                </a:lnTo>
                <a:lnTo>
                  <a:pt x="171" y="15"/>
                </a:lnTo>
                <a:lnTo>
                  <a:pt x="171" y="15"/>
                </a:lnTo>
                <a:lnTo>
                  <a:pt x="171" y="17"/>
                </a:lnTo>
                <a:lnTo>
                  <a:pt x="171" y="19"/>
                </a:lnTo>
                <a:lnTo>
                  <a:pt x="169" y="20"/>
                </a:lnTo>
                <a:lnTo>
                  <a:pt x="171" y="20"/>
                </a:lnTo>
                <a:lnTo>
                  <a:pt x="171" y="22"/>
                </a:lnTo>
                <a:lnTo>
                  <a:pt x="172" y="22"/>
                </a:lnTo>
                <a:lnTo>
                  <a:pt x="172" y="24"/>
                </a:lnTo>
                <a:lnTo>
                  <a:pt x="174" y="22"/>
                </a:lnTo>
                <a:lnTo>
                  <a:pt x="176" y="22"/>
                </a:lnTo>
                <a:lnTo>
                  <a:pt x="178" y="20"/>
                </a:lnTo>
                <a:lnTo>
                  <a:pt x="181" y="20"/>
                </a:lnTo>
                <a:lnTo>
                  <a:pt x="181" y="20"/>
                </a:lnTo>
                <a:lnTo>
                  <a:pt x="183" y="20"/>
                </a:lnTo>
                <a:lnTo>
                  <a:pt x="184" y="19"/>
                </a:lnTo>
                <a:lnTo>
                  <a:pt x="186" y="19"/>
                </a:lnTo>
                <a:lnTo>
                  <a:pt x="188" y="17"/>
                </a:lnTo>
                <a:lnTo>
                  <a:pt x="190" y="17"/>
                </a:lnTo>
                <a:lnTo>
                  <a:pt x="190" y="19"/>
                </a:lnTo>
                <a:lnTo>
                  <a:pt x="191" y="20"/>
                </a:lnTo>
                <a:lnTo>
                  <a:pt x="193" y="20"/>
                </a:lnTo>
                <a:lnTo>
                  <a:pt x="193" y="22"/>
                </a:lnTo>
                <a:lnTo>
                  <a:pt x="191" y="22"/>
                </a:lnTo>
                <a:lnTo>
                  <a:pt x="193" y="22"/>
                </a:lnTo>
                <a:lnTo>
                  <a:pt x="193" y="24"/>
                </a:lnTo>
                <a:lnTo>
                  <a:pt x="195" y="25"/>
                </a:lnTo>
                <a:lnTo>
                  <a:pt x="196" y="25"/>
                </a:lnTo>
                <a:lnTo>
                  <a:pt x="196" y="25"/>
                </a:lnTo>
                <a:lnTo>
                  <a:pt x="196" y="24"/>
                </a:lnTo>
                <a:lnTo>
                  <a:pt x="198" y="24"/>
                </a:lnTo>
                <a:lnTo>
                  <a:pt x="198" y="22"/>
                </a:lnTo>
                <a:lnTo>
                  <a:pt x="196" y="22"/>
                </a:lnTo>
                <a:lnTo>
                  <a:pt x="196" y="20"/>
                </a:lnTo>
                <a:lnTo>
                  <a:pt x="196" y="19"/>
                </a:lnTo>
                <a:lnTo>
                  <a:pt x="198" y="19"/>
                </a:lnTo>
                <a:lnTo>
                  <a:pt x="198" y="20"/>
                </a:lnTo>
                <a:lnTo>
                  <a:pt x="200" y="22"/>
                </a:lnTo>
                <a:lnTo>
                  <a:pt x="202" y="24"/>
                </a:lnTo>
                <a:lnTo>
                  <a:pt x="202" y="25"/>
                </a:lnTo>
                <a:lnTo>
                  <a:pt x="205" y="27"/>
                </a:lnTo>
                <a:lnTo>
                  <a:pt x="205" y="25"/>
                </a:lnTo>
                <a:lnTo>
                  <a:pt x="207" y="25"/>
                </a:lnTo>
                <a:lnTo>
                  <a:pt x="208" y="25"/>
                </a:lnTo>
                <a:lnTo>
                  <a:pt x="208" y="27"/>
                </a:lnTo>
                <a:lnTo>
                  <a:pt x="210" y="31"/>
                </a:lnTo>
                <a:lnTo>
                  <a:pt x="210" y="31"/>
                </a:lnTo>
                <a:lnTo>
                  <a:pt x="210" y="34"/>
                </a:lnTo>
                <a:lnTo>
                  <a:pt x="210" y="36"/>
                </a:lnTo>
                <a:lnTo>
                  <a:pt x="212" y="39"/>
                </a:lnTo>
                <a:lnTo>
                  <a:pt x="212" y="41"/>
                </a:lnTo>
                <a:lnTo>
                  <a:pt x="212" y="44"/>
                </a:lnTo>
                <a:lnTo>
                  <a:pt x="212" y="46"/>
                </a:lnTo>
                <a:lnTo>
                  <a:pt x="212" y="46"/>
                </a:lnTo>
                <a:lnTo>
                  <a:pt x="212" y="48"/>
                </a:lnTo>
                <a:lnTo>
                  <a:pt x="214" y="49"/>
                </a:lnTo>
                <a:lnTo>
                  <a:pt x="214" y="51"/>
                </a:lnTo>
                <a:lnTo>
                  <a:pt x="215" y="53"/>
                </a:lnTo>
                <a:lnTo>
                  <a:pt x="215" y="55"/>
                </a:lnTo>
                <a:lnTo>
                  <a:pt x="217" y="55"/>
                </a:lnTo>
                <a:lnTo>
                  <a:pt x="219" y="56"/>
                </a:lnTo>
                <a:lnTo>
                  <a:pt x="219" y="58"/>
                </a:lnTo>
                <a:lnTo>
                  <a:pt x="219" y="60"/>
                </a:lnTo>
                <a:lnTo>
                  <a:pt x="221" y="62"/>
                </a:lnTo>
                <a:lnTo>
                  <a:pt x="222" y="62"/>
                </a:lnTo>
                <a:lnTo>
                  <a:pt x="222" y="63"/>
                </a:lnTo>
                <a:lnTo>
                  <a:pt x="224" y="65"/>
                </a:lnTo>
                <a:lnTo>
                  <a:pt x="224" y="67"/>
                </a:lnTo>
                <a:lnTo>
                  <a:pt x="224" y="68"/>
                </a:lnTo>
                <a:lnTo>
                  <a:pt x="226" y="70"/>
                </a:lnTo>
                <a:lnTo>
                  <a:pt x="226" y="72"/>
                </a:lnTo>
                <a:lnTo>
                  <a:pt x="226" y="74"/>
                </a:lnTo>
                <a:lnTo>
                  <a:pt x="226" y="75"/>
                </a:lnTo>
                <a:lnTo>
                  <a:pt x="227" y="77"/>
                </a:lnTo>
                <a:lnTo>
                  <a:pt x="227" y="79"/>
                </a:lnTo>
                <a:lnTo>
                  <a:pt x="229" y="80"/>
                </a:lnTo>
                <a:lnTo>
                  <a:pt x="229" y="82"/>
                </a:lnTo>
                <a:lnTo>
                  <a:pt x="231" y="82"/>
                </a:lnTo>
                <a:lnTo>
                  <a:pt x="231" y="84"/>
                </a:lnTo>
                <a:lnTo>
                  <a:pt x="233" y="86"/>
                </a:lnTo>
                <a:lnTo>
                  <a:pt x="234" y="87"/>
                </a:lnTo>
                <a:lnTo>
                  <a:pt x="234" y="89"/>
                </a:lnTo>
                <a:lnTo>
                  <a:pt x="234" y="91"/>
                </a:lnTo>
                <a:lnTo>
                  <a:pt x="236" y="91"/>
                </a:lnTo>
                <a:lnTo>
                  <a:pt x="238" y="91"/>
                </a:lnTo>
                <a:lnTo>
                  <a:pt x="238" y="92"/>
                </a:lnTo>
                <a:lnTo>
                  <a:pt x="239" y="94"/>
                </a:lnTo>
                <a:lnTo>
                  <a:pt x="241" y="98"/>
                </a:lnTo>
                <a:lnTo>
                  <a:pt x="241" y="99"/>
                </a:lnTo>
                <a:lnTo>
                  <a:pt x="241" y="101"/>
                </a:lnTo>
                <a:lnTo>
                  <a:pt x="243" y="101"/>
                </a:lnTo>
                <a:lnTo>
                  <a:pt x="243" y="103"/>
                </a:lnTo>
                <a:lnTo>
                  <a:pt x="245" y="105"/>
                </a:lnTo>
                <a:lnTo>
                  <a:pt x="246" y="106"/>
                </a:lnTo>
                <a:lnTo>
                  <a:pt x="248" y="106"/>
                </a:lnTo>
                <a:lnTo>
                  <a:pt x="250" y="106"/>
                </a:lnTo>
                <a:lnTo>
                  <a:pt x="251" y="108"/>
                </a:lnTo>
                <a:lnTo>
                  <a:pt x="253" y="110"/>
                </a:lnTo>
                <a:lnTo>
                  <a:pt x="255" y="111"/>
                </a:lnTo>
                <a:lnTo>
                  <a:pt x="257" y="113"/>
                </a:lnTo>
                <a:lnTo>
                  <a:pt x="257" y="115"/>
                </a:lnTo>
                <a:lnTo>
                  <a:pt x="258" y="117"/>
                </a:lnTo>
                <a:lnTo>
                  <a:pt x="258" y="118"/>
                </a:lnTo>
                <a:lnTo>
                  <a:pt x="260" y="120"/>
                </a:lnTo>
                <a:lnTo>
                  <a:pt x="262" y="122"/>
                </a:lnTo>
                <a:lnTo>
                  <a:pt x="262" y="122"/>
                </a:lnTo>
                <a:lnTo>
                  <a:pt x="264" y="123"/>
                </a:lnTo>
                <a:lnTo>
                  <a:pt x="265" y="125"/>
                </a:lnTo>
                <a:lnTo>
                  <a:pt x="265" y="129"/>
                </a:lnTo>
                <a:lnTo>
                  <a:pt x="267" y="130"/>
                </a:lnTo>
                <a:lnTo>
                  <a:pt x="267" y="132"/>
                </a:lnTo>
                <a:lnTo>
                  <a:pt x="269" y="134"/>
                </a:lnTo>
                <a:lnTo>
                  <a:pt x="269" y="136"/>
                </a:lnTo>
                <a:lnTo>
                  <a:pt x="269" y="136"/>
                </a:lnTo>
                <a:lnTo>
                  <a:pt x="270" y="137"/>
                </a:lnTo>
                <a:lnTo>
                  <a:pt x="270" y="139"/>
                </a:lnTo>
                <a:lnTo>
                  <a:pt x="272" y="141"/>
                </a:lnTo>
                <a:lnTo>
                  <a:pt x="272" y="142"/>
                </a:lnTo>
                <a:lnTo>
                  <a:pt x="272" y="144"/>
                </a:lnTo>
                <a:lnTo>
                  <a:pt x="272" y="146"/>
                </a:lnTo>
                <a:lnTo>
                  <a:pt x="272" y="148"/>
                </a:lnTo>
                <a:lnTo>
                  <a:pt x="272" y="149"/>
                </a:lnTo>
                <a:lnTo>
                  <a:pt x="272" y="151"/>
                </a:lnTo>
                <a:lnTo>
                  <a:pt x="274" y="151"/>
                </a:lnTo>
                <a:lnTo>
                  <a:pt x="274" y="153"/>
                </a:lnTo>
                <a:lnTo>
                  <a:pt x="274" y="154"/>
                </a:lnTo>
                <a:lnTo>
                  <a:pt x="276" y="156"/>
                </a:lnTo>
                <a:lnTo>
                  <a:pt x="276" y="158"/>
                </a:lnTo>
                <a:lnTo>
                  <a:pt x="276" y="160"/>
                </a:lnTo>
                <a:lnTo>
                  <a:pt x="276" y="161"/>
                </a:lnTo>
                <a:lnTo>
                  <a:pt x="276" y="163"/>
                </a:lnTo>
                <a:lnTo>
                  <a:pt x="276" y="166"/>
                </a:lnTo>
                <a:lnTo>
                  <a:pt x="274" y="166"/>
                </a:lnTo>
                <a:lnTo>
                  <a:pt x="274" y="170"/>
                </a:lnTo>
                <a:lnTo>
                  <a:pt x="274" y="172"/>
                </a:lnTo>
                <a:lnTo>
                  <a:pt x="272" y="179"/>
                </a:lnTo>
                <a:lnTo>
                  <a:pt x="272" y="184"/>
                </a:lnTo>
                <a:lnTo>
                  <a:pt x="272" y="187"/>
                </a:lnTo>
                <a:lnTo>
                  <a:pt x="272" y="189"/>
                </a:lnTo>
                <a:lnTo>
                  <a:pt x="270" y="191"/>
                </a:lnTo>
                <a:lnTo>
                  <a:pt x="270" y="192"/>
                </a:lnTo>
                <a:lnTo>
                  <a:pt x="269" y="194"/>
                </a:lnTo>
                <a:lnTo>
                  <a:pt x="267" y="194"/>
                </a:lnTo>
                <a:lnTo>
                  <a:pt x="264" y="196"/>
                </a:lnTo>
                <a:lnTo>
                  <a:pt x="262" y="196"/>
                </a:lnTo>
                <a:lnTo>
                  <a:pt x="260" y="196"/>
                </a:lnTo>
                <a:lnTo>
                  <a:pt x="258" y="197"/>
                </a:lnTo>
                <a:lnTo>
                  <a:pt x="257" y="197"/>
                </a:lnTo>
                <a:lnTo>
                  <a:pt x="257" y="197"/>
                </a:lnTo>
                <a:lnTo>
                  <a:pt x="255" y="197"/>
                </a:lnTo>
                <a:lnTo>
                  <a:pt x="253" y="197"/>
                </a:lnTo>
                <a:lnTo>
                  <a:pt x="250" y="197"/>
                </a:lnTo>
                <a:lnTo>
                  <a:pt x="248" y="199"/>
                </a:lnTo>
                <a:lnTo>
                  <a:pt x="246" y="199"/>
                </a:lnTo>
                <a:lnTo>
                  <a:pt x="243" y="199"/>
                </a:lnTo>
                <a:lnTo>
                  <a:pt x="241" y="199"/>
                </a:lnTo>
                <a:lnTo>
                  <a:pt x="241" y="201"/>
                </a:lnTo>
                <a:lnTo>
                  <a:pt x="239" y="201"/>
                </a:lnTo>
                <a:lnTo>
                  <a:pt x="238" y="203"/>
                </a:lnTo>
                <a:lnTo>
                  <a:pt x="236" y="203"/>
                </a:lnTo>
                <a:lnTo>
                  <a:pt x="234" y="204"/>
                </a:lnTo>
                <a:lnTo>
                  <a:pt x="234" y="206"/>
                </a:lnTo>
                <a:lnTo>
                  <a:pt x="233" y="208"/>
                </a:lnTo>
                <a:lnTo>
                  <a:pt x="233" y="209"/>
                </a:lnTo>
                <a:lnTo>
                  <a:pt x="231" y="211"/>
                </a:lnTo>
                <a:lnTo>
                  <a:pt x="231" y="211"/>
                </a:lnTo>
                <a:lnTo>
                  <a:pt x="229" y="211"/>
                </a:lnTo>
                <a:lnTo>
                  <a:pt x="229" y="213"/>
                </a:lnTo>
                <a:lnTo>
                  <a:pt x="224" y="218"/>
                </a:lnTo>
                <a:lnTo>
                  <a:pt x="224" y="220"/>
                </a:lnTo>
                <a:lnTo>
                  <a:pt x="222" y="222"/>
                </a:lnTo>
                <a:lnTo>
                  <a:pt x="222" y="223"/>
                </a:lnTo>
                <a:lnTo>
                  <a:pt x="221" y="227"/>
                </a:lnTo>
                <a:lnTo>
                  <a:pt x="221" y="230"/>
                </a:lnTo>
                <a:lnTo>
                  <a:pt x="221" y="232"/>
                </a:lnTo>
                <a:lnTo>
                  <a:pt x="221" y="234"/>
                </a:lnTo>
                <a:lnTo>
                  <a:pt x="219" y="235"/>
                </a:lnTo>
                <a:lnTo>
                  <a:pt x="219" y="237"/>
                </a:lnTo>
                <a:lnTo>
                  <a:pt x="219" y="239"/>
                </a:lnTo>
                <a:lnTo>
                  <a:pt x="219" y="240"/>
                </a:lnTo>
                <a:lnTo>
                  <a:pt x="219" y="242"/>
                </a:lnTo>
                <a:lnTo>
                  <a:pt x="219" y="242"/>
                </a:lnTo>
                <a:lnTo>
                  <a:pt x="221" y="242"/>
                </a:lnTo>
                <a:lnTo>
                  <a:pt x="221" y="244"/>
                </a:lnTo>
                <a:lnTo>
                  <a:pt x="221" y="246"/>
                </a:lnTo>
                <a:lnTo>
                  <a:pt x="222" y="247"/>
                </a:lnTo>
                <a:lnTo>
                  <a:pt x="224" y="249"/>
                </a:lnTo>
                <a:lnTo>
                  <a:pt x="226" y="252"/>
                </a:lnTo>
                <a:lnTo>
                  <a:pt x="226" y="254"/>
                </a:lnTo>
                <a:lnTo>
                  <a:pt x="227" y="256"/>
                </a:lnTo>
                <a:lnTo>
                  <a:pt x="229" y="256"/>
                </a:lnTo>
                <a:lnTo>
                  <a:pt x="231" y="258"/>
                </a:lnTo>
                <a:lnTo>
                  <a:pt x="233" y="261"/>
                </a:lnTo>
                <a:lnTo>
                  <a:pt x="236" y="265"/>
                </a:lnTo>
                <a:lnTo>
                  <a:pt x="238" y="266"/>
                </a:lnTo>
                <a:lnTo>
                  <a:pt x="238" y="268"/>
                </a:lnTo>
                <a:lnTo>
                  <a:pt x="238" y="270"/>
                </a:lnTo>
                <a:lnTo>
                  <a:pt x="238" y="271"/>
                </a:lnTo>
                <a:lnTo>
                  <a:pt x="236" y="271"/>
                </a:lnTo>
                <a:lnTo>
                  <a:pt x="234" y="271"/>
                </a:lnTo>
                <a:lnTo>
                  <a:pt x="233" y="271"/>
                </a:lnTo>
                <a:lnTo>
                  <a:pt x="231" y="271"/>
                </a:lnTo>
                <a:lnTo>
                  <a:pt x="229" y="270"/>
                </a:lnTo>
                <a:lnTo>
                  <a:pt x="227" y="270"/>
                </a:lnTo>
                <a:lnTo>
                  <a:pt x="227" y="271"/>
                </a:lnTo>
                <a:lnTo>
                  <a:pt x="226" y="271"/>
                </a:lnTo>
                <a:lnTo>
                  <a:pt x="226" y="271"/>
                </a:lnTo>
                <a:lnTo>
                  <a:pt x="226" y="271"/>
                </a:lnTo>
                <a:lnTo>
                  <a:pt x="224" y="271"/>
                </a:lnTo>
                <a:lnTo>
                  <a:pt x="222" y="271"/>
                </a:lnTo>
                <a:lnTo>
                  <a:pt x="221" y="271"/>
                </a:lnTo>
                <a:lnTo>
                  <a:pt x="221" y="273"/>
                </a:lnTo>
                <a:lnTo>
                  <a:pt x="221" y="271"/>
                </a:lnTo>
                <a:lnTo>
                  <a:pt x="219" y="271"/>
                </a:lnTo>
                <a:lnTo>
                  <a:pt x="217" y="271"/>
                </a:lnTo>
                <a:lnTo>
                  <a:pt x="215" y="271"/>
                </a:lnTo>
                <a:lnTo>
                  <a:pt x="212" y="271"/>
                </a:lnTo>
                <a:lnTo>
                  <a:pt x="210" y="271"/>
                </a:lnTo>
                <a:lnTo>
                  <a:pt x="205" y="271"/>
                </a:lnTo>
                <a:lnTo>
                  <a:pt x="203" y="271"/>
                </a:lnTo>
                <a:lnTo>
                  <a:pt x="203" y="271"/>
                </a:lnTo>
                <a:lnTo>
                  <a:pt x="203" y="277"/>
                </a:lnTo>
                <a:lnTo>
                  <a:pt x="202" y="277"/>
                </a:lnTo>
                <a:lnTo>
                  <a:pt x="200" y="277"/>
                </a:lnTo>
                <a:lnTo>
                  <a:pt x="198" y="277"/>
                </a:lnTo>
                <a:lnTo>
                  <a:pt x="196" y="277"/>
                </a:lnTo>
                <a:lnTo>
                  <a:pt x="195" y="277"/>
                </a:lnTo>
                <a:lnTo>
                  <a:pt x="193" y="277"/>
                </a:lnTo>
                <a:lnTo>
                  <a:pt x="191" y="277"/>
                </a:lnTo>
                <a:lnTo>
                  <a:pt x="190" y="277"/>
                </a:lnTo>
                <a:lnTo>
                  <a:pt x="188" y="277"/>
                </a:lnTo>
                <a:lnTo>
                  <a:pt x="186" y="277"/>
                </a:lnTo>
                <a:lnTo>
                  <a:pt x="181" y="277"/>
                </a:lnTo>
                <a:lnTo>
                  <a:pt x="181" y="283"/>
                </a:lnTo>
                <a:lnTo>
                  <a:pt x="174" y="283"/>
                </a:lnTo>
                <a:lnTo>
                  <a:pt x="169" y="283"/>
                </a:lnTo>
                <a:lnTo>
                  <a:pt x="157" y="283"/>
                </a:lnTo>
                <a:lnTo>
                  <a:pt x="157" y="287"/>
                </a:lnTo>
                <a:lnTo>
                  <a:pt x="159" y="295"/>
                </a:lnTo>
                <a:lnTo>
                  <a:pt x="155" y="295"/>
                </a:lnTo>
                <a:lnTo>
                  <a:pt x="152" y="295"/>
                </a:lnTo>
                <a:lnTo>
                  <a:pt x="147" y="295"/>
                </a:lnTo>
                <a:lnTo>
                  <a:pt x="140" y="295"/>
                </a:lnTo>
                <a:lnTo>
                  <a:pt x="140" y="301"/>
                </a:lnTo>
                <a:lnTo>
                  <a:pt x="140" y="302"/>
                </a:lnTo>
                <a:lnTo>
                  <a:pt x="140" y="304"/>
                </a:lnTo>
                <a:lnTo>
                  <a:pt x="129" y="304"/>
                </a:lnTo>
                <a:lnTo>
                  <a:pt x="129" y="306"/>
                </a:lnTo>
                <a:lnTo>
                  <a:pt x="129" y="311"/>
                </a:lnTo>
                <a:lnTo>
                  <a:pt x="121" y="311"/>
                </a:lnTo>
                <a:lnTo>
                  <a:pt x="119" y="311"/>
                </a:lnTo>
                <a:lnTo>
                  <a:pt x="119" y="320"/>
                </a:lnTo>
                <a:lnTo>
                  <a:pt x="119" y="321"/>
                </a:lnTo>
                <a:lnTo>
                  <a:pt x="119" y="323"/>
                </a:lnTo>
                <a:lnTo>
                  <a:pt x="117" y="323"/>
                </a:lnTo>
                <a:lnTo>
                  <a:pt x="112" y="323"/>
                </a:lnTo>
                <a:lnTo>
                  <a:pt x="107" y="323"/>
                </a:lnTo>
                <a:lnTo>
                  <a:pt x="107" y="330"/>
                </a:lnTo>
                <a:lnTo>
                  <a:pt x="107" y="342"/>
                </a:lnTo>
                <a:lnTo>
                  <a:pt x="109" y="345"/>
                </a:lnTo>
                <a:lnTo>
                  <a:pt x="105" y="345"/>
                </a:lnTo>
                <a:lnTo>
                  <a:pt x="100" y="345"/>
                </a:lnTo>
                <a:lnTo>
                  <a:pt x="97" y="347"/>
                </a:lnTo>
                <a:lnTo>
                  <a:pt x="98" y="357"/>
                </a:lnTo>
                <a:lnTo>
                  <a:pt x="95" y="357"/>
                </a:lnTo>
                <a:lnTo>
                  <a:pt x="92" y="357"/>
                </a:lnTo>
                <a:lnTo>
                  <a:pt x="86" y="357"/>
                </a:lnTo>
                <a:lnTo>
                  <a:pt x="79" y="357"/>
                </a:lnTo>
                <a:lnTo>
                  <a:pt x="76" y="357"/>
                </a:lnTo>
                <a:lnTo>
                  <a:pt x="76" y="357"/>
                </a:lnTo>
                <a:lnTo>
                  <a:pt x="76" y="359"/>
                </a:lnTo>
                <a:lnTo>
                  <a:pt x="76" y="363"/>
                </a:lnTo>
                <a:lnTo>
                  <a:pt x="76" y="368"/>
                </a:lnTo>
                <a:lnTo>
                  <a:pt x="74" y="369"/>
                </a:lnTo>
                <a:lnTo>
                  <a:pt x="73" y="369"/>
                </a:lnTo>
                <a:lnTo>
                  <a:pt x="71" y="369"/>
                </a:lnTo>
                <a:lnTo>
                  <a:pt x="64" y="369"/>
                </a:lnTo>
                <a:lnTo>
                  <a:pt x="57" y="369"/>
                </a:lnTo>
                <a:lnTo>
                  <a:pt x="47" y="369"/>
                </a:lnTo>
                <a:lnTo>
                  <a:pt x="45" y="369"/>
                </a:lnTo>
                <a:lnTo>
                  <a:pt x="45" y="369"/>
                </a:lnTo>
                <a:lnTo>
                  <a:pt x="43" y="369"/>
                </a:lnTo>
                <a:lnTo>
                  <a:pt x="40" y="369"/>
                </a:lnTo>
                <a:lnTo>
                  <a:pt x="38" y="369"/>
                </a:lnTo>
                <a:lnTo>
                  <a:pt x="36" y="369"/>
                </a:lnTo>
                <a:lnTo>
                  <a:pt x="35" y="369"/>
                </a:lnTo>
                <a:lnTo>
                  <a:pt x="31" y="369"/>
                </a:lnTo>
                <a:lnTo>
                  <a:pt x="26" y="371"/>
                </a:lnTo>
                <a:lnTo>
                  <a:pt x="21" y="371"/>
                </a:lnTo>
                <a:lnTo>
                  <a:pt x="18" y="371"/>
                </a:lnTo>
                <a:lnTo>
                  <a:pt x="16" y="371"/>
                </a:lnTo>
                <a:lnTo>
                  <a:pt x="14" y="371"/>
                </a:lnTo>
                <a:lnTo>
                  <a:pt x="11" y="371"/>
                </a:lnTo>
                <a:lnTo>
                  <a:pt x="9" y="371"/>
                </a:lnTo>
                <a:lnTo>
                  <a:pt x="9" y="366"/>
                </a:lnTo>
                <a:lnTo>
                  <a:pt x="9" y="363"/>
                </a:lnTo>
                <a:lnTo>
                  <a:pt x="9" y="361"/>
                </a:lnTo>
                <a:lnTo>
                  <a:pt x="9" y="352"/>
                </a:lnTo>
                <a:lnTo>
                  <a:pt x="9" y="349"/>
                </a:lnTo>
                <a:lnTo>
                  <a:pt x="7" y="347"/>
                </a:lnTo>
                <a:lnTo>
                  <a:pt x="7" y="344"/>
                </a:lnTo>
                <a:lnTo>
                  <a:pt x="7" y="342"/>
                </a:lnTo>
                <a:lnTo>
                  <a:pt x="7" y="332"/>
                </a:lnTo>
                <a:lnTo>
                  <a:pt x="7" y="326"/>
                </a:lnTo>
                <a:lnTo>
                  <a:pt x="7" y="325"/>
                </a:lnTo>
                <a:lnTo>
                  <a:pt x="7" y="318"/>
                </a:lnTo>
                <a:lnTo>
                  <a:pt x="7" y="314"/>
                </a:lnTo>
                <a:lnTo>
                  <a:pt x="7" y="309"/>
                </a:lnTo>
                <a:lnTo>
                  <a:pt x="7" y="302"/>
                </a:lnTo>
                <a:lnTo>
                  <a:pt x="7" y="302"/>
                </a:lnTo>
                <a:lnTo>
                  <a:pt x="7" y="301"/>
                </a:lnTo>
                <a:lnTo>
                  <a:pt x="9" y="301"/>
                </a:lnTo>
                <a:lnTo>
                  <a:pt x="9" y="297"/>
                </a:lnTo>
                <a:lnTo>
                  <a:pt x="9" y="294"/>
                </a:lnTo>
                <a:lnTo>
                  <a:pt x="9" y="282"/>
                </a:lnTo>
                <a:lnTo>
                  <a:pt x="9" y="278"/>
                </a:lnTo>
                <a:lnTo>
                  <a:pt x="9" y="277"/>
                </a:lnTo>
                <a:lnTo>
                  <a:pt x="9" y="275"/>
                </a:lnTo>
                <a:lnTo>
                  <a:pt x="9" y="271"/>
                </a:lnTo>
                <a:lnTo>
                  <a:pt x="9" y="268"/>
                </a:lnTo>
                <a:lnTo>
                  <a:pt x="7" y="259"/>
                </a:lnTo>
                <a:lnTo>
                  <a:pt x="7" y="258"/>
                </a:lnTo>
                <a:lnTo>
                  <a:pt x="7" y="254"/>
                </a:lnTo>
                <a:lnTo>
                  <a:pt x="7" y="251"/>
                </a:lnTo>
                <a:lnTo>
                  <a:pt x="7" y="249"/>
                </a:lnTo>
                <a:lnTo>
                  <a:pt x="7" y="247"/>
                </a:lnTo>
                <a:lnTo>
                  <a:pt x="7" y="242"/>
                </a:lnTo>
                <a:lnTo>
                  <a:pt x="7" y="237"/>
                </a:lnTo>
                <a:lnTo>
                  <a:pt x="7" y="230"/>
                </a:lnTo>
                <a:lnTo>
                  <a:pt x="7" y="228"/>
                </a:lnTo>
                <a:lnTo>
                  <a:pt x="6" y="228"/>
                </a:lnTo>
                <a:lnTo>
                  <a:pt x="6" y="223"/>
                </a:lnTo>
                <a:lnTo>
                  <a:pt x="6" y="222"/>
                </a:lnTo>
                <a:lnTo>
                  <a:pt x="6" y="209"/>
                </a:lnTo>
                <a:lnTo>
                  <a:pt x="6" y="208"/>
                </a:lnTo>
                <a:lnTo>
                  <a:pt x="6" y="203"/>
                </a:lnTo>
                <a:lnTo>
                  <a:pt x="6" y="196"/>
                </a:lnTo>
                <a:lnTo>
                  <a:pt x="6" y="192"/>
                </a:lnTo>
                <a:lnTo>
                  <a:pt x="6" y="184"/>
                </a:lnTo>
                <a:lnTo>
                  <a:pt x="6" y="182"/>
                </a:lnTo>
                <a:lnTo>
                  <a:pt x="6" y="180"/>
                </a:lnTo>
                <a:lnTo>
                  <a:pt x="6" y="172"/>
                </a:lnTo>
                <a:lnTo>
                  <a:pt x="4" y="161"/>
                </a:lnTo>
                <a:lnTo>
                  <a:pt x="4" y="158"/>
                </a:lnTo>
                <a:lnTo>
                  <a:pt x="4" y="154"/>
                </a:lnTo>
                <a:lnTo>
                  <a:pt x="4" y="149"/>
                </a:lnTo>
                <a:lnTo>
                  <a:pt x="4" y="141"/>
                </a:lnTo>
                <a:lnTo>
                  <a:pt x="4" y="136"/>
                </a:lnTo>
                <a:lnTo>
                  <a:pt x="4" y="129"/>
                </a:lnTo>
                <a:lnTo>
                  <a:pt x="4" y="127"/>
                </a:lnTo>
                <a:lnTo>
                  <a:pt x="4" y="125"/>
                </a:lnTo>
                <a:lnTo>
                  <a:pt x="4" y="123"/>
                </a:lnTo>
                <a:lnTo>
                  <a:pt x="2" y="123"/>
                </a:lnTo>
                <a:lnTo>
                  <a:pt x="2" y="118"/>
                </a:lnTo>
                <a:lnTo>
                  <a:pt x="2" y="115"/>
                </a:lnTo>
                <a:lnTo>
                  <a:pt x="2" y="110"/>
                </a:lnTo>
                <a:lnTo>
                  <a:pt x="2" y="105"/>
                </a:lnTo>
                <a:lnTo>
                  <a:pt x="2" y="103"/>
                </a:lnTo>
                <a:lnTo>
                  <a:pt x="2" y="98"/>
                </a:lnTo>
                <a:lnTo>
                  <a:pt x="2" y="96"/>
                </a:lnTo>
                <a:lnTo>
                  <a:pt x="2" y="94"/>
                </a:lnTo>
                <a:lnTo>
                  <a:pt x="2" y="92"/>
                </a:lnTo>
                <a:lnTo>
                  <a:pt x="2" y="91"/>
                </a:lnTo>
                <a:lnTo>
                  <a:pt x="2" y="89"/>
                </a:lnTo>
                <a:lnTo>
                  <a:pt x="2" y="86"/>
                </a:lnTo>
                <a:lnTo>
                  <a:pt x="2" y="84"/>
                </a:lnTo>
                <a:lnTo>
                  <a:pt x="2" y="80"/>
                </a:lnTo>
                <a:lnTo>
                  <a:pt x="2" y="79"/>
                </a:lnTo>
                <a:lnTo>
                  <a:pt x="2" y="77"/>
                </a:lnTo>
                <a:lnTo>
                  <a:pt x="2" y="75"/>
                </a:lnTo>
                <a:lnTo>
                  <a:pt x="2" y="74"/>
                </a:lnTo>
                <a:lnTo>
                  <a:pt x="2" y="72"/>
                </a:lnTo>
                <a:lnTo>
                  <a:pt x="2" y="70"/>
                </a:lnTo>
                <a:lnTo>
                  <a:pt x="2" y="68"/>
                </a:lnTo>
                <a:lnTo>
                  <a:pt x="2" y="63"/>
                </a:lnTo>
                <a:lnTo>
                  <a:pt x="2" y="62"/>
                </a:lnTo>
                <a:lnTo>
                  <a:pt x="0" y="60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6"/>
                </a:lnTo>
                <a:lnTo>
                  <a:pt x="0" y="43"/>
                </a:lnTo>
                <a:lnTo>
                  <a:pt x="0" y="41"/>
                </a:lnTo>
                <a:lnTo>
                  <a:pt x="0" y="39"/>
                </a:lnTo>
                <a:lnTo>
                  <a:pt x="0" y="37"/>
                </a:lnTo>
                <a:lnTo>
                  <a:pt x="0" y="25"/>
                </a:lnTo>
                <a:lnTo>
                  <a:pt x="0" y="20"/>
                </a:lnTo>
                <a:lnTo>
                  <a:pt x="0" y="19"/>
                </a:lnTo>
                <a:lnTo>
                  <a:pt x="0" y="6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2" name="Freeform 220"/>
          <p:cNvSpPr>
            <a:spLocks/>
          </p:cNvSpPr>
          <p:nvPr/>
        </p:nvSpPr>
        <p:spPr bwMode="auto">
          <a:xfrm>
            <a:off x="5503863" y="5541963"/>
            <a:ext cx="349250" cy="688975"/>
          </a:xfrm>
          <a:custGeom>
            <a:avLst/>
            <a:gdLst/>
            <a:ahLst/>
            <a:cxnLst>
              <a:cxn ang="0">
                <a:pos x="211" y="33"/>
              </a:cxn>
              <a:cxn ang="0">
                <a:pos x="211" y="49"/>
              </a:cxn>
              <a:cxn ang="0">
                <a:pos x="213" y="66"/>
              </a:cxn>
              <a:cxn ang="0">
                <a:pos x="213" y="78"/>
              </a:cxn>
              <a:cxn ang="0">
                <a:pos x="213" y="90"/>
              </a:cxn>
              <a:cxn ang="0">
                <a:pos x="213" y="112"/>
              </a:cxn>
              <a:cxn ang="0">
                <a:pos x="215" y="130"/>
              </a:cxn>
              <a:cxn ang="0">
                <a:pos x="217" y="166"/>
              </a:cxn>
              <a:cxn ang="0">
                <a:pos x="217" y="197"/>
              </a:cxn>
              <a:cxn ang="0">
                <a:pos x="218" y="222"/>
              </a:cxn>
              <a:cxn ang="0">
                <a:pos x="218" y="245"/>
              </a:cxn>
              <a:cxn ang="0">
                <a:pos x="220" y="269"/>
              </a:cxn>
              <a:cxn ang="0">
                <a:pos x="220" y="295"/>
              </a:cxn>
              <a:cxn ang="0">
                <a:pos x="218" y="312"/>
              </a:cxn>
              <a:cxn ang="0">
                <a:pos x="218" y="341"/>
              </a:cxn>
              <a:cxn ang="0">
                <a:pos x="220" y="365"/>
              </a:cxn>
              <a:cxn ang="0">
                <a:pos x="192" y="365"/>
              </a:cxn>
              <a:cxn ang="0">
                <a:pos x="167" y="365"/>
              </a:cxn>
              <a:cxn ang="0">
                <a:pos x="163" y="377"/>
              </a:cxn>
              <a:cxn ang="0">
                <a:pos x="165" y="401"/>
              </a:cxn>
              <a:cxn ang="0">
                <a:pos x="165" y="422"/>
              </a:cxn>
              <a:cxn ang="0">
                <a:pos x="143" y="425"/>
              </a:cxn>
              <a:cxn ang="0">
                <a:pos x="139" y="432"/>
              </a:cxn>
              <a:cxn ang="0">
                <a:pos x="124" y="434"/>
              </a:cxn>
              <a:cxn ang="0">
                <a:pos x="113" y="434"/>
              </a:cxn>
              <a:cxn ang="0">
                <a:pos x="94" y="434"/>
              </a:cxn>
              <a:cxn ang="0">
                <a:pos x="72" y="432"/>
              </a:cxn>
              <a:cxn ang="0">
                <a:pos x="72" y="417"/>
              </a:cxn>
              <a:cxn ang="0">
                <a:pos x="72" y="401"/>
              </a:cxn>
              <a:cxn ang="0">
                <a:pos x="53" y="401"/>
              </a:cxn>
              <a:cxn ang="0">
                <a:pos x="32" y="401"/>
              </a:cxn>
              <a:cxn ang="0">
                <a:pos x="3" y="401"/>
              </a:cxn>
              <a:cxn ang="0">
                <a:pos x="0" y="381"/>
              </a:cxn>
              <a:cxn ang="0">
                <a:pos x="2" y="360"/>
              </a:cxn>
              <a:cxn ang="0">
                <a:pos x="0" y="324"/>
              </a:cxn>
              <a:cxn ang="0">
                <a:pos x="0" y="291"/>
              </a:cxn>
              <a:cxn ang="0">
                <a:pos x="0" y="272"/>
              </a:cxn>
              <a:cxn ang="0">
                <a:pos x="0" y="240"/>
              </a:cxn>
              <a:cxn ang="0">
                <a:pos x="12" y="228"/>
              </a:cxn>
              <a:cxn ang="0">
                <a:pos x="45" y="219"/>
              </a:cxn>
              <a:cxn ang="0">
                <a:pos x="43" y="193"/>
              </a:cxn>
              <a:cxn ang="0">
                <a:pos x="43" y="176"/>
              </a:cxn>
              <a:cxn ang="0">
                <a:pos x="43" y="145"/>
              </a:cxn>
              <a:cxn ang="0">
                <a:pos x="43" y="116"/>
              </a:cxn>
              <a:cxn ang="0">
                <a:pos x="41" y="99"/>
              </a:cxn>
              <a:cxn ang="0">
                <a:pos x="43" y="83"/>
              </a:cxn>
              <a:cxn ang="0">
                <a:pos x="43" y="52"/>
              </a:cxn>
              <a:cxn ang="0">
                <a:pos x="41" y="9"/>
              </a:cxn>
              <a:cxn ang="0">
                <a:pos x="70" y="7"/>
              </a:cxn>
              <a:cxn ang="0">
                <a:pos x="108" y="6"/>
              </a:cxn>
              <a:cxn ang="0">
                <a:pos x="136" y="4"/>
              </a:cxn>
              <a:cxn ang="0">
                <a:pos x="165" y="4"/>
              </a:cxn>
              <a:cxn ang="0">
                <a:pos x="203" y="2"/>
              </a:cxn>
            </a:cxnLst>
            <a:rect l="0" t="0" r="r" b="b"/>
            <a:pathLst>
              <a:path w="220" h="434">
                <a:moveTo>
                  <a:pt x="211" y="0"/>
                </a:moveTo>
                <a:lnTo>
                  <a:pt x="211" y="13"/>
                </a:lnTo>
                <a:lnTo>
                  <a:pt x="211" y="14"/>
                </a:lnTo>
                <a:lnTo>
                  <a:pt x="211" y="19"/>
                </a:lnTo>
                <a:lnTo>
                  <a:pt x="211" y="31"/>
                </a:lnTo>
                <a:lnTo>
                  <a:pt x="211" y="33"/>
                </a:lnTo>
                <a:lnTo>
                  <a:pt x="211" y="35"/>
                </a:lnTo>
                <a:lnTo>
                  <a:pt x="211" y="37"/>
                </a:lnTo>
                <a:lnTo>
                  <a:pt x="211" y="40"/>
                </a:lnTo>
                <a:lnTo>
                  <a:pt x="211" y="45"/>
                </a:lnTo>
                <a:lnTo>
                  <a:pt x="211" y="47"/>
                </a:lnTo>
                <a:lnTo>
                  <a:pt x="211" y="49"/>
                </a:lnTo>
                <a:lnTo>
                  <a:pt x="211" y="54"/>
                </a:lnTo>
                <a:lnTo>
                  <a:pt x="213" y="56"/>
                </a:lnTo>
                <a:lnTo>
                  <a:pt x="213" y="57"/>
                </a:lnTo>
                <a:lnTo>
                  <a:pt x="213" y="62"/>
                </a:lnTo>
                <a:lnTo>
                  <a:pt x="213" y="64"/>
                </a:lnTo>
                <a:lnTo>
                  <a:pt x="213" y="66"/>
                </a:lnTo>
                <a:lnTo>
                  <a:pt x="213" y="68"/>
                </a:lnTo>
                <a:lnTo>
                  <a:pt x="213" y="69"/>
                </a:lnTo>
                <a:lnTo>
                  <a:pt x="213" y="71"/>
                </a:lnTo>
                <a:lnTo>
                  <a:pt x="213" y="73"/>
                </a:lnTo>
                <a:lnTo>
                  <a:pt x="213" y="74"/>
                </a:lnTo>
                <a:lnTo>
                  <a:pt x="213" y="78"/>
                </a:lnTo>
                <a:lnTo>
                  <a:pt x="213" y="80"/>
                </a:lnTo>
                <a:lnTo>
                  <a:pt x="213" y="83"/>
                </a:lnTo>
                <a:lnTo>
                  <a:pt x="213" y="85"/>
                </a:lnTo>
                <a:lnTo>
                  <a:pt x="213" y="86"/>
                </a:lnTo>
                <a:lnTo>
                  <a:pt x="213" y="88"/>
                </a:lnTo>
                <a:lnTo>
                  <a:pt x="213" y="90"/>
                </a:lnTo>
                <a:lnTo>
                  <a:pt x="213" y="92"/>
                </a:lnTo>
                <a:lnTo>
                  <a:pt x="213" y="97"/>
                </a:lnTo>
                <a:lnTo>
                  <a:pt x="213" y="99"/>
                </a:lnTo>
                <a:lnTo>
                  <a:pt x="213" y="104"/>
                </a:lnTo>
                <a:lnTo>
                  <a:pt x="213" y="109"/>
                </a:lnTo>
                <a:lnTo>
                  <a:pt x="213" y="112"/>
                </a:lnTo>
                <a:lnTo>
                  <a:pt x="213" y="117"/>
                </a:lnTo>
                <a:lnTo>
                  <a:pt x="215" y="117"/>
                </a:lnTo>
                <a:lnTo>
                  <a:pt x="215" y="119"/>
                </a:lnTo>
                <a:lnTo>
                  <a:pt x="215" y="121"/>
                </a:lnTo>
                <a:lnTo>
                  <a:pt x="215" y="123"/>
                </a:lnTo>
                <a:lnTo>
                  <a:pt x="215" y="130"/>
                </a:lnTo>
                <a:lnTo>
                  <a:pt x="215" y="135"/>
                </a:lnTo>
                <a:lnTo>
                  <a:pt x="215" y="143"/>
                </a:lnTo>
                <a:lnTo>
                  <a:pt x="215" y="148"/>
                </a:lnTo>
                <a:lnTo>
                  <a:pt x="215" y="152"/>
                </a:lnTo>
                <a:lnTo>
                  <a:pt x="215" y="155"/>
                </a:lnTo>
                <a:lnTo>
                  <a:pt x="217" y="166"/>
                </a:lnTo>
                <a:lnTo>
                  <a:pt x="217" y="174"/>
                </a:lnTo>
                <a:lnTo>
                  <a:pt x="217" y="176"/>
                </a:lnTo>
                <a:lnTo>
                  <a:pt x="217" y="178"/>
                </a:lnTo>
                <a:lnTo>
                  <a:pt x="217" y="186"/>
                </a:lnTo>
                <a:lnTo>
                  <a:pt x="217" y="190"/>
                </a:lnTo>
                <a:lnTo>
                  <a:pt x="217" y="197"/>
                </a:lnTo>
                <a:lnTo>
                  <a:pt x="217" y="202"/>
                </a:lnTo>
                <a:lnTo>
                  <a:pt x="217" y="203"/>
                </a:lnTo>
                <a:lnTo>
                  <a:pt x="217" y="216"/>
                </a:lnTo>
                <a:lnTo>
                  <a:pt x="217" y="217"/>
                </a:lnTo>
                <a:lnTo>
                  <a:pt x="217" y="222"/>
                </a:lnTo>
                <a:lnTo>
                  <a:pt x="218" y="222"/>
                </a:lnTo>
                <a:lnTo>
                  <a:pt x="218" y="224"/>
                </a:lnTo>
                <a:lnTo>
                  <a:pt x="218" y="231"/>
                </a:lnTo>
                <a:lnTo>
                  <a:pt x="218" y="236"/>
                </a:lnTo>
                <a:lnTo>
                  <a:pt x="218" y="241"/>
                </a:lnTo>
                <a:lnTo>
                  <a:pt x="218" y="243"/>
                </a:lnTo>
                <a:lnTo>
                  <a:pt x="218" y="245"/>
                </a:lnTo>
                <a:lnTo>
                  <a:pt x="218" y="248"/>
                </a:lnTo>
                <a:lnTo>
                  <a:pt x="218" y="252"/>
                </a:lnTo>
                <a:lnTo>
                  <a:pt x="218" y="253"/>
                </a:lnTo>
                <a:lnTo>
                  <a:pt x="220" y="262"/>
                </a:lnTo>
                <a:lnTo>
                  <a:pt x="220" y="265"/>
                </a:lnTo>
                <a:lnTo>
                  <a:pt x="220" y="269"/>
                </a:lnTo>
                <a:lnTo>
                  <a:pt x="220" y="271"/>
                </a:lnTo>
                <a:lnTo>
                  <a:pt x="220" y="272"/>
                </a:lnTo>
                <a:lnTo>
                  <a:pt x="220" y="276"/>
                </a:lnTo>
                <a:lnTo>
                  <a:pt x="220" y="288"/>
                </a:lnTo>
                <a:lnTo>
                  <a:pt x="220" y="291"/>
                </a:lnTo>
                <a:lnTo>
                  <a:pt x="220" y="295"/>
                </a:lnTo>
                <a:lnTo>
                  <a:pt x="218" y="295"/>
                </a:lnTo>
                <a:lnTo>
                  <a:pt x="218" y="296"/>
                </a:lnTo>
                <a:lnTo>
                  <a:pt x="218" y="296"/>
                </a:lnTo>
                <a:lnTo>
                  <a:pt x="218" y="303"/>
                </a:lnTo>
                <a:lnTo>
                  <a:pt x="218" y="308"/>
                </a:lnTo>
                <a:lnTo>
                  <a:pt x="218" y="312"/>
                </a:lnTo>
                <a:lnTo>
                  <a:pt x="218" y="319"/>
                </a:lnTo>
                <a:lnTo>
                  <a:pt x="218" y="320"/>
                </a:lnTo>
                <a:lnTo>
                  <a:pt x="218" y="326"/>
                </a:lnTo>
                <a:lnTo>
                  <a:pt x="218" y="336"/>
                </a:lnTo>
                <a:lnTo>
                  <a:pt x="218" y="338"/>
                </a:lnTo>
                <a:lnTo>
                  <a:pt x="218" y="341"/>
                </a:lnTo>
                <a:lnTo>
                  <a:pt x="220" y="343"/>
                </a:lnTo>
                <a:lnTo>
                  <a:pt x="220" y="346"/>
                </a:lnTo>
                <a:lnTo>
                  <a:pt x="220" y="355"/>
                </a:lnTo>
                <a:lnTo>
                  <a:pt x="220" y="357"/>
                </a:lnTo>
                <a:lnTo>
                  <a:pt x="220" y="360"/>
                </a:lnTo>
                <a:lnTo>
                  <a:pt x="220" y="365"/>
                </a:lnTo>
                <a:lnTo>
                  <a:pt x="217" y="365"/>
                </a:lnTo>
                <a:lnTo>
                  <a:pt x="215" y="365"/>
                </a:lnTo>
                <a:lnTo>
                  <a:pt x="211" y="365"/>
                </a:lnTo>
                <a:lnTo>
                  <a:pt x="196" y="365"/>
                </a:lnTo>
                <a:lnTo>
                  <a:pt x="194" y="365"/>
                </a:lnTo>
                <a:lnTo>
                  <a:pt x="192" y="365"/>
                </a:lnTo>
                <a:lnTo>
                  <a:pt x="184" y="365"/>
                </a:lnTo>
                <a:lnTo>
                  <a:pt x="180" y="365"/>
                </a:lnTo>
                <a:lnTo>
                  <a:pt x="175" y="365"/>
                </a:lnTo>
                <a:lnTo>
                  <a:pt x="172" y="365"/>
                </a:lnTo>
                <a:lnTo>
                  <a:pt x="170" y="365"/>
                </a:lnTo>
                <a:lnTo>
                  <a:pt x="167" y="365"/>
                </a:lnTo>
                <a:lnTo>
                  <a:pt x="165" y="365"/>
                </a:lnTo>
                <a:lnTo>
                  <a:pt x="163" y="365"/>
                </a:lnTo>
                <a:lnTo>
                  <a:pt x="163" y="367"/>
                </a:lnTo>
                <a:lnTo>
                  <a:pt x="163" y="369"/>
                </a:lnTo>
                <a:lnTo>
                  <a:pt x="163" y="370"/>
                </a:lnTo>
                <a:lnTo>
                  <a:pt x="163" y="377"/>
                </a:lnTo>
                <a:lnTo>
                  <a:pt x="165" y="388"/>
                </a:lnTo>
                <a:lnTo>
                  <a:pt x="165" y="389"/>
                </a:lnTo>
                <a:lnTo>
                  <a:pt x="165" y="393"/>
                </a:lnTo>
                <a:lnTo>
                  <a:pt x="165" y="400"/>
                </a:lnTo>
                <a:lnTo>
                  <a:pt x="165" y="401"/>
                </a:lnTo>
                <a:lnTo>
                  <a:pt x="165" y="401"/>
                </a:lnTo>
                <a:lnTo>
                  <a:pt x="165" y="403"/>
                </a:lnTo>
                <a:lnTo>
                  <a:pt x="165" y="410"/>
                </a:lnTo>
                <a:lnTo>
                  <a:pt x="165" y="412"/>
                </a:lnTo>
                <a:lnTo>
                  <a:pt x="165" y="417"/>
                </a:lnTo>
                <a:lnTo>
                  <a:pt x="165" y="419"/>
                </a:lnTo>
                <a:lnTo>
                  <a:pt x="165" y="422"/>
                </a:lnTo>
                <a:lnTo>
                  <a:pt x="156" y="422"/>
                </a:lnTo>
                <a:lnTo>
                  <a:pt x="153" y="422"/>
                </a:lnTo>
                <a:lnTo>
                  <a:pt x="144" y="422"/>
                </a:lnTo>
                <a:lnTo>
                  <a:pt x="143" y="422"/>
                </a:lnTo>
                <a:lnTo>
                  <a:pt x="143" y="424"/>
                </a:lnTo>
                <a:lnTo>
                  <a:pt x="143" y="425"/>
                </a:lnTo>
                <a:lnTo>
                  <a:pt x="143" y="429"/>
                </a:lnTo>
                <a:lnTo>
                  <a:pt x="143" y="431"/>
                </a:lnTo>
                <a:lnTo>
                  <a:pt x="143" y="432"/>
                </a:lnTo>
                <a:lnTo>
                  <a:pt x="143" y="432"/>
                </a:lnTo>
                <a:lnTo>
                  <a:pt x="141" y="432"/>
                </a:lnTo>
                <a:lnTo>
                  <a:pt x="139" y="432"/>
                </a:lnTo>
                <a:lnTo>
                  <a:pt x="137" y="432"/>
                </a:lnTo>
                <a:lnTo>
                  <a:pt x="136" y="432"/>
                </a:lnTo>
                <a:lnTo>
                  <a:pt x="132" y="432"/>
                </a:lnTo>
                <a:lnTo>
                  <a:pt x="131" y="434"/>
                </a:lnTo>
                <a:lnTo>
                  <a:pt x="129" y="434"/>
                </a:lnTo>
                <a:lnTo>
                  <a:pt x="124" y="434"/>
                </a:lnTo>
                <a:lnTo>
                  <a:pt x="120" y="434"/>
                </a:lnTo>
                <a:lnTo>
                  <a:pt x="120" y="434"/>
                </a:lnTo>
                <a:lnTo>
                  <a:pt x="118" y="434"/>
                </a:lnTo>
                <a:lnTo>
                  <a:pt x="117" y="434"/>
                </a:lnTo>
                <a:lnTo>
                  <a:pt x="115" y="434"/>
                </a:lnTo>
                <a:lnTo>
                  <a:pt x="113" y="434"/>
                </a:lnTo>
                <a:lnTo>
                  <a:pt x="112" y="434"/>
                </a:lnTo>
                <a:lnTo>
                  <a:pt x="108" y="434"/>
                </a:lnTo>
                <a:lnTo>
                  <a:pt x="106" y="434"/>
                </a:lnTo>
                <a:lnTo>
                  <a:pt x="105" y="434"/>
                </a:lnTo>
                <a:lnTo>
                  <a:pt x="98" y="434"/>
                </a:lnTo>
                <a:lnTo>
                  <a:pt x="94" y="434"/>
                </a:lnTo>
                <a:lnTo>
                  <a:pt x="93" y="434"/>
                </a:lnTo>
                <a:lnTo>
                  <a:pt x="84" y="434"/>
                </a:lnTo>
                <a:lnTo>
                  <a:pt x="82" y="434"/>
                </a:lnTo>
                <a:lnTo>
                  <a:pt x="74" y="434"/>
                </a:lnTo>
                <a:lnTo>
                  <a:pt x="72" y="434"/>
                </a:lnTo>
                <a:lnTo>
                  <a:pt x="72" y="432"/>
                </a:lnTo>
                <a:lnTo>
                  <a:pt x="72" y="432"/>
                </a:lnTo>
                <a:lnTo>
                  <a:pt x="72" y="431"/>
                </a:lnTo>
                <a:lnTo>
                  <a:pt x="72" y="429"/>
                </a:lnTo>
                <a:lnTo>
                  <a:pt x="72" y="427"/>
                </a:lnTo>
                <a:lnTo>
                  <a:pt x="72" y="424"/>
                </a:lnTo>
                <a:lnTo>
                  <a:pt x="72" y="417"/>
                </a:lnTo>
                <a:lnTo>
                  <a:pt x="72" y="417"/>
                </a:lnTo>
                <a:lnTo>
                  <a:pt x="72" y="413"/>
                </a:lnTo>
                <a:lnTo>
                  <a:pt x="72" y="406"/>
                </a:lnTo>
                <a:lnTo>
                  <a:pt x="72" y="405"/>
                </a:lnTo>
                <a:lnTo>
                  <a:pt x="72" y="403"/>
                </a:lnTo>
                <a:lnTo>
                  <a:pt x="72" y="401"/>
                </a:lnTo>
                <a:lnTo>
                  <a:pt x="72" y="401"/>
                </a:lnTo>
                <a:lnTo>
                  <a:pt x="67" y="401"/>
                </a:lnTo>
                <a:lnTo>
                  <a:pt x="65" y="401"/>
                </a:lnTo>
                <a:lnTo>
                  <a:pt x="62" y="401"/>
                </a:lnTo>
                <a:lnTo>
                  <a:pt x="60" y="401"/>
                </a:lnTo>
                <a:lnTo>
                  <a:pt x="53" y="401"/>
                </a:lnTo>
                <a:lnTo>
                  <a:pt x="51" y="401"/>
                </a:lnTo>
                <a:lnTo>
                  <a:pt x="50" y="401"/>
                </a:lnTo>
                <a:lnTo>
                  <a:pt x="46" y="401"/>
                </a:lnTo>
                <a:lnTo>
                  <a:pt x="38" y="401"/>
                </a:lnTo>
                <a:lnTo>
                  <a:pt x="34" y="401"/>
                </a:lnTo>
                <a:lnTo>
                  <a:pt x="32" y="401"/>
                </a:lnTo>
                <a:lnTo>
                  <a:pt x="24" y="401"/>
                </a:lnTo>
                <a:lnTo>
                  <a:pt x="20" y="401"/>
                </a:lnTo>
                <a:lnTo>
                  <a:pt x="15" y="401"/>
                </a:lnTo>
                <a:lnTo>
                  <a:pt x="14" y="401"/>
                </a:lnTo>
                <a:lnTo>
                  <a:pt x="8" y="401"/>
                </a:lnTo>
                <a:lnTo>
                  <a:pt x="3" y="401"/>
                </a:lnTo>
                <a:lnTo>
                  <a:pt x="2" y="401"/>
                </a:lnTo>
                <a:lnTo>
                  <a:pt x="2" y="396"/>
                </a:lnTo>
                <a:lnTo>
                  <a:pt x="2" y="393"/>
                </a:lnTo>
                <a:lnTo>
                  <a:pt x="2" y="391"/>
                </a:lnTo>
                <a:lnTo>
                  <a:pt x="0" y="388"/>
                </a:lnTo>
                <a:lnTo>
                  <a:pt x="0" y="381"/>
                </a:lnTo>
                <a:lnTo>
                  <a:pt x="0" y="379"/>
                </a:lnTo>
                <a:lnTo>
                  <a:pt x="0" y="376"/>
                </a:lnTo>
                <a:lnTo>
                  <a:pt x="2" y="372"/>
                </a:lnTo>
                <a:lnTo>
                  <a:pt x="2" y="370"/>
                </a:lnTo>
                <a:lnTo>
                  <a:pt x="2" y="362"/>
                </a:lnTo>
                <a:lnTo>
                  <a:pt x="2" y="360"/>
                </a:lnTo>
                <a:lnTo>
                  <a:pt x="2" y="357"/>
                </a:lnTo>
                <a:lnTo>
                  <a:pt x="0" y="339"/>
                </a:lnTo>
                <a:lnTo>
                  <a:pt x="0" y="338"/>
                </a:lnTo>
                <a:lnTo>
                  <a:pt x="0" y="334"/>
                </a:lnTo>
                <a:lnTo>
                  <a:pt x="0" y="326"/>
                </a:lnTo>
                <a:lnTo>
                  <a:pt x="0" y="324"/>
                </a:lnTo>
                <a:lnTo>
                  <a:pt x="0" y="322"/>
                </a:lnTo>
                <a:lnTo>
                  <a:pt x="0" y="315"/>
                </a:lnTo>
                <a:lnTo>
                  <a:pt x="0" y="314"/>
                </a:lnTo>
                <a:lnTo>
                  <a:pt x="0" y="307"/>
                </a:lnTo>
                <a:lnTo>
                  <a:pt x="0" y="298"/>
                </a:lnTo>
                <a:lnTo>
                  <a:pt x="0" y="291"/>
                </a:lnTo>
                <a:lnTo>
                  <a:pt x="0" y="288"/>
                </a:lnTo>
                <a:lnTo>
                  <a:pt x="0" y="286"/>
                </a:lnTo>
                <a:lnTo>
                  <a:pt x="0" y="281"/>
                </a:lnTo>
                <a:lnTo>
                  <a:pt x="0" y="279"/>
                </a:lnTo>
                <a:lnTo>
                  <a:pt x="0" y="277"/>
                </a:lnTo>
                <a:lnTo>
                  <a:pt x="0" y="272"/>
                </a:lnTo>
                <a:lnTo>
                  <a:pt x="0" y="271"/>
                </a:lnTo>
                <a:lnTo>
                  <a:pt x="0" y="253"/>
                </a:lnTo>
                <a:lnTo>
                  <a:pt x="0" y="250"/>
                </a:lnTo>
                <a:lnTo>
                  <a:pt x="0" y="246"/>
                </a:lnTo>
                <a:lnTo>
                  <a:pt x="0" y="241"/>
                </a:lnTo>
                <a:lnTo>
                  <a:pt x="0" y="240"/>
                </a:lnTo>
                <a:lnTo>
                  <a:pt x="0" y="231"/>
                </a:lnTo>
                <a:lnTo>
                  <a:pt x="0" y="226"/>
                </a:lnTo>
                <a:lnTo>
                  <a:pt x="0" y="226"/>
                </a:lnTo>
                <a:lnTo>
                  <a:pt x="2" y="226"/>
                </a:lnTo>
                <a:lnTo>
                  <a:pt x="10" y="228"/>
                </a:lnTo>
                <a:lnTo>
                  <a:pt x="12" y="228"/>
                </a:lnTo>
                <a:lnTo>
                  <a:pt x="22" y="228"/>
                </a:lnTo>
                <a:lnTo>
                  <a:pt x="27" y="228"/>
                </a:lnTo>
                <a:lnTo>
                  <a:pt x="45" y="228"/>
                </a:lnTo>
                <a:lnTo>
                  <a:pt x="45" y="224"/>
                </a:lnTo>
                <a:lnTo>
                  <a:pt x="45" y="221"/>
                </a:lnTo>
                <a:lnTo>
                  <a:pt x="45" y="219"/>
                </a:lnTo>
                <a:lnTo>
                  <a:pt x="45" y="216"/>
                </a:lnTo>
                <a:lnTo>
                  <a:pt x="45" y="209"/>
                </a:lnTo>
                <a:lnTo>
                  <a:pt x="45" y="205"/>
                </a:lnTo>
                <a:lnTo>
                  <a:pt x="45" y="200"/>
                </a:lnTo>
                <a:lnTo>
                  <a:pt x="45" y="195"/>
                </a:lnTo>
                <a:lnTo>
                  <a:pt x="43" y="193"/>
                </a:lnTo>
                <a:lnTo>
                  <a:pt x="43" y="191"/>
                </a:lnTo>
                <a:lnTo>
                  <a:pt x="43" y="188"/>
                </a:lnTo>
                <a:lnTo>
                  <a:pt x="43" y="186"/>
                </a:lnTo>
                <a:lnTo>
                  <a:pt x="43" y="183"/>
                </a:lnTo>
                <a:lnTo>
                  <a:pt x="43" y="178"/>
                </a:lnTo>
                <a:lnTo>
                  <a:pt x="43" y="176"/>
                </a:lnTo>
                <a:lnTo>
                  <a:pt x="43" y="171"/>
                </a:lnTo>
                <a:lnTo>
                  <a:pt x="43" y="162"/>
                </a:lnTo>
                <a:lnTo>
                  <a:pt x="43" y="160"/>
                </a:lnTo>
                <a:lnTo>
                  <a:pt x="43" y="157"/>
                </a:lnTo>
                <a:lnTo>
                  <a:pt x="43" y="155"/>
                </a:lnTo>
                <a:lnTo>
                  <a:pt x="43" y="145"/>
                </a:lnTo>
                <a:lnTo>
                  <a:pt x="43" y="143"/>
                </a:lnTo>
                <a:lnTo>
                  <a:pt x="43" y="140"/>
                </a:lnTo>
                <a:lnTo>
                  <a:pt x="43" y="131"/>
                </a:lnTo>
                <a:lnTo>
                  <a:pt x="43" y="128"/>
                </a:lnTo>
                <a:lnTo>
                  <a:pt x="43" y="121"/>
                </a:lnTo>
                <a:lnTo>
                  <a:pt x="43" y="116"/>
                </a:lnTo>
                <a:lnTo>
                  <a:pt x="43" y="112"/>
                </a:lnTo>
                <a:lnTo>
                  <a:pt x="43" y="111"/>
                </a:lnTo>
                <a:lnTo>
                  <a:pt x="43" y="109"/>
                </a:lnTo>
                <a:lnTo>
                  <a:pt x="43" y="107"/>
                </a:lnTo>
                <a:lnTo>
                  <a:pt x="41" y="100"/>
                </a:lnTo>
                <a:lnTo>
                  <a:pt x="41" y="99"/>
                </a:lnTo>
                <a:lnTo>
                  <a:pt x="41" y="95"/>
                </a:lnTo>
                <a:lnTo>
                  <a:pt x="41" y="93"/>
                </a:lnTo>
                <a:lnTo>
                  <a:pt x="41" y="90"/>
                </a:lnTo>
                <a:lnTo>
                  <a:pt x="41" y="85"/>
                </a:lnTo>
                <a:lnTo>
                  <a:pt x="43" y="85"/>
                </a:lnTo>
                <a:lnTo>
                  <a:pt x="43" y="83"/>
                </a:lnTo>
                <a:lnTo>
                  <a:pt x="43" y="69"/>
                </a:lnTo>
                <a:lnTo>
                  <a:pt x="43" y="68"/>
                </a:lnTo>
                <a:lnTo>
                  <a:pt x="43" y="62"/>
                </a:lnTo>
                <a:lnTo>
                  <a:pt x="43" y="59"/>
                </a:lnTo>
                <a:lnTo>
                  <a:pt x="43" y="57"/>
                </a:lnTo>
                <a:lnTo>
                  <a:pt x="43" y="52"/>
                </a:lnTo>
                <a:lnTo>
                  <a:pt x="43" y="47"/>
                </a:lnTo>
                <a:lnTo>
                  <a:pt x="41" y="38"/>
                </a:lnTo>
                <a:lnTo>
                  <a:pt x="39" y="23"/>
                </a:lnTo>
                <a:lnTo>
                  <a:pt x="38" y="9"/>
                </a:lnTo>
                <a:lnTo>
                  <a:pt x="36" y="9"/>
                </a:lnTo>
                <a:lnTo>
                  <a:pt x="41" y="9"/>
                </a:lnTo>
                <a:lnTo>
                  <a:pt x="50" y="9"/>
                </a:lnTo>
                <a:lnTo>
                  <a:pt x="58" y="7"/>
                </a:lnTo>
                <a:lnTo>
                  <a:pt x="60" y="7"/>
                </a:lnTo>
                <a:lnTo>
                  <a:pt x="65" y="7"/>
                </a:lnTo>
                <a:lnTo>
                  <a:pt x="69" y="7"/>
                </a:lnTo>
                <a:lnTo>
                  <a:pt x="70" y="7"/>
                </a:lnTo>
                <a:lnTo>
                  <a:pt x="82" y="7"/>
                </a:lnTo>
                <a:lnTo>
                  <a:pt x="93" y="6"/>
                </a:lnTo>
                <a:lnTo>
                  <a:pt x="101" y="6"/>
                </a:lnTo>
                <a:lnTo>
                  <a:pt x="105" y="6"/>
                </a:lnTo>
                <a:lnTo>
                  <a:pt x="106" y="6"/>
                </a:lnTo>
                <a:lnTo>
                  <a:pt x="108" y="6"/>
                </a:lnTo>
                <a:lnTo>
                  <a:pt x="117" y="6"/>
                </a:lnTo>
                <a:lnTo>
                  <a:pt x="125" y="6"/>
                </a:lnTo>
                <a:lnTo>
                  <a:pt x="129" y="6"/>
                </a:lnTo>
                <a:lnTo>
                  <a:pt x="131" y="6"/>
                </a:lnTo>
                <a:lnTo>
                  <a:pt x="132" y="6"/>
                </a:lnTo>
                <a:lnTo>
                  <a:pt x="136" y="4"/>
                </a:lnTo>
                <a:lnTo>
                  <a:pt x="143" y="4"/>
                </a:lnTo>
                <a:lnTo>
                  <a:pt x="144" y="4"/>
                </a:lnTo>
                <a:lnTo>
                  <a:pt x="151" y="4"/>
                </a:lnTo>
                <a:lnTo>
                  <a:pt x="158" y="4"/>
                </a:lnTo>
                <a:lnTo>
                  <a:pt x="160" y="4"/>
                </a:lnTo>
                <a:lnTo>
                  <a:pt x="165" y="4"/>
                </a:lnTo>
                <a:lnTo>
                  <a:pt x="168" y="4"/>
                </a:lnTo>
                <a:lnTo>
                  <a:pt x="172" y="2"/>
                </a:lnTo>
                <a:lnTo>
                  <a:pt x="194" y="2"/>
                </a:lnTo>
                <a:lnTo>
                  <a:pt x="199" y="2"/>
                </a:lnTo>
                <a:lnTo>
                  <a:pt x="201" y="2"/>
                </a:lnTo>
                <a:lnTo>
                  <a:pt x="203" y="2"/>
                </a:lnTo>
                <a:lnTo>
                  <a:pt x="206" y="2"/>
                </a:lnTo>
                <a:lnTo>
                  <a:pt x="211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3" name="Freeform 221"/>
          <p:cNvSpPr>
            <a:spLocks/>
          </p:cNvSpPr>
          <p:nvPr/>
        </p:nvSpPr>
        <p:spPr bwMode="auto">
          <a:xfrm>
            <a:off x="4430713" y="5564188"/>
            <a:ext cx="569913" cy="674688"/>
          </a:xfrm>
          <a:custGeom>
            <a:avLst/>
            <a:gdLst/>
            <a:ahLst/>
            <a:cxnLst>
              <a:cxn ang="0">
                <a:pos x="359" y="270"/>
              </a:cxn>
              <a:cxn ang="0">
                <a:pos x="359" y="301"/>
              </a:cxn>
              <a:cxn ang="0">
                <a:pos x="359" y="332"/>
              </a:cxn>
              <a:cxn ang="0">
                <a:pos x="347" y="343"/>
              </a:cxn>
              <a:cxn ang="0">
                <a:pos x="342" y="358"/>
              </a:cxn>
              <a:cxn ang="0">
                <a:pos x="334" y="365"/>
              </a:cxn>
              <a:cxn ang="0">
                <a:pos x="335" y="389"/>
              </a:cxn>
              <a:cxn ang="0">
                <a:pos x="335" y="425"/>
              </a:cxn>
              <a:cxn ang="0">
                <a:pos x="284" y="425"/>
              </a:cxn>
              <a:cxn ang="0">
                <a:pos x="266" y="425"/>
              </a:cxn>
              <a:cxn ang="0">
                <a:pos x="223" y="425"/>
              </a:cxn>
              <a:cxn ang="0">
                <a:pos x="222" y="403"/>
              </a:cxn>
              <a:cxn ang="0">
                <a:pos x="199" y="389"/>
              </a:cxn>
              <a:cxn ang="0">
                <a:pos x="187" y="372"/>
              </a:cxn>
              <a:cxn ang="0">
                <a:pos x="186" y="358"/>
              </a:cxn>
              <a:cxn ang="0">
                <a:pos x="177" y="346"/>
              </a:cxn>
              <a:cxn ang="0">
                <a:pos x="158" y="343"/>
              </a:cxn>
              <a:cxn ang="0">
                <a:pos x="149" y="332"/>
              </a:cxn>
              <a:cxn ang="0">
                <a:pos x="144" y="329"/>
              </a:cxn>
              <a:cxn ang="0">
                <a:pos x="144" y="315"/>
              </a:cxn>
              <a:cxn ang="0">
                <a:pos x="131" y="315"/>
              </a:cxn>
              <a:cxn ang="0">
                <a:pos x="120" y="300"/>
              </a:cxn>
              <a:cxn ang="0">
                <a:pos x="120" y="282"/>
              </a:cxn>
              <a:cxn ang="0">
                <a:pos x="117" y="272"/>
              </a:cxn>
              <a:cxn ang="0">
                <a:pos x="100" y="258"/>
              </a:cxn>
              <a:cxn ang="0">
                <a:pos x="100" y="236"/>
              </a:cxn>
              <a:cxn ang="0">
                <a:pos x="88" y="217"/>
              </a:cxn>
              <a:cxn ang="0">
                <a:pos x="88" y="181"/>
              </a:cxn>
              <a:cxn ang="0">
                <a:pos x="88" y="162"/>
              </a:cxn>
              <a:cxn ang="0">
                <a:pos x="67" y="150"/>
              </a:cxn>
              <a:cxn ang="0">
                <a:pos x="63" y="119"/>
              </a:cxn>
              <a:cxn ang="0">
                <a:pos x="63" y="98"/>
              </a:cxn>
              <a:cxn ang="0">
                <a:pos x="50" y="85"/>
              </a:cxn>
              <a:cxn ang="0">
                <a:pos x="24" y="83"/>
              </a:cxn>
              <a:cxn ang="0">
                <a:pos x="12" y="83"/>
              </a:cxn>
              <a:cxn ang="0">
                <a:pos x="0" y="72"/>
              </a:cxn>
              <a:cxn ang="0">
                <a:pos x="0" y="55"/>
              </a:cxn>
              <a:cxn ang="0">
                <a:pos x="0" y="35"/>
              </a:cxn>
              <a:cxn ang="0">
                <a:pos x="0" y="14"/>
              </a:cxn>
              <a:cxn ang="0">
                <a:pos x="31" y="16"/>
              </a:cxn>
              <a:cxn ang="0">
                <a:pos x="60" y="17"/>
              </a:cxn>
              <a:cxn ang="0">
                <a:pos x="79" y="16"/>
              </a:cxn>
              <a:cxn ang="0">
                <a:pos x="96" y="16"/>
              </a:cxn>
              <a:cxn ang="0">
                <a:pos x="112" y="16"/>
              </a:cxn>
              <a:cxn ang="0">
                <a:pos x="131" y="16"/>
              </a:cxn>
              <a:cxn ang="0">
                <a:pos x="151" y="12"/>
              </a:cxn>
              <a:cxn ang="0">
                <a:pos x="194" y="4"/>
              </a:cxn>
              <a:cxn ang="0">
                <a:pos x="210" y="2"/>
              </a:cxn>
              <a:cxn ang="0">
                <a:pos x="230" y="2"/>
              </a:cxn>
              <a:cxn ang="0">
                <a:pos x="268" y="2"/>
              </a:cxn>
              <a:cxn ang="0">
                <a:pos x="313" y="0"/>
              </a:cxn>
              <a:cxn ang="0">
                <a:pos x="332" y="14"/>
              </a:cxn>
              <a:cxn ang="0">
                <a:pos x="332" y="71"/>
              </a:cxn>
              <a:cxn ang="0">
                <a:pos x="334" y="102"/>
              </a:cxn>
              <a:cxn ang="0">
                <a:pos x="334" y="134"/>
              </a:cxn>
              <a:cxn ang="0">
                <a:pos x="334" y="167"/>
              </a:cxn>
              <a:cxn ang="0">
                <a:pos x="347" y="184"/>
              </a:cxn>
              <a:cxn ang="0">
                <a:pos x="347" y="208"/>
              </a:cxn>
              <a:cxn ang="0">
                <a:pos x="347" y="253"/>
              </a:cxn>
            </a:cxnLst>
            <a:rect l="0" t="0" r="r" b="b"/>
            <a:pathLst>
              <a:path w="359" h="425">
                <a:moveTo>
                  <a:pt x="359" y="255"/>
                </a:moveTo>
                <a:lnTo>
                  <a:pt x="359" y="262"/>
                </a:lnTo>
                <a:lnTo>
                  <a:pt x="359" y="265"/>
                </a:lnTo>
                <a:lnTo>
                  <a:pt x="359" y="267"/>
                </a:lnTo>
                <a:lnTo>
                  <a:pt x="359" y="269"/>
                </a:lnTo>
                <a:lnTo>
                  <a:pt x="359" y="270"/>
                </a:lnTo>
                <a:lnTo>
                  <a:pt x="359" y="275"/>
                </a:lnTo>
                <a:lnTo>
                  <a:pt x="359" y="279"/>
                </a:lnTo>
                <a:lnTo>
                  <a:pt x="359" y="284"/>
                </a:lnTo>
                <a:lnTo>
                  <a:pt x="359" y="288"/>
                </a:lnTo>
                <a:lnTo>
                  <a:pt x="359" y="288"/>
                </a:lnTo>
                <a:lnTo>
                  <a:pt x="359" y="301"/>
                </a:lnTo>
                <a:lnTo>
                  <a:pt x="359" y="313"/>
                </a:lnTo>
                <a:lnTo>
                  <a:pt x="359" y="319"/>
                </a:lnTo>
                <a:lnTo>
                  <a:pt x="359" y="322"/>
                </a:lnTo>
                <a:lnTo>
                  <a:pt x="359" y="324"/>
                </a:lnTo>
                <a:lnTo>
                  <a:pt x="359" y="327"/>
                </a:lnTo>
                <a:lnTo>
                  <a:pt x="359" y="332"/>
                </a:lnTo>
                <a:lnTo>
                  <a:pt x="359" y="336"/>
                </a:lnTo>
                <a:lnTo>
                  <a:pt x="358" y="336"/>
                </a:lnTo>
                <a:lnTo>
                  <a:pt x="356" y="336"/>
                </a:lnTo>
                <a:lnTo>
                  <a:pt x="352" y="336"/>
                </a:lnTo>
                <a:lnTo>
                  <a:pt x="347" y="336"/>
                </a:lnTo>
                <a:lnTo>
                  <a:pt x="347" y="343"/>
                </a:lnTo>
                <a:lnTo>
                  <a:pt x="347" y="343"/>
                </a:lnTo>
                <a:lnTo>
                  <a:pt x="347" y="348"/>
                </a:lnTo>
                <a:lnTo>
                  <a:pt x="347" y="353"/>
                </a:lnTo>
                <a:lnTo>
                  <a:pt x="347" y="358"/>
                </a:lnTo>
                <a:lnTo>
                  <a:pt x="344" y="358"/>
                </a:lnTo>
                <a:lnTo>
                  <a:pt x="342" y="358"/>
                </a:lnTo>
                <a:lnTo>
                  <a:pt x="340" y="358"/>
                </a:lnTo>
                <a:lnTo>
                  <a:pt x="335" y="358"/>
                </a:lnTo>
                <a:lnTo>
                  <a:pt x="334" y="358"/>
                </a:lnTo>
                <a:lnTo>
                  <a:pt x="334" y="358"/>
                </a:lnTo>
                <a:lnTo>
                  <a:pt x="334" y="363"/>
                </a:lnTo>
                <a:lnTo>
                  <a:pt x="334" y="365"/>
                </a:lnTo>
                <a:lnTo>
                  <a:pt x="334" y="367"/>
                </a:lnTo>
                <a:lnTo>
                  <a:pt x="334" y="368"/>
                </a:lnTo>
                <a:lnTo>
                  <a:pt x="335" y="370"/>
                </a:lnTo>
                <a:lnTo>
                  <a:pt x="335" y="372"/>
                </a:lnTo>
                <a:lnTo>
                  <a:pt x="335" y="380"/>
                </a:lnTo>
                <a:lnTo>
                  <a:pt x="335" y="389"/>
                </a:lnTo>
                <a:lnTo>
                  <a:pt x="335" y="398"/>
                </a:lnTo>
                <a:lnTo>
                  <a:pt x="335" y="399"/>
                </a:lnTo>
                <a:lnTo>
                  <a:pt x="335" y="405"/>
                </a:lnTo>
                <a:lnTo>
                  <a:pt x="335" y="406"/>
                </a:lnTo>
                <a:lnTo>
                  <a:pt x="335" y="422"/>
                </a:lnTo>
                <a:lnTo>
                  <a:pt x="335" y="425"/>
                </a:lnTo>
                <a:lnTo>
                  <a:pt x="328" y="425"/>
                </a:lnTo>
                <a:lnTo>
                  <a:pt x="311" y="425"/>
                </a:lnTo>
                <a:lnTo>
                  <a:pt x="297" y="425"/>
                </a:lnTo>
                <a:lnTo>
                  <a:pt x="285" y="425"/>
                </a:lnTo>
                <a:lnTo>
                  <a:pt x="284" y="425"/>
                </a:lnTo>
                <a:lnTo>
                  <a:pt x="284" y="425"/>
                </a:lnTo>
                <a:lnTo>
                  <a:pt x="280" y="425"/>
                </a:lnTo>
                <a:lnTo>
                  <a:pt x="277" y="425"/>
                </a:lnTo>
                <a:lnTo>
                  <a:pt x="275" y="425"/>
                </a:lnTo>
                <a:lnTo>
                  <a:pt x="272" y="425"/>
                </a:lnTo>
                <a:lnTo>
                  <a:pt x="268" y="425"/>
                </a:lnTo>
                <a:lnTo>
                  <a:pt x="266" y="425"/>
                </a:lnTo>
                <a:lnTo>
                  <a:pt x="256" y="425"/>
                </a:lnTo>
                <a:lnTo>
                  <a:pt x="251" y="425"/>
                </a:lnTo>
                <a:lnTo>
                  <a:pt x="246" y="425"/>
                </a:lnTo>
                <a:lnTo>
                  <a:pt x="235" y="425"/>
                </a:lnTo>
                <a:lnTo>
                  <a:pt x="232" y="425"/>
                </a:lnTo>
                <a:lnTo>
                  <a:pt x="223" y="425"/>
                </a:lnTo>
                <a:lnTo>
                  <a:pt x="223" y="425"/>
                </a:lnTo>
                <a:lnTo>
                  <a:pt x="222" y="425"/>
                </a:lnTo>
                <a:lnTo>
                  <a:pt x="223" y="415"/>
                </a:lnTo>
                <a:lnTo>
                  <a:pt x="223" y="411"/>
                </a:lnTo>
                <a:lnTo>
                  <a:pt x="223" y="410"/>
                </a:lnTo>
                <a:lnTo>
                  <a:pt x="222" y="403"/>
                </a:lnTo>
                <a:lnTo>
                  <a:pt x="222" y="398"/>
                </a:lnTo>
                <a:lnTo>
                  <a:pt x="222" y="391"/>
                </a:lnTo>
                <a:lnTo>
                  <a:pt x="218" y="391"/>
                </a:lnTo>
                <a:lnTo>
                  <a:pt x="210" y="391"/>
                </a:lnTo>
                <a:lnTo>
                  <a:pt x="199" y="391"/>
                </a:lnTo>
                <a:lnTo>
                  <a:pt x="199" y="389"/>
                </a:lnTo>
                <a:lnTo>
                  <a:pt x="196" y="391"/>
                </a:lnTo>
                <a:lnTo>
                  <a:pt x="189" y="392"/>
                </a:lnTo>
                <a:lnTo>
                  <a:pt x="189" y="389"/>
                </a:lnTo>
                <a:lnTo>
                  <a:pt x="189" y="382"/>
                </a:lnTo>
                <a:lnTo>
                  <a:pt x="187" y="375"/>
                </a:lnTo>
                <a:lnTo>
                  <a:pt x="187" y="372"/>
                </a:lnTo>
                <a:lnTo>
                  <a:pt x="187" y="365"/>
                </a:lnTo>
                <a:lnTo>
                  <a:pt x="189" y="360"/>
                </a:lnTo>
                <a:lnTo>
                  <a:pt x="189" y="358"/>
                </a:lnTo>
                <a:lnTo>
                  <a:pt x="189" y="358"/>
                </a:lnTo>
                <a:lnTo>
                  <a:pt x="187" y="358"/>
                </a:lnTo>
                <a:lnTo>
                  <a:pt x="186" y="358"/>
                </a:lnTo>
                <a:lnTo>
                  <a:pt x="182" y="358"/>
                </a:lnTo>
                <a:lnTo>
                  <a:pt x="177" y="358"/>
                </a:lnTo>
                <a:lnTo>
                  <a:pt x="177" y="356"/>
                </a:lnTo>
                <a:lnTo>
                  <a:pt x="177" y="355"/>
                </a:lnTo>
                <a:lnTo>
                  <a:pt x="177" y="353"/>
                </a:lnTo>
                <a:lnTo>
                  <a:pt x="177" y="346"/>
                </a:lnTo>
                <a:lnTo>
                  <a:pt x="177" y="339"/>
                </a:lnTo>
                <a:lnTo>
                  <a:pt x="177" y="337"/>
                </a:lnTo>
                <a:lnTo>
                  <a:pt x="167" y="339"/>
                </a:lnTo>
                <a:lnTo>
                  <a:pt x="163" y="341"/>
                </a:lnTo>
                <a:lnTo>
                  <a:pt x="163" y="341"/>
                </a:lnTo>
                <a:lnTo>
                  <a:pt x="158" y="343"/>
                </a:lnTo>
                <a:lnTo>
                  <a:pt x="156" y="343"/>
                </a:lnTo>
                <a:lnTo>
                  <a:pt x="155" y="343"/>
                </a:lnTo>
                <a:lnTo>
                  <a:pt x="155" y="339"/>
                </a:lnTo>
                <a:lnTo>
                  <a:pt x="155" y="336"/>
                </a:lnTo>
                <a:lnTo>
                  <a:pt x="155" y="331"/>
                </a:lnTo>
                <a:lnTo>
                  <a:pt x="149" y="332"/>
                </a:lnTo>
                <a:lnTo>
                  <a:pt x="148" y="332"/>
                </a:lnTo>
                <a:lnTo>
                  <a:pt x="146" y="334"/>
                </a:lnTo>
                <a:lnTo>
                  <a:pt x="144" y="334"/>
                </a:lnTo>
                <a:lnTo>
                  <a:pt x="144" y="332"/>
                </a:lnTo>
                <a:lnTo>
                  <a:pt x="144" y="331"/>
                </a:lnTo>
                <a:lnTo>
                  <a:pt x="144" y="329"/>
                </a:lnTo>
                <a:lnTo>
                  <a:pt x="144" y="327"/>
                </a:lnTo>
                <a:lnTo>
                  <a:pt x="144" y="325"/>
                </a:lnTo>
                <a:lnTo>
                  <a:pt x="144" y="322"/>
                </a:lnTo>
                <a:lnTo>
                  <a:pt x="144" y="320"/>
                </a:lnTo>
                <a:lnTo>
                  <a:pt x="144" y="319"/>
                </a:lnTo>
                <a:lnTo>
                  <a:pt x="144" y="315"/>
                </a:lnTo>
                <a:lnTo>
                  <a:pt x="144" y="312"/>
                </a:lnTo>
                <a:lnTo>
                  <a:pt x="139" y="312"/>
                </a:lnTo>
                <a:lnTo>
                  <a:pt x="134" y="312"/>
                </a:lnTo>
                <a:lnTo>
                  <a:pt x="132" y="312"/>
                </a:lnTo>
                <a:lnTo>
                  <a:pt x="132" y="315"/>
                </a:lnTo>
                <a:lnTo>
                  <a:pt x="131" y="315"/>
                </a:lnTo>
                <a:lnTo>
                  <a:pt x="129" y="315"/>
                </a:lnTo>
                <a:lnTo>
                  <a:pt x="125" y="315"/>
                </a:lnTo>
                <a:lnTo>
                  <a:pt x="120" y="315"/>
                </a:lnTo>
                <a:lnTo>
                  <a:pt x="120" y="312"/>
                </a:lnTo>
                <a:lnTo>
                  <a:pt x="120" y="312"/>
                </a:lnTo>
                <a:lnTo>
                  <a:pt x="120" y="300"/>
                </a:lnTo>
                <a:lnTo>
                  <a:pt x="119" y="294"/>
                </a:lnTo>
                <a:lnTo>
                  <a:pt x="119" y="288"/>
                </a:lnTo>
                <a:lnTo>
                  <a:pt x="119" y="284"/>
                </a:lnTo>
                <a:lnTo>
                  <a:pt x="119" y="282"/>
                </a:lnTo>
                <a:lnTo>
                  <a:pt x="120" y="282"/>
                </a:lnTo>
                <a:lnTo>
                  <a:pt x="120" y="282"/>
                </a:lnTo>
                <a:lnTo>
                  <a:pt x="120" y="277"/>
                </a:lnTo>
                <a:lnTo>
                  <a:pt x="120" y="275"/>
                </a:lnTo>
                <a:lnTo>
                  <a:pt x="120" y="272"/>
                </a:lnTo>
                <a:lnTo>
                  <a:pt x="119" y="272"/>
                </a:lnTo>
                <a:lnTo>
                  <a:pt x="119" y="272"/>
                </a:lnTo>
                <a:lnTo>
                  <a:pt x="117" y="272"/>
                </a:lnTo>
                <a:lnTo>
                  <a:pt x="100" y="272"/>
                </a:lnTo>
                <a:lnTo>
                  <a:pt x="100" y="267"/>
                </a:lnTo>
                <a:lnTo>
                  <a:pt x="100" y="267"/>
                </a:lnTo>
                <a:lnTo>
                  <a:pt x="100" y="263"/>
                </a:lnTo>
                <a:lnTo>
                  <a:pt x="100" y="262"/>
                </a:lnTo>
                <a:lnTo>
                  <a:pt x="100" y="258"/>
                </a:lnTo>
                <a:lnTo>
                  <a:pt x="100" y="246"/>
                </a:lnTo>
                <a:lnTo>
                  <a:pt x="100" y="243"/>
                </a:lnTo>
                <a:lnTo>
                  <a:pt x="100" y="241"/>
                </a:lnTo>
                <a:lnTo>
                  <a:pt x="100" y="239"/>
                </a:lnTo>
                <a:lnTo>
                  <a:pt x="100" y="238"/>
                </a:lnTo>
                <a:lnTo>
                  <a:pt x="100" y="236"/>
                </a:lnTo>
                <a:lnTo>
                  <a:pt x="100" y="231"/>
                </a:lnTo>
                <a:lnTo>
                  <a:pt x="100" y="227"/>
                </a:lnTo>
                <a:lnTo>
                  <a:pt x="88" y="229"/>
                </a:lnTo>
                <a:lnTo>
                  <a:pt x="88" y="227"/>
                </a:lnTo>
                <a:lnTo>
                  <a:pt x="88" y="219"/>
                </a:lnTo>
                <a:lnTo>
                  <a:pt x="88" y="217"/>
                </a:lnTo>
                <a:lnTo>
                  <a:pt x="88" y="198"/>
                </a:lnTo>
                <a:lnTo>
                  <a:pt x="88" y="196"/>
                </a:lnTo>
                <a:lnTo>
                  <a:pt x="88" y="195"/>
                </a:lnTo>
                <a:lnTo>
                  <a:pt x="88" y="186"/>
                </a:lnTo>
                <a:lnTo>
                  <a:pt x="88" y="183"/>
                </a:lnTo>
                <a:lnTo>
                  <a:pt x="88" y="181"/>
                </a:lnTo>
                <a:lnTo>
                  <a:pt x="88" y="176"/>
                </a:lnTo>
                <a:lnTo>
                  <a:pt x="88" y="176"/>
                </a:lnTo>
                <a:lnTo>
                  <a:pt x="88" y="174"/>
                </a:lnTo>
                <a:lnTo>
                  <a:pt x="88" y="172"/>
                </a:lnTo>
                <a:lnTo>
                  <a:pt x="88" y="171"/>
                </a:lnTo>
                <a:lnTo>
                  <a:pt x="88" y="162"/>
                </a:lnTo>
                <a:lnTo>
                  <a:pt x="88" y="159"/>
                </a:lnTo>
                <a:lnTo>
                  <a:pt x="88" y="150"/>
                </a:lnTo>
                <a:lnTo>
                  <a:pt x="86" y="150"/>
                </a:lnTo>
                <a:lnTo>
                  <a:pt x="74" y="150"/>
                </a:lnTo>
                <a:lnTo>
                  <a:pt x="74" y="150"/>
                </a:lnTo>
                <a:lnTo>
                  <a:pt x="67" y="150"/>
                </a:lnTo>
                <a:lnTo>
                  <a:pt x="63" y="150"/>
                </a:lnTo>
                <a:lnTo>
                  <a:pt x="63" y="146"/>
                </a:lnTo>
                <a:lnTo>
                  <a:pt x="63" y="129"/>
                </a:lnTo>
                <a:lnTo>
                  <a:pt x="63" y="122"/>
                </a:lnTo>
                <a:lnTo>
                  <a:pt x="63" y="121"/>
                </a:lnTo>
                <a:lnTo>
                  <a:pt x="63" y="119"/>
                </a:lnTo>
                <a:lnTo>
                  <a:pt x="63" y="117"/>
                </a:lnTo>
                <a:lnTo>
                  <a:pt x="63" y="116"/>
                </a:lnTo>
                <a:lnTo>
                  <a:pt x="63" y="114"/>
                </a:lnTo>
                <a:lnTo>
                  <a:pt x="63" y="109"/>
                </a:lnTo>
                <a:lnTo>
                  <a:pt x="63" y="103"/>
                </a:lnTo>
                <a:lnTo>
                  <a:pt x="63" y="98"/>
                </a:lnTo>
                <a:lnTo>
                  <a:pt x="63" y="88"/>
                </a:lnTo>
                <a:lnTo>
                  <a:pt x="63" y="86"/>
                </a:lnTo>
                <a:lnTo>
                  <a:pt x="63" y="85"/>
                </a:lnTo>
                <a:lnTo>
                  <a:pt x="58" y="85"/>
                </a:lnTo>
                <a:lnTo>
                  <a:pt x="53" y="85"/>
                </a:lnTo>
                <a:lnTo>
                  <a:pt x="50" y="85"/>
                </a:lnTo>
                <a:lnTo>
                  <a:pt x="43" y="85"/>
                </a:lnTo>
                <a:lnTo>
                  <a:pt x="39" y="83"/>
                </a:lnTo>
                <a:lnTo>
                  <a:pt x="38" y="83"/>
                </a:lnTo>
                <a:lnTo>
                  <a:pt x="33" y="83"/>
                </a:lnTo>
                <a:lnTo>
                  <a:pt x="31" y="83"/>
                </a:lnTo>
                <a:lnTo>
                  <a:pt x="24" y="83"/>
                </a:lnTo>
                <a:lnTo>
                  <a:pt x="22" y="83"/>
                </a:lnTo>
                <a:lnTo>
                  <a:pt x="19" y="83"/>
                </a:lnTo>
                <a:lnTo>
                  <a:pt x="17" y="83"/>
                </a:lnTo>
                <a:lnTo>
                  <a:pt x="15" y="83"/>
                </a:lnTo>
                <a:lnTo>
                  <a:pt x="12" y="83"/>
                </a:lnTo>
                <a:lnTo>
                  <a:pt x="12" y="83"/>
                </a:lnTo>
                <a:lnTo>
                  <a:pt x="10" y="83"/>
                </a:lnTo>
                <a:lnTo>
                  <a:pt x="8" y="83"/>
                </a:lnTo>
                <a:lnTo>
                  <a:pt x="5" y="83"/>
                </a:lnTo>
                <a:lnTo>
                  <a:pt x="0" y="83"/>
                </a:lnTo>
                <a:lnTo>
                  <a:pt x="0" y="78"/>
                </a:lnTo>
                <a:lnTo>
                  <a:pt x="0" y="72"/>
                </a:lnTo>
                <a:lnTo>
                  <a:pt x="0" y="71"/>
                </a:lnTo>
                <a:lnTo>
                  <a:pt x="0" y="67"/>
                </a:lnTo>
                <a:lnTo>
                  <a:pt x="0" y="64"/>
                </a:lnTo>
                <a:lnTo>
                  <a:pt x="0" y="60"/>
                </a:lnTo>
                <a:lnTo>
                  <a:pt x="0" y="59"/>
                </a:lnTo>
                <a:lnTo>
                  <a:pt x="0" y="55"/>
                </a:lnTo>
                <a:lnTo>
                  <a:pt x="0" y="55"/>
                </a:lnTo>
                <a:lnTo>
                  <a:pt x="0" y="47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5"/>
                </a:lnTo>
                <a:lnTo>
                  <a:pt x="0" y="33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6"/>
                </a:lnTo>
                <a:lnTo>
                  <a:pt x="0" y="14"/>
                </a:lnTo>
                <a:lnTo>
                  <a:pt x="10" y="14"/>
                </a:lnTo>
                <a:lnTo>
                  <a:pt x="12" y="14"/>
                </a:lnTo>
                <a:lnTo>
                  <a:pt x="19" y="14"/>
                </a:lnTo>
                <a:lnTo>
                  <a:pt x="20" y="14"/>
                </a:lnTo>
                <a:lnTo>
                  <a:pt x="29" y="16"/>
                </a:lnTo>
                <a:lnTo>
                  <a:pt x="31" y="16"/>
                </a:lnTo>
                <a:lnTo>
                  <a:pt x="39" y="16"/>
                </a:lnTo>
                <a:lnTo>
                  <a:pt x="41" y="16"/>
                </a:lnTo>
                <a:lnTo>
                  <a:pt x="45" y="16"/>
                </a:lnTo>
                <a:lnTo>
                  <a:pt x="50" y="16"/>
                </a:lnTo>
                <a:lnTo>
                  <a:pt x="57" y="16"/>
                </a:lnTo>
                <a:lnTo>
                  <a:pt x="60" y="17"/>
                </a:lnTo>
                <a:lnTo>
                  <a:pt x="62" y="17"/>
                </a:lnTo>
                <a:lnTo>
                  <a:pt x="63" y="17"/>
                </a:lnTo>
                <a:lnTo>
                  <a:pt x="69" y="16"/>
                </a:lnTo>
                <a:lnTo>
                  <a:pt x="72" y="16"/>
                </a:lnTo>
                <a:lnTo>
                  <a:pt x="74" y="16"/>
                </a:lnTo>
                <a:lnTo>
                  <a:pt x="79" y="16"/>
                </a:lnTo>
                <a:lnTo>
                  <a:pt x="82" y="16"/>
                </a:lnTo>
                <a:lnTo>
                  <a:pt x="84" y="16"/>
                </a:lnTo>
                <a:lnTo>
                  <a:pt x="86" y="16"/>
                </a:lnTo>
                <a:lnTo>
                  <a:pt x="88" y="16"/>
                </a:lnTo>
                <a:lnTo>
                  <a:pt x="91" y="16"/>
                </a:lnTo>
                <a:lnTo>
                  <a:pt x="96" y="16"/>
                </a:lnTo>
                <a:lnTo>
                  <a:pt x="98" y="16"/>
                </a:lnTo>
                <a:lnTo>
                  <a:pt x="100" y="16"/>
                </a:lnTo>
                <a:lnTo>
                  <a:pt x="103" y="16"/>
                </a:lnTo>
                <a:lnTo>
                  <a:pt x="106" y="16"/>
                </a:lnTo>
                <a:lnTo>
                  <a:pt x="110" y="16"/>
                </a:lnTo>
                <a:lnTo>
                  <a:pt x="112" y="16"/>
                </a:lnTo>
                <a:lnTo>
                  <a:pt x="115" y="16"/>
                </a:lnTo>
                <a:lnTo>
                  <a:pt x="119" y="16"/>
                </a:lnTo>
                <a:lnTo>
                  <a:pt x="119" y="16"/>
                </a:lnTo>
                <a:lnTo>
                  <a:pt x="127" y="16"/>
                </a:lnTo>
                <a:lnTo>
                  <a:pt x="129" y="16"/>
                </a:lnTo>
                <a:lnTo>
                  <a:pt x="131" y="16"/>
                </a:lnTo>
                <a:lnTo>
                  <a:pt x="132" y="16"/>
                </a:lnTo>
                <a:lnTo>
                  <a:pt x="141" y="14"/>
                </a:lnTo>
                <a:lnTo>
                  <a:pt x="143" y="14"/>
                </a:lnTo>
                <a:lnTo>
                  <a:pt x="144" y="14"/>
                </a:lnTo>
                <a:lnTo>
                  <a:pt x="149" y="12"/>
                </a:lnTo>
                <a:lnTo>
                  <a:pt x="151" y="12"/>
                </a:lnTo>
                <a:lnTo>
                  <a:pt x="163" y="11"/>
                </a:lnTo>
                <a:lnTo>
                  <a:pt x="163" y="11"/>
                </a:lnTo>
                <a:lnTo>
                  <a:pt x="170" y="9"/>
                </a:lnTo>
                <a:lnTo>
                  <a:pt x="175" y="9"/>
                </a:lnTo>
                <a:lnTo>
                  <a:pt x="191" y="4"/>
                </a:lnTo>
                <a:lnTo>
                  <a:pt x="194" y="4"/>
                </a:lnTo>
                <a:lnTo>
                  <a:pt x="194" y="4"/>
                </a:lnTo>
                <a:lnTo>
                  <a:pt x="196" y="4"/>
                </a:lnTo>
                <a:lnTo>
                  <a:pt x="198" y="2"/>
                </a:lnTo>
                <a:lnTo>
                  <a:pt x="199" y="2"/>
                </a:lnTo>
                <a:lnTo>
                  <a:pt x="208" y="2"/>
                </a:lnTo>
                <a:lnTo>
                  <a:pt x="210" y="2"/>
                </a:lnTo>
                <a:lnTo>
                  <a:pt x="211" y="2"/>
                </a:lnTo>
                <a:lnTo>
                  <a:pt x="217" y="2"/>
                </a:lnTo>
                <a:lnTo>
                  <a:pt x="220" y="2"/>
                </a:lnTo>
                <a:lnTo>
                  <a:pt x="222" y="2"/>
                </a:lnTo>
                <a:lnTo>
                  <a:pt x="227" y="2"/>
                </a:lnTo>
                <a:lnTo>
                  <a:pt x="230" y="2"/>
                </a:lnTo>
                <a:lnTo>
                  <a:pt x="237" y="2"/>
                </a:lnTo>
                <a:lnTo>
                  <a:pt x="239" y="2"/>
                </a:lnTo>
                <a:lnTo>
                  <a:pt x="239" y="2"/>
                </a:lnTo>
                <a:lnTo>
                  <a:pt x="260" y="2"/>
                </a:lnTo>
                <a:lnTo>
                  <a:pt x="265" y="2"/>
                </a:lnTo>
                <a:lnTo>
                  <a:pt x="268" y="2"/>
                </a:lnTo>
                <a:lnTo>
                  <a:pt x="270" y="2"/>
                </a:lnTo>
                <a:lnTo>
                  <a:pt x="291" y="0"/>
                </a:lnTo>
                <a:lnTo>
                  <a:pt x="292" y="0"/>
                </a:lnTo>
                <a:lnTo>
                  <a:pt x="306" y="0"/>
                </a:lnTo>
                <a:lnTo>
                  <a:pt x="311" y="0"/>
                </a:lnTo>
                <a:lnTo>
                  <a:pt x="313" y="0"/>
                </a:lnTo>
                <a:lnTo>
                  <a:pt x="318" y="0"/>
                </a:lnTo>
                <a:lnTo>
                  <a:pt x="320" y="0"/>
                </a:lnTo>
                <a:lnTo>
                  <a:pt x="323" y="0"/>
                </a:lnTo>
                <a:lnTo>
                  <a:pt x="332" y="0"/>
                </a:lnTo>
                <a:lnTo>
                  <a:pt x="332" y="11"/>
                </a:lnTo>
                <a:lnTo>
                  <a:pt x="332" y="14"/>
                </a:lnTo>
                <a:lnTo>
                  <a:pt x="332" y="16"/>
                </a:lnTo>
                <a:lnTo>
                  <a:pt x="332" y="42"/>
                </a:lnTo>
                <a:lnTo>
                  <a:pt x="332" y="42"/>
                </a:lnTo>
                <a:lnTo>
                  <a:pt x="332" y="64"/>
                </a:lnTo>
                <a:lnTo>
                  <a:pt x="332" y="69"/>
                </a:lnTo>
                <a:lnTo>
                  <a:pt x="332" y="71"/>
                </a:lnTo>
                <a:lnTo>
                  <a:pt x="332" y="74"/>
                </a:lnTo>
                <a:lnTo>
                  <a:pt x="332" y="76"/>
                </a:lnTo>
                <a:lnTo>
                  <a:pt x="332" y="79"/>
                </a:lnTo>
                <a:lnTo>
                  <a:pt x="332" y="81"/>
                </a:lnTo>
                <a:lnTo>
                  <a:pt x="334" y="98"/>
                </a:lnTo>
                <a:lnTo>
                  <a:pt x="334" y="102"/>
                </a:lnTo>
                <a:lnTo>
                  <a:pt x="334" y="107"/>
                </a:lnTo>
                <a:lnTo>
                  <a:pt x="334" y="109"/>
                </a:lnTo>
                <a:lnTo>
                  <a:pt x="334" y="122"/>
                </a:lnTo>
                <a:lnTo>
                  <a:pt x="334" y="131"/>
                </a:lnTo>
                <a:lnTo>
                  <a:pt x="334" y="133"/>
                </a:lnTo>
                <a:lnTo>
                  <a:pt x="334" y="134"/>
                </a:lnTo>
                <a:lnTo>
                  <a:pt x="334" y="145"/>
                </a:lnTo>
                <a:lnTo>
                  <a:pt x="334" y="146"/>
                </a:lnTo>
                <a:lnTo>
                  <a:pt x="334" y="152"/>
                </a:lnTo>
                <a:lnTo>
                  <a:pt x="334" y="155"/>
                </a:lnTo>
                <a:lnTo>
                  <a:pt x="334" y="162"/>
                </a:lnTo>
                <a:lnTo>
                  <a:pt x="334" y="167"/>
                </a:lnTo>
                <a:lnTo>
                  <a:pt x="334" y="176"/>
                </a:lnTo>
                <a:lnTo>
                  <a:pt x="334" y="176"/>
                </a:lnTo>
                <a:lnTo>
                  <a:pt x="337" y="176"/>
                </a:lnTo>
                <a:lnTo>
                  <a:pt x="342" y="176"/>
                </a:lnTo>
                <a:lnTo>
                  <a:pt x="347" y="176"/>
                </a:lnTo>
                <a:lnTo>
                  <a:pt x="347" y="184"/>
                </a:lnTo>
                <a:lnTo>
                  <a:pt x="347" y="189"/>
                </a:lnTo>
                <a:lnTo>
                  <a:pt x="347" y="191"/>
                </a:lnTo>
                <a:lnTo>
                  <a:pt x="347" y="193"/>
                </a:lnTo>
                <a:lnTo>
                  <a:pt x="347" y="195"/>
                </a:lnTo>
                <a:lnTo>
                  <a:pt x="347" y="196"/>
                </a:lnTo>
                <a:lnTo>
                  <a:pt x="347" y="208"/>
                </a:lnTo>
                <a:lnTo>
                  <a:pt x="347" y="222"/>
                </a:lnTo>
                <a:lnTo>
                  <a:pt x="347" y="227"/>
                </a:lnTo>
                <a:lnTo>
                  <a:pt x="347" y="239"/>
                </a:lnTo>
                <a:lnTo>
                  <a:pt x="347" y="245"/>
                </a:lnTo>
                <a:lnTo>
                  <a:pt x="347" y="250"/>
                </a:lnTo>
                <a:lnTo>
                  <a:pt x="347" y="253"/>
                </a:lnTo>
                <a:lnTo>
                  <a:pt x="347" y="255"/>
                </a:lnTo>
                <a:lnTo>
                  <a:pt x="349" y="255"/>
                </a:lnTo>
                <a:lnTo>
                  <a:pt x="359" y="25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98" name="Freeform 226"/>
          <p:cNvSpPr>
            <a:spLocks/>
          </p:cNvSpPr>
          <p:nvPr/>
        </p:nvSpPr>
        <p:spPr bwMode="auto">
          <a:xfrm>
            <a:off x="4108450" y="5799138"/>
            <a:ext cx="622300" cy="652463"/>
          </a:xfrm>
          <a:custGeom>
            <a:avLst/>
            <a:gdLst/>
            <a:ahLst/>
            <a:cxnLst>
              <a:cxn ang="0">
                <a:pos x="21" y="0"/>
              </a:cxn>
              <a:cxn ang="0">
                <a:pos x="45" y="0"/>
              </a:cxn>
              <a:cxn ang="0">
                <a:pos x="62" y="0"/>
              </a:cxn>
              <a:cxn ang="0">
                <a:pos x="89" y="2"/>
              </a:cxn>
              <a:cxn ang="0">
                <a:pos x="112" y="2"/>
              </a:cxn>
              <a:cxn ang="0">
                <a:pos x="129" y="2"/>
              </a:cxn>
              <a:cxn ang="0">
                <a:pos x="141" y="2"/>
              </a:cxn>
              <a:cxn ang="0">
                <a:pos x="153" y="2"/>
              </a:cxn>
              <a:cxn ang="0">
                <a:pos x="170" y="2"/>
              </a:cxn>
              <a:cxn ang="0">
                <a:pos x="193" y="2"/>
              </a:cxn>
              <a:cxn ang="0">
                <a:pos x="215" y="2"/>
              </a:cxn>
              <a:cxn ang="0">
                <a:pos x="239" y="2"/>
              </a:cxn>
              <a:cxn ang="0">
                <a:pos x="266" y="2"/>
              </a:cxn>
              <a:cxn ang="0">
                <a:pos x="291" y="14"/>
              </a:cxn>
              <a:cxn ang="0">
                <a:pos x="291" y="35"/>
              </a:cxn>
              <a:cxn ang="0">
                <a:pos x="291" y="79"/>
              </a:cxn>
              <a:cxn ang="0">
                <a:pos x="303" y="93"/>
              </a:cxn>
              <a:cxn ang="0">
                <a:pos x="303" y="119"/>
              </a:cxn>
              <a:cxn ang="0">
                <a:pos x="323" y="129"/>
              </a:cxn>
              <a:cxn ang="0">
                <a:pos x="323" y="152"/>
              </a:cxn>
              <a:cxn ang="0">
                <a:pos x="335" y="167"/>
              </a:cxn>
              <a:cxn ang="0">
                <a:pos x="347" y="172"/>
              </a:cxn>
              <a:cxn ang="0">
                <a:pos x="347" y="186"/>
              </a:cxn>
              <a:cxn ang="0">
                <a:pos x="358" y="195"/>
              </a:cxn>
              <a:cxn ang="0">
                <a:pos x="380" y="191"/>
              </a:cxn>
              <a:cxn ang="0">
                <a:pos x="389" y="210"/>
              </a:cxn>
              <a:cxn ang="0">
                <a:pos x="390" y="227"/>
              </a:cxn>
              <a:cxn ang="0">
                <a:pos x="366" y="248"/>
              </a:cxn>
              <a:cxn ang="0">
                <a:pos x="354" y="253"/>
              </a:cxn>
              <a:cxn ang="0">
                <a:pos x="335" y="255"/>
              </a:cxn>
              <a:cxn ang="0">
                <a:pos x="318" y="255"/>
              </a:cxn>
              <a:cxn ang="0">
                <a:pos x="284" y="255"/>
              </a:cxn>
              <a:cxn ang="0">
                <a:pos x="268" y="277"/>
              </a:cxn>
              <a:cxn ang="0">
                <a:pos x="268" y="303"/>
              </a:cxn>
              <a:cxn ang="0">
                <a:pos x="268" y="336"/>
              </a:cxn>
              <a:cxn ang="0">
                <a:pos x="268" y="382"/>
              </a:cxn>
              <a:cxn ang="0">
                <a:pos x="251" y="410"/>
              </a:cxn>
              <a:cxn ang="0">
                <a:pos x="220" y="410"/>
              </a:cxn>
              <a:cxn ang="0">
                <a:pos x="193" y="410"/>
              </a:cxn>
              <a:cxn ang="0">
                <a:pos x="162" y="411"/>
              </a:cxn>
              <a:cxn ang="0">
                <a:pos x="129" y="411"/>
              </a:cxn>
              <a:cxn ang="0">
                <a:pos x="103" y="411"/>
              </a:cxn>
              <a:cxn ang="0">
                <a:pos x="74" y="411"/>
              </a:cxn>
              <a:cxn ang="0">
                <a:pos x="26" y="411"/>
              </a:cxn>
              <a:cxn ang="0">
                <a:pos x="0" y="408"/>
              </a:cxn>
              <a:cxn ang="0">
                <a:pos x="0" y="375"/>
              </a:cxn>
              <a:cxn ang="0">
                <a:pos x="0" y="344"/>
              </a:cxn>
              <a:cxn ang="0">
                <a:pos x="0" y="327"/>
              </a:cxn>
              <a:cxn ang="0">
                <a:pos x="0" y="301"/>
              </a:cxn>
              <a:cxn ang="0">
                <a:pos x="0" y="281"/>
              </a:cxn>
              <a:cxn ang="0">
                <a:pos x="0" y="263"/>
              </a:cxn>
              <a:cxn ang="0">
                <a:pos x="0" y="243"/>
              </a:cxn>
              <a:cxn ang="0">
                <a:pos x="0" y="220"/>
              </a:cxn>
              <a:cxn ang="0">
                <a:pos x="0" y="189"/>
              </a:cxn>
              <a:cxn ang="0">
                <a:pos x="0" y="172"/>
              </a:cxn>
              <a:cxn ang="0">
                <a:pos x="0" y="150"/>
              </a:cxn>
              <a:cxn ang="0">
                <a:pos x="2" y="127"/>
              </a:cxn>
              <a:cxn ang="0">
                <a:pos x="2" y="109"/>
              </a:cxn>
              <a:cxn ang="0">
                <a:pos x="2" y="90"/>
              </a:cxn>
              <a:cxn ang="0">
                <a:pos x="2" y="67"/>
              </a:cxn>
              <a:cxn ang="0">
                <a:pos x="2" y="38"/>
              </a:cxn>
              <a:cxn ang="0">
                <a:pos x="2" y="4"/>
              </a:cxn>
            </a:cxnLst>
            <a:rect l="0" t="0" r="r" b="b"/>
            <a:pathLst>
              <a:path w="392" h="411">
                <a:moveTo>
                  <a:pt x="2" y="0"/>
                </a:moveTo>
                <a:lnTo>
                  <a:pt x="5" y="0"/>
                </a:lnTo>
                <a:lnTo>
                  <a:pt x="5" y="0"/>
                </a:lnTo>
                <a:lnTo>
                  <a:pt x="10" y="0"/>
                </a:lnTo>
                <a:lnTo>
                  <a:pt x="14" y="0"/>
                </a:lnTo>
                <a:lnTo>
                  <a:pt x="21" y="0"/>
                </a:lnTo>
                <a:lnTo>
                  <a:pt x="21" y="0"/>
                </a:lnTo>
                <a:lnTo>
                  <a:pt x="24" y="0"/>
                </a:lnTo>
                <a:lnTo>
                  <a:pt x="26" y="0"/>
                </a:lnTo>
                <a:lnTo>
                  <a:pt x="27" y="0"/>
                </a:lnTo>
                <a:lnTo>
                  <a:pt x="34" y="0"/>
                </a:lnTo>
                <a:lnTo>
                  <a:pt x="34" y="0"/>
                </a:lnTo>
                <a:lnTo>
                  <a:pt x="36" y="0"/>
                </a:lnTo>
                <a:lnTo>
                  <a:pt x="45" y="0"/>
                </a:lnTo>
                <a:lnTo>
                  <a:pt x="48" y="0"/>
                </a:lnTo>
                <a:lnTo>
                  <a:pt x="50" y="0"/>
                </a:lnTo>
                <a:lnTo>
                  <a:pt x="50" y="0"/>
                </a:lnTo>
                <a:lnTo>
                  <a:pt x="53" y="0"/>
                </a:lnTo>
                <a:lnTo>
                  <a:pt x="57" y="0"/>
                </a:lnTo>
                <a:lnTo>
                  <a:pt x="60" y="0"/>
                </a:lnTo>
                <a:lnTo>
                  <a:pt x="62" y="0"/>
                </a:lnTo>
                <a:lnTo>
                  <a:pt x="69" y="0"/>
                </a:lnTo>
                <a:lnTo>
                  <a:pt x="70" y="0"/>
                </a:lnTo>
                <a:lnTo>
                  <a:pt x="72" y="0"/>
                </a:lnTo>
                <a:lnTo>
                  <a:pt x="77" y="2"/>
                </a:lnTo>
                <a:lnTo>
                  <a:pt x="79" y="2"/>
                </a:lnTo>
                <a:lnTo>
                  <a:pt x="86" y="2"/>
                </a:lnTo>
                <a:lnTo>
                  <a:pt x="89" y="2"/>
                </a:lnTo>
                <a:lnTo>
                  <a:pt x="91" y="2"/>
                </a:lnTo>
                <a:lnTo>
                  <a:pt x="94" y="2"/>
                </a:lnTo>
                <a:lnTo>
                  <a:pt x="94" y="2"/>
                </a:lnTo>
                <a:lnTo>
                  <a:pt x="101" y="2"/>
                </a:lnTo>
                <a:lnTo>
                  <a:pt x="108" y="2"/>
                </a:lnTo>
                <a:lnTo>
                  <a:pt x="110" y="2"/>
                </a:lnTo>
                <a:lnTo>
                  <a:pt x="112" y="2"/>
                </a:lnTo>
                <a:lnTo>
                  <a:pt x="113" y="2"/>
                </a:lnTo>
                <a:lnTo>
                  <a:pt x="117" y="2"/>
                </a:lnTo>
                <a:lnTo>
                  <a:pt x="120" y="2"/>
                </a:lnTo>
                <a:lnTo>
                  <a:pt x="124" y="2"/>
                </a:lnTo>
                <a:lnTo>
                  <a:pt x="125" y="2"/>
                </a:lnTo>
                <a:lnTo>
                  <a:pt x="125" y="2"/>
                </a:lnTo>
                <a:lnTo>
                  <a:pt x="129" y="2"/>
                </a:lnTo>
                <a:lnTo>
                  <a:pt x="131" y="2"/>
                </a:lnTo>
                <a:lnTo>
                  <a:pt x="132" y="2"/>
                </a:lnTo>
                <a:lnTo>
                  <a:pt x="134" y="2"/>
                </a:lnTo>
                <a:lnTo>
                  <a:pt x="136" y="2"/>
                </a:lnTo>
                <a:lnTo>
                  <a:pt x="137" y="2"/>
                </a:lnTo>
                <a:lnTo>
                  <a:pt x="139" y="2"/>
                </a:lnTo>
                <a:lnTo>
                  <a:pt x="141" y="2"/>
                </a:lnTo>
                <a:lnTo>
                  <a:pt x="141" y="2"/>
                </a:lnTo>
                <a:lnTo>
                  <a:pt x="143" y="2"/>
                </a:lnTo>
                <a:lnTo>
                  <a:pt x="144" y="2"/>
                </a:lnTo>
                <a:lnTo>
                  <a:pt x="146" y="2"/>
                </a:lnTo>
                <a:lnTo>
                  <a:pt x="148" y="2"/>
                </a:lnTo>
                <a:lnTo>
                  <a:pt x="150" y="2"/>
                </a:lnTo>
                <a:lnTo>
                  <a:pt x="153" y="2"/>
                </a:lnTo>
                <a:lnTo>
                  <a:pt x="155" y="2"/>
                </a:lnTo>
                <a:lnTo>
                  <a:pt x="156" y="2"/>
                </a:lnTo>
                <a:lnTo>
                  <a:pt x="158" y="2"/>
                </a:lnTo>
                <a:lnTo>
                  <a:pt x="163" y="2"/>
                </a:lnTo>
                <a:lnTo>
                  <a:pt x="165" y="2"/>
                </a:lnTo>
                <a:lnTo>
                  <a:pt x="168" y="2"/>
                </a:lnTo>
                <a:lnTo>
                  <a:pt x="170" y="2"/>
                </a:lnTo>
                <a:lnTo>
                  <a:pt x="177" y="2"/>
                </a:lnTo>
                <a:lnTo>
                  <a:pt x="180" y="2"/>
                </a:lnTo>
                <a:lnTo>
                  <a:pt x="182" y="2"/>
                </a:lnTo>
                <a:lnTo>
                  <a:pt x="184" y="2"/>
                </a:lnTo>
                <a:lnTo>
                  <a:pt x="186" y="2"/>
                </a:lnTo>
                <a:lnTo>
                  <a:pt x="189" y="2"/>
                </a:lnTo>
                <a:lnTo>
                  <a:pt x="193" y="2"/>
                </a:lnTo>
                <a:lnTo>
                  <a:pt x="198" y="2"/>
                </a:lnTo>
                <a:lnTo>
                  <a:pt x="203" y="2"/>
                </a:lnTo>
                <a:lnTo>
                  <a:pt x="205" y="2"/>
                </a:lnTo>
                <a:lnTo>
                  <a:pt x="208" y="2"/>
                </a:lnTo>
                <a:lnTo>
                  <a:pt x="210" y="2"/>
                </a:lnTo>
                <a:lnTo>
                  <a:pt x="211" y="2"/>
                </a:lnTo>
                <a:lnTo>
                  <a:pt x="215" y="2"/>
                </a:lnTo>
                <a:lnTo>
                  <a:pt x="218" y="2"/>
                </a:lnTo>
                <a:lnTo>
                  <a:pt x="222" y="2"/>
                </a:lnTo>
                <a:lnTo>
                  <a:pt x="223" y="2"/>
                </a:lnTo>
                <a:lnTo>
                  <a:pt x="227" y="2"/>
                </a:lnTo>
                <a:lnTo>
                  <a:pt x="230" y="2"/>
                </a:lnTo>
                <a:lnTo>
                  <a:pt x="234" y="2"/>
                </a:lnTo>
                <a:lnTo>
                  <a:pt x="239" y="2"/>
                </a:lnTo>
                <a:lnTo>
                  <a:pt x="242" y="2"/>
                </a:lnTo>
                <a:lnTo>
                  <a:pt x="244" y="2"/>
                </a:lnTo>
                <a:lnTo>
                  <a:pt x="249" y="2"/>
                </a:lnTo>
                <a:lnTo>
                  <a:pt x="256" y="2"/>
                </a:lnTo>
                <a:lnTo>
                  <a:pt x="261" y="2"/>
                </a:lnTo>
                <a:lnTo>
                  <a:pt x="263" y="2"/>
                </a:lnTo>
                <a:lnTo>
                  <a:pt x="266" y="2"/>
                </a:lnTo>
                <a:lnTo>
                  <a:pt x="270" y="2"/>
                </a:lnTo>
                <a:lnTo>
                  <a:pt x="277" y="2"/>
                </a:lnTo>
                <a:lnTo>
                  <a:pt x="277" y="2"/>
                </a:lnTo>
                <a:lnTo>
                  <a:pt x="289" y="2"/>
                </a:lnTo>
                <a:lnTo>
                  <a:pt x="291" y="2"/>
                </a:lnTo>
                <a:lnTo>
                  <a:pt x="291" y="11"/>
                </a:lnTo>
                <a:lnTo>
                  <a:pt x="291" y="14"/>
                </a:lnTo>
                <a:lnTo>
                  <a:pt x="291" y="23"/>
                </a:lnTo>
                <a:lnTo>
                  <a:pt x="291" y="24"/>
                </a:lnTo>
                <a:lnTo>
                  <a:pt x="291" y="26"/>
                </a:lnTo>
                <a:lnTo>
                  <a:pt x="291" y="28"/>
                </a:lnTo>
                <a:lnTo>
                  <a:pt x="291" y="28"/>
                </a:lnTo>
                <a:lnTo>
                  <a:pt x="291" y="33"/>
                </a:lnTo>
                <a:lnTo>
                  <a:pt x="291" y="35"/>
                </a:lnTo>
                <a:lnTo>
                  <a:pt x="291" y="38"/>
                </a:lnTo>
                <a:lnTo>
                  <a:pt x="291" y="47"/>
                </a:lnTo>
                <a:lnTo>
                  <a:pt x="291" y="48"/>
                </a:lnTo>
                <a:lnTo>
                  <a:pt x="291" y="50"/>
                </a:lnTo>
                <a:lnTo>
                  <a:pt x="291" y="69"/>
                </a:lnTo>
                <a:lnTo>
                  <a:pt x="291" y="71"/>
                </a:lnTo>
                <a:lnTo>
                  <a:pt x="291" y="79"/>
                </a:lnTo>
                <a:lnTo>
                  <a:pt x="291" y="81"/>
                </a:lnTo>
                <a:lnTo>
                  <a:pt x="303" y="79"/>
                </a:lnTo>
                <a:lnTo>
                  <a:pt x="303" y="83"/>
                </a:lnTo>
                <a:lnTo>
                  <a:pt x="303" y="88"/>
                </a:lnTo>
                <a:lnTo>
                  <a:pt x="303" y="90"/>
                </a:lnTo>
                <a:lnTo>
                  <a:pt x="303" y="91"/>
                </a:lnTo>
                <a:lnTo>
                  <a:pt x="303" y="93"/>
                </a:lnTo>
                <a:lnTo>
                  <a:pt x="303" y="95"/>
                </a:lnTo>
                <a:lnTo>
                  <a:pt x="303" y="98"/>
                </a:lnTo>
                <a:lnTo>
                  <a:pt x="303" y="110"/>
                </a:lnTo>
                <a:lnTo>
                  <a:pt x="303" y="114"/>
                </a:lnTo>
                <a:lnTo>
                  <a:pt x="303" y="115"/>
                </a:lnTo>
                <a:lnTo>
                  <a:pt x="303" y="119"/>
                </a:lnTo>
                <a:lnTo>
                  <a:pt x="303" y="119"/>
                </a:lnTo>
                <a:lnTo>
                  <a:pt x="303" y="124"/>
                </a:lnTo>
                <a:lnTo>
                  <a:pt x="320" y="124"/>
                </a:lnTo>
                <a:lnTo>
                  <a:pt x="322" y="124"/>
                </a:lnTo>
                <a:lnTo>
                  <a:pt x="322" y="124"/>
                </a:lnTo>
                <a:lnTo>
                  <a:pt x="323" y="124"/>
                </a:lnTo>
                <a:lnTo>
                  <a:pt x="323" y="127"/>
                </a:lnTo>
                <a:lnTo>
                  <a:pt x="323" y="129"/>
                </a:lnTo>
                <a:lnTo>
                  <a:pt x="323" y="134"/>
                </a:lnTo>
                <a:lnTo>
                  <a:pt x="323" y="134"/>
                </a:lnTo>
                <a:lnTo>
                  <a:pt x="322" y="134"/>
                </a:lnTo>
                <a:lnTo>
                  <a:pt x="322" y="136"/>
                </a:lnTo>
                <a:lnTo>
                  <a:pt x="322" y="140"/>
                </a:lnTo>
                <a:lnTo>
                  <a:pt x="322" y="146"/>
                </a:lnTo>
                <a:lnTo>
                  <a:pt x="323" y="152"/>
                </a:lnTo>
                <a:lnTo>
                  <a:pt x="323" y="164"/>
                </a:lnTo>
                <a:lnTo>
                  <a:pt x="323" y="164"/>
                </a:lnTo>
                <a:lnTo>
                  <a:pt x="323" y="167"/>
                </a:lnTo>
                <a:lnTo>
                  <a:pt x="328" y="167"/>
                </a:lnTo>
                <a:lnTo>
                  <a:pt x="332" y="167"/>
                </a:lnTo>
                <a:lnTo>
                  <a:pt x="334" y="167"/>
                </a:lnTo>
                <a:lnTo>
                  <a:pt x="335" y="167"/>
                </a:lnTo>
                <a:lnTo>
                  <a:pt x="335" y="164"/>
                </a:lnTo>
                <a:lnTo>
                  <a:pt x="337" y="164"/>
                </a:lnTo>
                <a:lnTo>
                  <a:pt x="342" y="164"/>
                </a:lnTo>
                <a:lnTo>
                  <a:pt x="347" y="164"/>
                </a:lnTo>
                <a:lnTo>
                  <a:pt x="347" y="167"/>
                </a:lnTo>
                <a:lnTo>
                  <a:pt x="347" y="171"/>
                </a:lnTo>
                <a:lnTo>
                  <a:pt x="347" y="172"/>
                </a:lnTo>
                <a:lnTo>
                  <a:pt x="347" y="174"/>
                </a:lnTo>
                <a:lnTo>
                  <a:pt x="347" y="177"/>
                </a:lnTo>
                <a:lnTo>
                  <a:pt x="347" y="179"/>
                </a:lnTo>
                <a:lnTo>
                  <a:pt x="347" y="181"/>
                </a:lnTo>
                <a:lnTo>
                  <a:pt x="347" y="183"/>
                </a:lnTo>
                <a:lnTo>
                  <a:pt x="347" y="184"/>
                </a:lnTo>
                <a:lnTo>
                  <a:pt x="347" y="186"/>
                </a:lnTo>
                <a:lnTo>
                  <a:pt x="349" y="186"/>
                </a:lnTo>
                <a:lnTo>
                  <a:pt x="351" y="184"/>
                </a:lnTo>
                <a:lnTo>
                  <a:pt x="352" y="184"/>
                </a:lnTo>
                <a:lnTo>
                  <a:pt x="358" y="183"/>
                </a:lnTo>
                <a:lnTo>
                  <a:pt x="358" y="188"/>
                </a:lnTo>
                <a:lnTo>
                  <a:pt x="358" y="191"/>
                </a:lnTo>
                <a:lnTo>
                  <a:pt x="358" y="195"/>
                </a:lnTo>
                <a:lnTo>
                  <a:pt x="359" y="195"/>
                </a:lnTo>
                <a:lnTo>
                  <a:pt x="361" y="195"/>
                </a:lnTo>
                <a:lnTo>
                  <a:pt x="366" y="193"/>
                </a:lnTo>
                <a:lnTo>
                  <a:pt x="366" y="193"/>
                </a:lnTo>
                <a:lnTo>
                  <a:pt x="370" y="191"/>
                </a:lnTo>
                <a:lnTo>
                  <a:pt x="380" y="189"/>
                </a:lnTo>
                <a:lnTo>
                  <a:pt x="380" y="191"/>
                </a:lnTo>
                <a:lnTo>
                  <a:pt x="380" y="198"/>
                </a:lnTo>
                <a:lnTo>
                  <a:pt x="380" y="205"/>
                </a:lnTo>
                <a:lnTo>
                  <a:pt x="380" y="207"/>
                </a:lnTo>
                <a:lnTo>
                  <a:pt x="380" y="208"/>
                </a:lnTo>
                <a:lnTo>
                  <a:pt x="380" y="210"/>
                </a:lnTo>
                <a:lnTo>
                  <a:pt x="385" y="210"/>
                </a:lnTo>
                <a:lnTo>
                  <a:pt x="389" y="210"/>
                </a:lnTo>
                <a:lnTo>
                  <a:pt x="390" y="210"/>
                </a:lnTo>
                <a:lnTo>
                  <a:pt x="392" y="210"/>
                </a:lnTo>
                <a:lnTo>
                  <a:pt x="392" y="210"/>
                </a:lnTo>
                <a:lnTo>
                  <a:pt x="392" y="212"/>
                </a:lnTo>
                <a:lnTo>
                  <a:pt x="390" y="217"/>
                </a:lnTo>
                <a:lnTo>
                  <a:pt x="390" y="224"/>
                </a:lnTo>
                <a:lnTo>
                  <a:pt x="390" y="227"/>
                </a:lnTo>
                <a:lnTo>
                  <a:pt x="392" y="234"/>
                </a:lnTo>
                <a:lnTo>
                  <a:pt x="392" y="241"/>
                </a:lnTo>
                <a:lnTo>
                  <a:pt x="392" y="244"/>
                </a:lnTo>
                <a:lnTo>
                  <a:pt x="380" y="248"/>
                </a:lnTo>
                <a:lnTo>
                  <a:pt x="375" y="248"/>
                </a:lnTo>
                <a:lnTo>
                  <a:pt x="373" y="248"/>
                </a:lnTo>
                <a:lnTo>
                  <a:pt x="366" y="248"/>
                </a:lnTo>
                <a:lnTo>
                  <a:pt x="361" y="248"/>
                </a:lnTo>
                <a:lnTo>
                  <a:pt x="361" y="250"/>
                </a:lnTo>
                <a:lnTo>
                  <a:pt x="363" y="250"/>
                </a:lnTo>
                <a:lnTo>
                  <a:pt x="363" y="251"/>
                </a:lnTo>
                <a:lnTo>
                  <a:pt x="358" y="251"/>
                </a:lnTo>
                <a:lnTo>
                  <a:pt x="354" y="251"/>
                </a:lnTo>
                <a:lnTo>
                  <a:pt x="354" y="253"/>
                </a:lnTo>
                <a:lnTo>
                  <a:pt x="352" y="253"/>
                </a:lnTo>
                <a:lnTo>
                  <a:pt x="349" y="253"/>
                </a:lnTo>
                <a:lnTo>
                  <a:pt x="347" y="253"/>
                </a:lnTo>
                <a:lnTo>
                  <a:pt x="344" y="255"/>
                </a:lnTo>
                <a:lnTo>
                  <a:pt x="340" y="255"/>
                </a:lnTo>
                <a:lnTo>
                  <a:pt x="339" y="255"/>
                </a:lnTo>
                <a:lnTo>
                  <a:pt x="335" y="255"/>
                </a:lnTo>
                <a:lnTo>
                  <a:pt x="335" y="255"/>
                </a:lnTo>
                <a:lnTo>
                  <a:pt x="332" y="255"/>
                </a:lnTo>
                <a:lnTo>
                  <a:pt x="327" y="255"/>
                </a:lnTo>
                <a:lnTo>
                  <a:pt x="325" y="255"/>
                </a:lnTo>
                <a:lnTo>
                  <a:pt x="322" y="255"/>
                </a:lnTo>
                <a:lnTo>
                  <a:pt x="320" y="255"/>
                </a:lnTo>
                <a:lnTo>
                  <a:pt x="318" y="255"/>
                </a:lnTo>
                <a:lnTo>
                  <a:pt x="311" y="255"/>
                </a:lnTo>
                <a:lnTo>
                  <a:pt x="306" y="255"/>
                </a:lnTo>
                <a:lnTo>
                  <a:pt x="304" y="255"/>
                </a:lnTo>
                <a:lnTo>
                  <a:pt x="303" y="255"/>
                </a:lnTo>
                <a:lnTo>
                  <a:pt x="301" y="255"/>
                </a:lnTo>
                <a:lnTo>
                  <a:pt x="291" y="255"/>
                </a:lnTo>
                <a:lnTo>
                  <a:pt x="284" y="255"/>
                </a:lnTo>
                <a:lnTo>
                  <a:pt x="275" y="255"/>
                </a:lnTo>
                <a:lnTo>
                  <a:pt x="268" y="255"/>
                </a:lnTo>
                <a:lnTo>
                  <a:pt x="268" y="258"/>
                </a:lnTo>
                <a:lnTo>
                  <a:pt x="268" y="267"/>
                </a:lnTo>
                <a:lnTo>
                  <a:pt x="268" y="270"/>
                </a:lnTo>
                <a:lnTo>
                  <a:pt x="268" y="272"/>
                </a:lnTo>
                <a:lnTo>
                  <a:pt x="268" y="277"/>
                </a:lnTo>
                <a:lnTo>
                  <a:pt x="268" y="282"/>
                </a:lnTo>
                <a:lnTo>
                  <a:pt x="268" y="284"/>
                </a:lnTo>
                <a:lnTo>
                  <a:pt x="268" y="287"/>
                </a:lnTo>
                <a:lnTo>
                  <a:pt x="268" y="291"/>
                </a:lnTo>
                <a:lnTo>
                  <a:pt x="268" y="298"/>
                </a:lnTo>
                <a:lnTo>
                  <a:pt x="268" y="300"/>
                </a:lnTo>
                <a:lnTo>
                  <a:pt x="268" y="303"/>
                </a:lnTo>
                <a:lnTo>
                  <a:pt x="268" y="308"/>
                </a:lnTo>
                <a:lnTo>
                  <a:pt x="268" y="313"/>
                </a:lnTo>
                <a:lnTo>
                  <a:pt x="268" y="315"/>
                </a:lnTo>
                <a:lnTo>
                  <a:pt x="268" y="322"/>
                </a:lnTo>
                <a:lnTo>
                  <a:pt x="268" y="324"/>
                </a:lnTo>
                <a:lnTo>
                  <a:pt x="268" y="325"/>
                </a:lnTo>
                <a:lnTo>
                  <a:pt x="268" y="336"/>
                </a:lnTo>
                <a:lnTo>
                  <a:pt x="268" y="337"/>
                </a:lnTo>
                <a:lnTo>
                  <a:pt x="268" y="348"/>
                </a:lnTo>
                <a:lnTo>
                  <a:pt x="268" y="358"/>
                </a:lnTo>
                <a:lnTo>
                  <a:pt x="268" y="365"/>
                </a:lnTo>
                <a:lnTo>
                  <a:pt x="268" y="368"/>
                </a:lnTo>
                <a:lnTo>
                  <a:pt x="268" y="377"/>
                </a:lnTo>
                <a:lnTo>
                  <a:pt x="268" y="382"/>
                </a:lnTo>
                <a:lnTo>
                  <a:pt x="268" y="384"/>
                </a:lnTo>
                <a:lnTo>
                  <a:pt x="268" y="399"/>
                </a:lnTo>
                <a:lnTo>
                  <a:pt x="268" y="404"/>
                </a:lnTo>
                <a:lnTo>
                  <a:pt x="268" y="404"/>
                </a:lnTo>
                <a:lnTo>
                  <a:pt x="268" y="410"/>
                </a:lnTo>
                <a:lnTo>
                  <a:pt x="261" y="410"/>
                </a:lnTo>
                <a:lnTo>
                  <a:pt x="251" y="410"/>
                </a:lnTo>
                <a:lnTo>
                  <a:pt x="249" y="410"/>
                </a:lnTo>
                <a:lnTo>
                  <a:pt x="248" y="410"/>
                </a:lnTo>
                <a:lnTo>
                  <a:pt x="236" y="410"/>
                </a:lnTo>
                <a:lnTo>
                  <a:pt x="234" y="410"/>
                </a:lnTo>
                <a:lnTo>
                  <a:pt x="230" y="410"/>
                </a:lnTo>
                <a:lnTo>
                  <a:pt x="229" y="410"/>
                </a:lnTo>
                <a:lnTo>
                  <a:pt x="220" y="410"/>
                </a:lnTo>
                <a:lnTo>
                  <a:pt x="215" y="410"/>
                </a:lnTo>
                <a:lnTo>
                  <a:pt x="210" y="410"/>
                </a:lnTo>
                <a:lnTo>
                  <a:pt x="205" y="410"/>
                </a:lnTo>
                <a:lnTo>
                  <a:pt x="201" y="410"/>
                </a:lnTo>
                <a:lnTo>
                  <a:pt x="201" y="410"/>
                </a:lnTo>
                <a:lnTo>
                  <a:pt x="198" y="410"/>
                </a:lnTo>
                <a:lnTo>
                  <a:pt x="193" y="410"/>
                </a:lnTo>
                <a:lnTo>
                  <a:pt x="186" y="410"/>
                </a:lnTo>
                <a:lnTo>
                  <a:pt x="179" y="411"/>
                </a:lnTo>
                <a:lnTo>
                  <a:pt x="177" y="411"/>
                </a:lnTo>
                <a:lnTo>
                  <a:pt x="174" y="411"/>
                </a:lnTo>
                <a:lnTo>
                  <a:pt x="170" y="411"/>
                </a:lnTo>
                <a:lnTo>
                  <a:pt x="167" y="411"/>
                </a:lnTo>
                <a:lnTo>
                  <a:pt x="162" y="411"/>
                </a:lnTo>
                <a:lnTo>
                  <a:pt x="156" y="411"/>
                </a:lnTo>
                <a:lnTo>
                  <a:pt x="151" y="411"/>
                </a:lnTo>
                <a:lnTo>
                  <a:pt x="143" y="411"/>
                </a:lnTo>
                <a:lnTo>
                  <a:pt x="141" y="411"/>
                </a:lnTo>
                <a:lnTo>
                  <a:pt x="139" y="411"/>
                </a:lnTo>
                <a:lnTo>
                  <a:pt x="134" y="411"/>
                </a:lnTo>
                <a:lnTo>
                  <a:pt x="129" y="411"/>
                </a:lnTo>
                <a:lnTo>
                  <a:pt x="122" y="411"/>
                </a:lnTo>
                <a:lnTo>
                  <a:pt x="120" y="411"/>
                </a:lnTo>
                <a:lnTo>
                  <a:pt x="117" y="411"/>
                </a:lnTo>
                <a:lnTo>
                  <a:pt x="113" y="411"/>
                </a:lnTo>
                <a:lnTo>
                  <a:pt x="110" y="411"/>
                </a:lnTo>
                <a:lnTo>
                  <a:pt x="105" y="411"/>
                </a:lnTo>
                <a:lnTo>
                  <a:pt x="103" y="411"/>
                </a:lnTo>
                <a:lnTo>
                  <a:pt x="101" y="411"/>
                </a:lnTo>
                <a:lnTo>
                  <a:pt x="96" y="411"/>
                </a:lnTo>
                <a:lnTo>
                  <a:pt x="89" y="411"/>
                </a:lnTo>
                <a:lnTo>
                  <a:pt x="86" y="411"/>
                </a:lnTo>
                <a:lnTo>
                  <a:pt x="79" y="411"/>
                </a:lnTo>
                <a:lnTo>
                  <a:pt x="76" y="411"/>
                </a:lnTo>
                <a:lnTo>
                  <a:pt x="74" y="411"/>
                </a:lnTo>
                <a:lnTo>
                  <a:pt x="70" y="411"/>
                </a:lnTo>
                <a:lnTo>
                  <a:pt x="55" y="411"/>
                </a:lnTo>
                <a:lnTo>
                  <a:pt x="51" y="411"/>
                </a:lnTo>
                <a:lnTo>
                  <a:pt x="48" y="411"/>
                </a:lnTo>
                <a:lnTo>
                  <a:pt x="46" y="411"/>
                </a:lnTo>
                <a:lnTo>
                  <a:pt x="31" y="411"/>
                </a:lnTo>
                <a:lnTo>
                  <a:pt x="26" y="411"/>
                </a:lnTo>
                <a:lnTo>
                  <a:pt x="21" y="411"/>
                </a:lnTo>
                <a:lnTo>
                  <a:pt x="19" y="411"/>
                </a:lnTo>
                <a:lnTo>
                  <a:pt x="14" y="411"/>
                </a:lnTo>
                <a:lnTo>
                  <a:pt x="5" y="411"/>
                </a:lnTo>
                <a:lnTo>
                  <a:pt x="0" y="411"/>
                </a:lnTo>
                <a:lnTo>
                  <a:pt x="0" y="410"/>
                </a:lnTo>
                <a:lnTo>
                  <a:pt x="0" y="408"/>
                </a:lnTo>
                <a:lnTo>
                  <a:pt x="0" y="406"/>
                </a:lnTo>
                <a:lnTo>
                  <a:pt x="0" y="404"/>
                </a:lnTo>
                <a:lnTo>
                  <a:pt x="0" y="404"/>
                </a:lnTo>
                <a:lnTo>
                  <a:pt x="0" y="396"/>
                </a:lnTo>
                <a:lnTo>
                  <a:pt x="0" y="394"/>
                </a:lnTo>
                <a:lnTo>
                  <a:pt x="0" y="392"/>
                </a:lnTo>
                <a:lnTo>
                  <a:pt x="0" y="375"/>
                </a:lnTo>
                <a:lnTo>
                  <a:pt x="0" y="372"/>
                </a:lnTo>
                <a:lnTo>
                  <a:pt x="0" y="368"/>
                </a:lnTo>
                <a:lnTo>
                  <a:pt x="0" y="367"/>
                </a:lnTo>
                <a:lnTo>
                  <a:pt x="0" y="360"/>
                </a:lnTo>
                <a:lnTo>
                  <a:pt x="0" y="356"/>
                </a:lnTo>
                <a:lnTo>
                  <a:pt x="0" y="351"/>
                </a:lnTo>
                <a:lnTo>
                  <a:pt x="0" y="344"/>
                </a:lnTo>
                <a:lnTo>
                  <a:pt x="0" y="343"/>
                </a:lnTo>
                <a:lnTo>
                  <a:pt x="0" y="341"/>
                </a:lnTo>
                <a:lnTo>
                  <a:pt x="0" y="339"/>
                </a:lnTo>
                <a:lnTo>
                  <a:pt x="0" y="332"/>
                </a:lnTo>
                <a:lnTo>
                  <a:pt x="0" y="330"/>
                </a:lnTo>
                <a:lnTo>
                  <a:pt x="0" y="330"/>
                </a:lnTo>
                <a:lnTo>
                  <a:pt x="0" y="327"/>
                </a:lnTo>
                <a:lnTo>
                  <a:pt x="0" y="325"/>
                </a:lnTo>
                <a:lnTo>
                  <a:pt x="0" y="322"/>
                </a:lnTo>
                <a:lnTo>
                  <a:pt x="0" y="317"/>
                </a:lnTo>
                <a:lnTo>
                  <a:pt x="0" y="315"/>
                </a:lnTo>
                <a:lnTo>
                  <a:pt x="0" y="313"/>
                </a:lnTo>
                <a:lnTo>
                  <a:pt x="0" y="310"/>
                </a:lnTo>
                <a:lnTo>
                  <a:pt x="0" y="301"/>
                </a:lnTo>
                <a:lnTo>
                  <a:pt x="0" y="296"/>
                </a:lnTo>
                <a:lnTo>
                  <a:pt x="0" y="291"/>
                </a:lnTo>
                <a:lnTo>
                  <a:pt x="0" y="287"/>
                </a:lnTo>
                <a:lnTo>
                  <a:pt x="0" y="286"/>
                </a:lnTo>
                <a:lnTo>
                  <a:pt x="0" y="284"/>
                </a:lnTo>
                <a:lnTo>
                  <a:pt x="0" y="282"/>
                </a:lnTo>
                <a:lnTo>
                  <a:pt x="0" y="281"/>
                </a:lnTo>
                <a:lnTo>
                  <a:pt x="0" y="279"/>
                </a:lnTo>
                <a:lnTo>
                  <a:pt x="0" y="275"/>
                </a:lnTo>
                <a:lnTo>
                  <a:pt x="0" y="274"/>
                </a:lnTo>
                <a:lnTo>
                  <a:pt x="0" y="270"/>
                </a:lnTo>
                <a:lnTo>
                  <a:pt x="0" y="270"/>
                </a:lnTo>
                <a:lnTo>
                  <a:pt x="0" y="265"/>
                </a:lnTo>
                <a:lnTo>
                  <a:pt x="0" y="263"/>
                </a:lnTo>
                <a:lnTo>
                  <a:pt x="0" y="260"/>
                </a:lnTo>
                <a:lnTo>
                  <a:pt x="0" y="258"/>
                </a:lnTo>
                <a:lnTo>
                  <a:pt x="0" y="255"/>
                </a:lnTo>
                <a:lnTo>
                  <a:pt x="0" y="250"/>
                </a:lnTo>
                <a:lnTo>
                  <a:pt x="0" y="248"/>
                </a:lnTo>
                <a:lnTo>
                  <a:pt x="0" y="244"/>
                </a:lnTo>
                <a:lnTo>
                  <a:pt x="0" y="243"/>
                </a:lnTo>
                <a:lnTo>
                  <a:pt x="0" y="241"/>
                </a:lnTo>
                <a:lnTo>
                  <a:pt x="0" y="239"/>
                </a:lnTo>
                <a:lnTo>
                  <a:pt x="0" y="238"/>
                </a:lnTo>
                <a:lnTo>
                  <a:pt x="0" y="234"/>
                </a:lnTo>
                <a:lnTo>
                  <a:pt x="0" y="229"/>
                </a:lnTo>
                <a:lnTo>
                  <a:pt x="0" y="226"/>
                </a:lnTo>
                <a:lnTo>
                  <a:pt x="0" y="220"/>
                </a:lnTo>
                <a:lnTo>
                  <a:pt x="0" y="207"/>
                </a:lnTo>
                <a:lnTo>
                  <a:pt x="0" y="200"/>
                </a:lnTo>
                <a:lnTo>
                  <a:pt x="0" y="198"/>
                </a:lnTo>
                <a:lnTo>
                  <a:pt x="0" y="196"/>
                </a:lnTo>
                <a:lnTo>
                  <a:pt x="0" y="195"/>
                </a:lnTo>
                <a:lnTo>
                  <a:pt x="0" y="195"/>
                </a:lnTo>
                <a:lnTo>
                  <a:pt x="0" y="189"/>
                </a:lnTo>
                <a:lnTo>
                  <a:pt x="0" y="188"/>
                </a:lnTo>
                <a:lnTo>
                  <a:pt x="0" y="184"/>
                </a:lnTo>
                <a:lnTo>
                  <a:pt x="0" y="183"/>
                </a:lnTo>
                <a:lnTo>
                  <a:pt x="0" y="181"/>
                </a:lnTo>
                <a:lnTo>
                  <a:pt x="0" y="179"/>
                </a:lnTo>
                <a:lnTo>
                  <a:pt x="0" y="177"/>
                </a:lnTo>
                <a:lnTo>
                  <a:pt x="0" y="172"/>
                </a:lnTo>
                <a:lnTo>
                  <a:pt x="0" y="169"/>
                </a:lnTo>
                <a:lnTo>
                  <a:pt x="0" y="167"/>
                </a:lnTo>
                <a:lnTo>
                  <a:pt x="0" y="164"/>
                </a:lnTo>
                <a:lnTo>
                  <a:pt x="0" y="164"/>
                </a:lnTo>
                <a:lnTo>
                  <a:pt x="0" y="160"/>
                </a:lnTo>
                <a:lnTo>
                  <a:pt x="0" y="152"/>
                </a:lnTo>
                <a:lnTo>
                  <a:pt x="0" y="150"/>
                </a:lnTo>
                <a:lnTo>
                  <a:pt x="0" y="143"/>
                </a:lnTo>
                <a:lnTo>
                  <a:pt x="0" y="134"/>
                </a:lnTo>
                <a:lnTo>
                  <a:pt x="3" y="134"/>
                </a:lnTo>
                <a:lnTo>
                  <a:pt x="3" y="134"/>
                </a:lnTo>
                <a:lnTo>
                  <a:pt x="3" y="133"/>
                </a:lnTo>
                <a:lnTo>
                  <a:pt x="2" y="131"/>
                </a:lnTo>
                <a:lnTo>
                  <a:pt x="2" y="127"/>
                </a:lnTo>
                <a:lnTo>
                  <a:pt x="2" y="126"/>
                </a:lnTo>
                <a:lnTo>
                  <a:pt x="2" y="124"/>
                </a:lnTo>
                <a:lnTo>
                  <a:pt x="2" y="121"/>
                </a:lnTo>
                <a:lnTo>
                  <a:pt x="2" y="117"/>
                </a:lnTo>
                <a:lnTo>
                  <a:pt x="2" y="115"/>
                </a:lnTo>
                <a:lnTo>
                  <a:pt x="2" y="110"/>
                </a:lnTo>
                <a:lnTo>
                  <a:pt x="2" y="109"/>
                </a:lnTo>
                <a:lnTo>
                  <a:pt x="2" y="107"/>
                </a:lnTo>
                <a:lnTo>
                  <a:pt x="2" y="103"/>
                </a:lnTo>
                <a:lnTo>
                  <a:pt x="2" y="102"/>
                </a:lnTo>
                <a:lnTo>
                  <a:pt x="2" y="95"/>
                </a:lnTo>
                <a:lnTo>
                  <a:pt x="2" y="93"/>
                </a:lnTo>
                <a:lnTo>
                  <a:pt x="2" y="91"/>
                </a:lnTo>
                <a:lnTo>
                  <a:pt x="2" y="90"/>
                </a:lnTo>
                <a:lnTo>
                  <a:pt x="2" y="84"/>
                </a:lnTo>
                <a:lnTo>
                  <a:pt x="2" y="81"/>
                </a:lnTo>
                <a:lnTo>
                  <a:pt x="2" y="76"/>
                </a:lnTo>
                <a:lnTo>
                  <a:pt x="2" y="74"/>
                </a:lnTo>
                <a:lnTo>
                  <a:pt x="2" y="71"/>
                </a:lnTo>
                <a:lnTo>
                  <a:pt x="2" y="69"/>
                </a:lnTo>
                <a:lnTo>
                  <a:pt x="2" y="67"/>
                </a:lnTo>
                <a:lnTo>
                  <a:pt x="2" y="66"/>
                </a:lnTo>
                <a:lnTo>
                  <a:pt x="2" y="62"/>
                </a:lnTo>
                <a:lnTo>
                  <a:pt x="2" y="60"/>
                </a:lnTo>
                <a:lnTo>
                  <a:pt x="2" y="54"/>
                </a:lnTo>
                <a:lnTo>
                  <a:pt x="2" y="47"/>
                </a:lnTo>
                <a:lnTo>
                  <a:pt x="2" y="40"/>
                </a:lnTo>
                <a:lnTo>
                  <a:pt x="2" y="38"/>
                </a:lnTo>
                <a:lnTo>
                  <a:pt x="2" y="35"/>
                </a:lnTo>
                <a:lnTo>
                  <a:pt x="2" y="28"/>
                </a:lnTo>
                <a:lnTo>
                  <a:pt x="2" y="28"/>
                </a:lnTo>
                <a:lnTo>
                  <a:pt x="2" y="24"/>
                </a:lnTo>
                <a:lnTo>
                  <a:pt x="2" y="21"/>
                </a:lnTo>
                <a:lnTo>
                  <a:pt x="2" y="12"/>
                </a:lnTo>
                <a:lnTo>
                  <a:pt x="2" y="4"/>
                </a:lnTo>
                <a:lnTo>
                  <a:pt x="2" y="2"/>
                </a:lnTo>
                <a:lnTo>
                  <a:pt x="2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1" name="Freeform 229"/>
          <p:cNvSpPr>
            <a:spLocks/>
          </p:cNvSpPr>
          <p:nvPr/>
        </p:nvSpPr>
        <p:spPr bwMode="auto">
          <a:xfrm>
            <a:off x="4960938" y="5900738"/>
            <a:ext cx="657225" cy="488950"/>
          </a:xfrm>
          <a:custGeom>
            <a:avLst/>
            <a:gdLst/>
            <a:ahLst/>
            <a:cxnLst>
              <a:cxn ang="0">
                <a:pos x="154" y="5"/>
              </a:cxn>
              <a:cxn ang="0">
                <a:pos x="177" y="5"/>
              </a:cxn>
              <a:cxn ang="0">
                <a:pos x="199" y="3"/>
              </a:cxn>
              <a:cxn ang="0">
                <a:pos x="211" y="3"/>
              </a:cxn>
              <a:cxn ang="0">
                <a:pos x="242" y="3"/>
              </a:cxn>
              <a:cxn ang="0">
                <a:pos x="275" y="2"/>
              </a:cxn>
              <a:cxn ang="0">
                <a:pos x="301" y="2"/>
              </a:cxn>
              <a:cxn ang="0">
                <a:pos x="318" y="0"/>
              </a:cxn>
              <a:cxn ang="0">
                <a:pos x="342" y="0"/>
              </a:cxn>
              <a:cxn ang="0">
                <a:pos x="342" y="27"/>
              </a:cxn>
              <a:cxn ang="0">
                <a:pos x="342" y="60"/>
              </a:cxn>
              <a:cxn ang="0">
                <a:pos x="342" y="89"/>
              </a:cxn>
              <a:cxn ang="0">
                <a:pos x="342" y="113"/>
              </a:cxn>
              <a:cxn ang="0">
                <a:pos x="342" y="150"/>
              </a:cxn>
              <a:cxn ang="0">
                <a:pos x="344" y="170"/>
              </a:cxn>
              <a:cxn ang="0">
                <a:pos x="362" y="175"/>
              </a:cxn>
              <a:cxn ang="0">
                <a:pos x="392" y="175"/>
              </a:cxn>
              <a:cxn ang="0">
                <a:pos x="409" y="175"/>
              </a:cxn>
              <a:cxn ang="0">
                <a:pos x="414" y="187"/>
              </a:cxn>
              <a:cxn ang="0">
                <a:pos x="414" y="205"/>
              </a:cxn>
              <a:cxn ang="0">
                <a:pos x="402" y="208"/>
              </a:cxn>
              <a:cxn ang="0">
                <a:pos x="390" y="217"/>
              </a:cxn>
              <a:cxn ang="0">
                <a:pos x="380" y="236"/>
              </a:cxn>
              <a:cxn ang="0">
                <a:pos x="369" y="253"/>
              </a:cxn>
              <a:cxn ang="0">
                <a:pos x="352" y="270"/>
              </a:cxn>
              <a:cxn ang="0">
                <a:pos x="347" y="282"/>
              </a:cxn>
              <a:cxn ang="0">
                <a:pos x="335" y="296"/>
              </a:cxn>
              <a:cxn ang="0">
                <a:pos x="323" y="303"/>
              </a:cxn>
              <a:cxn ang="0">
                <a:pos x="306" y="303"/>
              </a:cxn>
              <a:cxn ang="0">
                <a:pos x="288" y="301"/>
              </a:cxn>
              <a:cxn ang="0">
                <a:pos x="280" y="301"/>
              </a:cxn>
              <a:cxn ang="0">
                <a:pos x="263" y="301"/>
              </a:cxn>
              <a:cxn ang="0">
                <a:pos x="228" y="303"/>
              </a:cxn>
              <a:cxn ang="0">
                <a:pos x="206" y="303"/>
              </a:cxn>
              <a:cxn ang="0">
                <a:pos x="180" y="303"/>
              </a:cxn>
              <a:cxn ang="0">
                <a:pos x="168" y="304"/>
              </a:cxn>
              <a:cxn ang="0">
                <a:pos x="154" y="304"/>
              </a:cxn>
              <a:cxn ang="0">
                <a:pos x="122" y="306"/>
              </a:cxn>
              <a:cxn ang="0">
                <a:pos x="91" y="306"/>
              </a:cxn>
              <a:cxn ang="0">
                <a:pos x="70" y="306"/>
              </a:cxn>
              <a:cxn ang="0">
                <a:pos x="63" y="306"/>
              </a:cxn>
              <a:cxn ang="0">
                <a:pos x="56" y="292"/>
              </a:cxn>
              <a:cxn ang="0">
                <a:pos x="48" y="273"/>
              </a:cxn>
              <a:cxn ang="0">
                <a:pos x="43" y="256"/>
              </a:cxn>
              <a:cxn ang="0">
                <a:pos x="32" y="242"/>
              </a:cxn>
              <a:cxn ang="0">
                <a:pos x="27" y="213"/>
              </a:cxn>
              <a:cxn ang="0">
                <a:pos x="10" y="213"/>
              </a:cxn>
              <a:cxn ang="0">
                <a:pos x="1" y="186"/>
              </a:cxn>
              <a:cxn ang="0">
                <a:pos x="0" y="155"/>
              </a:cxn>
              <a:cxn ang="0">
                <a:pos x="6" y="146"/>
              </a:cxn>
              <a:cxn ang="0">
                <a:pos x="13" y="131"/>
              </a:cxn>
              <a:cxn ang="0">
                <a:pos x="25" y="124"/>
              </a:cxn>
              <a:cxn ang="0">
                <a:pos x="25" y="101"/>
              </a:cxn>
              <a:cxn ang="0">
                <a:pos x="25" y="63"/>
              </a:cxn>
              <a:cxn ang="0">
                <a:pos x="25" y="43"/>
              </a:cxn>
              <a:cxn ang="0">
                <a:pos x="60" y="39"/>
              </a:cxn>
              <a:cxn ang="0">
                <a:pos x="82" y="39"/>
              </a:cxn>
              <a:cxn ang="0">
                <a:pos x="104" y="39"/>
              </a:cxn>
              <a:cxn ang="0">
                <a:pos x="139" y="27"/>
              </a:cxn>
              <a:cxn ang="0">
                <a:pos x="137" y="5"/>
              </a:cxn>
            </a:cxnLst>
            <a:rect l="0" t="0" r="r" b="b"/>
            <a:pathLst>
              <a:path w="414" h="308">
                <a:moveTo>
                  <a:pt x="137" y="5"/>
                </a:moveTo>
                <a:lnTo>
                  <a:pt x="142" y="5"/>
                </a:lnTo>
                <a:lnTo>
                  <a:pt x="146" y="5"/>
                </a:lnTo>
                <a:lnTo>
                  <a:pt x="149" y="5"/>
                </a:lnTo>
                <a:lnTo>
                  <a:pt x="151" y="5"/>
                </a:lnTo>
                <a:lnTo>
                  <a:pt x="154" y="5"/>
                </a:lnTo>
                <a:lnTo>
                  <a:pt x="156" y="5"/>
                </a:lnTo>
                <a:lnTo>
                  <a:pt x="158" y="5"/>
                </a:lnTo>
                <a:lnTo>
                  <a:pt x="161" y="5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80" y="5"/>
                </a:lnTo>
                <a:lnTo>
                  <a:pt x="187" y="3"/>
                </a:lnTo>
                <a:lnTo>
                  <a:pt x="192" y="3"/>
                </a:lnTo>
                <a:lnTo>
                  <a:pt x="196" y="3"/>
                </a:lnTo>
                <a:lnTo>
                  <a:pt x="197" y="3"/>
                </a:lnTo>
                <a:lnTo>
                  <a:pt x="199" y="3"/>
                </a:lnTo>
                <a:lnTo>
                  <a:pt x="201" y="3"/>
                </a:lnTo>
                <a:lnTo>
                  <a:pt x="202" y="3"/>
                </a:lnTo>
                <a:lnTo>
                  <a:pt x="206" y="3"/>
                </a:lnTo>
                <a:lnTo>
                  <a:pt x="206" y="3"/>
                </a:lnTo>
                <a:lnTo>
                  <a:pt x="208" y="3"/>
                </a:lnTo>
                <a:lnTo>
                  <a:pt x="211" y="3"/>
                </a:lnTo>
                <a:lnTo>
                  <a:pt x="220" y="3"/>
                </a:lnTo>
                <a:lnTo>
                  <a:pt x="223" y="3"/>
                </a:lnTo>
                <a:lnTo>
                  <a:pt x="232" y="3"/>
                </a:lnTo>
                <a:lnTo>
                  <a:pt x="233" y="3"/>
                </a:lnTo>
                <a:lnTo>
                  <a:pt x="240" y="3"/>
                </a:lnTo>
                <a:lnTo>
                  <a:pt x="242" y="3"/>
                </a:lnTo>
                <a:lnTo>
                  <a:pt x="245" y="3"/>
                </a:lnTo>
                <a:lnTo>
                  <a:pt x="256" y="3"/>
                </a:lnTo>
                <a:lnTo>
                  <a:pt x="263" y="3"/>
                </a:lnTo>
                <a:lnTo>
                  <a:pt x="264" y="3"/>
                </a:lnTo>
                <a:lnTo>
                  <a:pt x="266" y="3"/>
                </a:lnTo>
                <a:lnTo>
                  <a:pt x="275" y="2"/>
                </a:lnTo>
                <a:lnTo>
                  <a:pt x="278" y="2"/>
                </a:lnTo>
                <a:lnTo>
                  <a:pt x="285" y="2"/>
                </a:lnTo>
                <a:lnTo>
                  <a:pt x="287" y="2"/>
                </a:lnTo>
                <a:lnTo>
                  <a:pt x="290" y="2"/>
                </a:lnTo>
                <a:lnTo>
                  <a:pt x="295" y="2"/>
                </a:lnTo>
                <a:lnTo>
                  <a:pt x="301" y="2"/>
                </a:lnTo>
                <a:lnTo>
                  <a:pt x="302" y="2"/>
                </a:lnTo>
                <a:lnTo>
                  <a:pt x="304" y="2"/>
                </a:lnTo>
                <a:lnTo>
                  <a:pt x="307" y="0"/>
                </a:lnTo>
                <a:lnTo>
                  <a:pt x="309" y="0"/>
                </a:lnTo>
                <a:lnTo>
                  <a:pt x="313" y="0"/>
                </a:lnTo>
                <a:lnTo>
                  <a:pt x="318" y="0"/>
                </a:lnTo>
                <a:lnTo>
                  <a:pt x="323" y="0"/>
                </a:lnTo>
                <a:lnTo>
                  <a:pt x="325" y="0"/>
                </a:lnTo>
                <a:lnTo>
                  <a:pt x="330" y="0"/>
                </a:lnTo>
                <a:lnTo>
                  <a:pt x="338" y="0"/>
                </a:lnTo>
                <a:lnTo>
                  <a:pt x="340" y="0"/>
                </a:lnTo>
                <a:lnTo>
                  <a:pt x="342" y="0"/>
                </a:lnTo>
                <a:lnTo>
                  <a:pt x="342" y="5"/>
                </a:lnTo>
                <a:lnTo>
                  <a:pt x="342" y="14"/>
                </a:lnTo>
                <a:lnTo>
                  <a:pt x="342" y="15"/>
                </a:lnTo>
                <a:lnTo>
                  <a:pt x="342" y="20"/>
                </a:lnTo>
                <a:lnTo>
                  <a:pt x="342" y="24"/>
                </a:lnTo>
                <a:lnTo>
                  <a:pt x="342" y="27"/>
                </a:lnTo>
                <a:lnTo>
                  <a:pt x="342" y="45"/>
                </a:lnTo>
                <a:lnTo>
                  <a:pt x="342" y="46"/>
                </a:lnTo>
                <a:lnTo>
                  <a:pt x="342" y="51"/>
                </a:lnTo>
                <a:lnTo>
                  <a:pt x="342" y="53"/>
                </a:lnTo>
                <a:lnTo>
                  <a:pt x="342" y="55"/>
                </a:lnTo>
                <a:lnTo>
                  <a:pt x="342" y="60"/>
                </a:lnTo>
                <a:lnTo>
                  <a:pt x="342" y="62"/>
                </a:lnTo>
                <a:lnTo>
                  <a:pt x="342" y="65"/>
                </a:lnTo>
                <a:lnTo>
                  <a:pt x="342" y="72"/>
                </a:lnTo>
                <a:lnTo>
                  <a:pt x="342" y="81"/>
                </a:lnTo>
                <a:lnTo>
                  <a:pt x="342" y="88"/>
                </a:lnTo>
                <a:lnTo>
                  <a:pt x="342" y="89"/>
                </a:lnTo>
                <a:lnTo>
                  <a:pt x="342" y="96"/>
                </a:lnTo>
                <a:lnTo>
                  <a:pt x="342" y="98"/>
                </a:lnTo>
                <a:lnTo>
                  <a:pt x="342" y="100"/>
                </a:lnTo>
                <a:lnTo>
                  <a:pt x="342" y="108"/>
                </a:lnTo>
                <a:lnTo>
                  <a:pt x="342" y="112"/>
                </a:lnTo>
                <a:lnTo>
                  <a:pt x="342" y="113"/>
                </a:lnTo>
                <a:lnTo>
                  <a:pt x="344" y="131"/>
                </a:lnTo>
                <a:lnTo>
                  <a:pt x="344" y="134"/>
                </a:lnTo>
                <a:lnTo>
                  <a:pt x="344" y="136"/>
                </a:lnTo>
                <a:lnTo>
                  <a:pt x="344" y="144"/>
                </a:lnTo>
                <a:lnTo>
                  <a:pt x="344" y="146"/>
                </a:lnTo>
                <a:lnTo>
                  <a:pt x="342" y="150"/>
                </a:lnTo>
                <a:lnTo>
                  <a:pt x="342" y="153"/>
                </a:lnTo>
                <a:lnTo>
                  <a:pt x="342" y="155"/>
                </a:lnTo>
                <a:lnTo>
                  <a:pt x="342" y="162"/>
                </a:lnTo>
                <a:lnTo>
                  <a:pt x="344" y="165"/>
                </a:lnTo>
                <a:lnTo>
                  <a:pt x="344" y="167"/>
                </a:lnTo>
                <a:lnTo>
                  <a:pt x="344" y="170"/>
                </a:lnTo>
                <a:lnTo>
                  <a:pt x="344" y="175"/>
                </a:lnTo>
                <a:lnTo>
                  <a:pt x="345" y="175"/>
                </a:lnTo>
                <a:lnTo>
                  <a:pt x="350" y="175"/>
                </a:lnTo>
                <a:lnTo>
                  <a:pt x="356" y="175"/>
                </a:lnTo>
                <a:lnTo>
                  <a:pt x="357" y="175"/>
                </a:lnTo>
                <a:lnTo>
                  <a:pt x="362" y="175"/>
                </a:lnTo>
                <a:lnTo>
                  <a:pt x="366" y="175"/>
                </a:lnTo>
                <a:lnTo>
                  <a:pt x="374" y="175"/>
                </a:lnTo>
                <a:lnTo>
                  <a:pt x="376" y="175"/>
                </a:lnTo>
                <a:lnTo>
                  <a:pt x="380" y="175"/>
                </a:lnTo>
                <a:lnTo>
                  <a:pt x="388" y="175"/>
                </a:lnTo>
                <a:lnTo>
                  <a:pt x="392" y="175"/>
                </a:lnTo>
                <a:lnTo>
                  <a:pt x="393" y="175"/>
                </a:lnTo>
                <a:lnTo>
                  <a:pt x="395" y="175"/>
                </a:lnTo>
                <a:lnTo>
                  <a:pt x="402" y="175"/>
                </a:lnTo>
                <a:lnTo>
                  <a:pt x="404" y="175"/>
                </a:lnTo>
                <a:lnTo>
                  <a:pt x="407" y="175"/>
                </a:lnTo>
                <a:lnTo>
                  <a:pt x="409" y="175"/>
                </a:lnTo>
                <a:lnTo>
                  <a:pt x="414" y="175"/>
                </a:lnTo>
                <a:lnTo>
                  <a:pt x="414" y="175"/>
                </a:lnTo>
                <a:lnTo>
                  <a:pt x="414" y="177"/>
                </a:lnTo>
                <a:lnTo>
                  <a:pt x="414" y="179"/>
                </a:lnTo>
                <a:lnTo>
                  <a:pt x="414" y="180"/>
                </a:lnTo>
                <a:lnTo>
                  <a:pt x="414" y="187"/>
                </a:lnTo>
                <a:lnTo>
                  <a:pt x="414" y="191"/>
                </a:lnTo>
                <a:lnTo>
                  <a:pt x="414" y="191"/>
                </a:lnTo>
                <a:lnTo>
                  <a:pt x="414" y="198"/>
                </a:lnTo>
                <a:lnTo>
                  <a:pt x="414" y="201"/>
                </a:lnTo>
                <a:lnTo>
                  <a:pt x="414" y="203"/>
                </a:lnTo>
                <a:lnTo>
                  <a:pt x="414" y="205"/>
                </a:lnTo>
                <a:lnTo>
                  <a:pt x="414" y="206"/>
                </a:lnTo>
                <a:lnTo>
                  <a:pt x="414" y="206"/>
                </a:lnTo>
                <a:lnTo>
                  <a:pt x="414" y="208"/>
                </a:lnTo>
                <a:lnTo>
                  <a:pt x="411" y="208"/>
                </a:lnTo>
                <a:lnTo>
                  <a:pt x="404" y="208"/>
                </a:lnTo>
                <a:lnTo>
                  <a:pt x="402" y="208"/>
                </a:lnTo>
                <a:lnTo>
                  <a:pt x="393" y="208"/>
                </a:lnTo>
                <a:lnTo>
                  <a:pt x="392" y="210"/>
                </a:lnTo>
                <a:lnTo>
                  <a:pt x="390" y="210"/>
                </a:lnTo>
                <a:lnTo>
                  <a:pt x="390" y="211"/>
                </a:lnTo>
                <a:lnTo>
                  <a:pt x="390" y="213"/>
                </a:lnTo>
                <a:lnTo>
                  <a:pt x="390" y="217"/>
                </a:lnTo>
                <a:lnTo>
                  <a:pt x="390" y="223"/>
                </a:lnTo>
                <a:lnTo>
                  <a:pt x="390" y="225"/>
                </a:lnTo>
                <a:lnTo>
                  <a:pt x="390" y="230"/>
                </a:lnTo>
                <a:lnTo>
                  <a:pt x="390" y="234"/>
                </a:lnTo>
                <a:lnTo>
                  <a:pt x="390" y="236"/>
                </a:lnTo>
                <a:lnTo>
                  <a:pt x="380" y="236"/>
                </a:lnTo>
                <a:lnTo>
                  <a:pt x="380" y="241"/>
                </a:lnTo>
                <a:lnTo>
                  <a:pt x="380" y="242"/>
                </a:lnTo>
                <a:lnTo>
                  <a:pt x="380" y="244"/>
                </a:lnTo>
                <a:lnTo>
                  <a:pt x="380" y="248"/>
                </a:lnTo>
                <a:lnTo>
                  <a:pt x="369" y="248"/>
                </a:lnTo>
                <a:lnTo>
                  <a:pt x="369" y="253"/>
                </a:lnTo>
                <a:lnTo>
                  <a:pt x="369" y="254"/>
                </a:lnTo>
                <a:lnTo>
                  <a:pt x="369" y="258"/>
                </a:lnTo>
                <a:lnTo>
                  <a:pt x="357" y="258"/>
                </a:lnTo>
                <a:lnTo>
                  <a:pt x="357" y="268"/>
                </a:lnTo>
                <a:lnTo>
                  <a:pt x="357" y="268"/>
                </a:lnTo>
                <a:lnTo>
                  <a:pt x="352" y="270"/>
                </a:lnTo>
                <a:lnTo>
                  <a:pt x="350" y="270"/>
                </a:lnTo>
                <a:lnTo>
                  <a:pt x="349" y="270"/>
                </a:lnTo>
                <a:lnTo>
                  <a:pt x="345" y="270"/>
                </a:lnTo>
                <a:lnTo>
                  <a:pt x="345" y="277"/>
                </a:lnTo>
                <a:lnTo>
                  <a:pt x="345" y="280"/>
                </a:lnTo>
                <a:lnTo>
                  <a:pt x="347" y="282"/>
                </a:lnTo>
                <a:lnTo>
                  <a:pt x="347" y="291"/>
                </a:lnTo>
                <a:lnTo>
                  <a:pt x="347" y="292"/>
                </a:lnTo>
                <a:lnTo>
                  <a:pt x="335" y="292"/>
                </a:lnTo>
                <a:lnTo>
                  <a:pt x="335" y="294"/>
                </a:lnTo>
                <a:lnTo>
                  <a:pt x="335" y="296"/>
                </a:lnTo>
                <a:lnTo>
                  <a:pt x="335" y="296"/>
                </a:lnTo>
                <a:lnTo>
                  <a:pt x="337" y="303"/>
                </a:lnTo>
                <a:lnTo>
                  <a:pt x="335" y="303"/>
                </a:lnTo>
                <a:lnTo>
                  <a:pt x="331" y="303"/>
                </a:lnTo>
                <a:lnTo>
                  <a:pt x="330" y="303"/>
                </a:lnTo>
                <a:lnTo>
                  <a:pt x="326" y="303"/>
                </a:lnTo>
                <a:lnTo>
                  <a:pt x="323" y="303"/>
                </a:lnTo>
                <a:lnTo>
                  <a:pt x="321" y="303"/>
                </a:lnTo>
                <a:lnTo>
                  <a:pt x="319" y="303"/>
                </a:lnTo>
                <a:lnTo>
                  <a:pt x="313" y="303"/>
                </a:lnTo>
                <a:lnTo>
                  <a:pt x="309" y="303"/>
                </a:lnTo>
                <a:lnTo>
                  <a:pt x="307" y="303"/>
                </a:lnTo>
                <a:lnTo>
                  <a:pt x="306" y="303"/>
                </a:lnTo>
                <a:lnTo>
                  <a:pt x="304" y="303"/>
                </a:lnTo>
                <a:lnTo>
                  <a:pt x="302" y="303"/>
                </a:lnTo>
                <a:lnTo>
                  <a:pt x="301" y="303"/>
                </a:lnTo>
                <a:lnTo>
                  <a:pt x="294" y="303"/>
                </a:lnTo>
                <a:lnTo>
                  <a:pt x="292" y="303"/>
                </a:lnTo>
                <a:lnTo>
                  <a:pt x="288" y="301"/>
                </a:lnTo>
                <a:lnTo>
                  <a:pt x="287" y="301"/>
                </a:lnTo>
                <a:lnTo>
                  <a:pt x="285" y="301"/>
                </a:lnTo>
                <a:lnTo>
                  <a:pt x="283" y="301"/>
                </a:lnTo>
                <a:lnTo>
                  <a:pt x="282" y="301"/>
                </a:lnTo>
                <a:lnTo>
                  <a:pt x="282" y="301"/>
                </a:lnTo>
                <a:lnTo>
                  <a:pt x="280" y="301"/>
                </a:lnTo>
                <a:lnTo>
                  <a:pt x="278" y="301"/>
                </a:lnTo>
                <a:lnTo>
                  <a:pt x="276" y="301"/>
                </a:lnTo>
                <a:lnTo>
                  <a:pt x="268" y="301"/>
                </a:lnTo>
                <a:lnTo>
                  <a:pt x="266" y="301"/>
                </a:lnTo>
                <a:lnTo>
                  <a:pt x="266" y="301"/>
                </a:lnTo>
                <a:lnTo>
                  <a:pt x="263" y="301"/>
                </a:lnTo>
                <a:lnTo>
                  <a:pt x="252" y="303"/>
                </a:lnTo>
                <a:lnTo>
                  <a:pt x="252" y="303"/>
                </a:lnTo>
                <a:lnTo>
                  <a:pt x="245" y="303"/>
                </a:lnTo>
                <a:lnTo>
                  <a:pt x="244" y="303"/>
                </a:lnTo>
                <a:lnTo>
                  <a:pt x="235" y="303"/>
                </a:lnTo>
                <a:lnTo>
                  <a:pt x="228" y="303"/>
                </a:lnTo>
                <a:lnTo>
                  <a:pt x="223" y="303"/>
                </a:lnTo>
                <a:lnTo>
                  <a:pt x="221" y="303"/>
                </a:lnTo>
                <a:lnTo>
                  <a:pt x="211" y="303"/>
                </a:lnTo>
                <a:lnTo>
                  <a:pt x="209" y="303"/>
                </a:lnTo>
                <a:lnTo>
                  <a:pt x="208" y="303"/>
                </a:lnTo>
                <a:lnTo>
                  <a:pt x="206" y="303"/>
                </a:lnTo>
                <a:lnTo>
                  <a:pt x="202" y="303"/>
                </a:lnTo>
                <a:lnTo>
                  <a:pt x="201" y="303"/>
                </a:lnTo>
                <a:lnTo>
                  <a:pt x="192" y="304"/>
                </a:lnTo>
                <a:lnTo>
                  <a:pt x="189" y="304"/>
                </a:lnTo>
                <a:lnTo>
                  <a:pt x="184" y="304"/>
                </a:lnTo>
                <a:lnTo>
                  <a:pt x="180" y="303"/>
                </a:lnTo>
                <a:lnTo>
                  <a:pt x="177" y="304"/>
                </a:lnTo>
                <a:lnTo>
                  <a:pt x="177" y="304"/>
                </a:lnTo>
                <a:lnTo>
                  <a:pt x="175" y="304"/>
                </a:lnTo>
                <a:lnTo>
                  <a:pt x="173" y="304"/>
                </a:lnTo>
                <a:lnTo>
                  <a:pt x="170" y="304"/>
                </a:lnTo>
                <a:lnTo>
                  <a:pt x="168" y="304"/>
                </a:lnTo>
                <a:lnTo>
                  <a:pt x="166" y="304"/>
                </a:lnTo>
                <a:lnTo>
                  <a:pt x="165" y="304"/>
                </a:lnTo>
                <a:lnTo>
                  <a:pt x="163" y="304"/>
                </a:lnTo>
                <a:lnTo>
                  <a:pt x="161" y="304"/>
                </a:lnTo>
                <a:lnTo>
                  <a:pt x="161" y="304"/>
                </a:lnTo>
                <a:lnTo>
                  <a:pt x="154" y="304"/>
                </a:lnTo>
                <a:lnTo>
                  <a:pt x="144" y="304"/>
                </a:lnTo>
                <a:lnTo>
                  <a:pt x="139" y="304"/>
                </a:lnTo>
                <a:lnTo>
                  <a:pt x="134" y="304"/>
                </a:lnTo>
                <a:lnTo>
                  <a:pt x="132" y="304"/>
                </a:lnTo>
                <a:lnTo>
                  <a:pt x="125" y="306"/>
                </a:lnTo>
                <a:lnTo>
                  <a:pt x="122" y="306"/>
                </a:lnTo>
                <a:lnTo>
                  <a:pt x="111" y="306"/>
                </a:lnTo>
                <a:lnTo>
                  <a:pt x="108" y="306"/>
                </a:lnTo>
                <a:lnTo>
                  <a:pt x="103" y="306"/>
                </a:lnTo>
                <a:lnTo>
                  <a:pt x="99" y="306"/>
                </a:lnTo>
                <a:lnTo>
                  <a:pt x="96" y="306"/>
                </a:lnTo>
                <a:lnTo>
                  <a:pt x="91" y="306"/>
                </a:lnTo>
                <a:lnTo>
                  <a:pt x="89" y="306"/>
                </a:lnTo>
                <a:lnTo>
                  <a:pt x="86" y="306"/>
                </a:lnTo>
                <a:lnTo>
                  <a:pt x="84" y="306"/>
                </a:lnTo>
                <a:lnTo>
                  <a:pt x="82" y="306"/>
                </a:lnTo>
                <a:lnTo>
                  <a:pt x="79" y="306"/>
                </a:lnTo>
                <a:lnTo>
                  <a:pt x="70" y="306"/>
                </a:lnTo>
                <a:lnTo>
                  <a:pt x="68" y="306"/>
                </a:lnTo>
                <a:lnTo>
                  <a:pt x="67" y="306"/>
                </a:lnTo>
                <a:lnTo>
                  <a:pt x="67" y="308"/>
                </a:lnTo>
                <a:lnTo>
                  <a:pt x="67" y="306"/>
                </a:lnTo>
                <a:lnTo>
                  <a:pt x="65" y="306"/>
                </a:lnTo>
                <a:lnTo>
                  <a:pt x="63" y="306"/>
                </a:lnTo>
                <a:lnTo>
                  <a:pt x="56" y="306"/>
                </a:lnTo>
                <a:lnTo>
                  <a:pt x="56" y="303"/>
                </a:lnTo>
                <a:lnTo>
                  <a:pt x="56" y="299"/>
                </a:lnTo>
                <a:lnTo>
                  <a:pt x="56" y="297"/>
                </a:lnTo>
                <a:lnTo>
                  <a:pt x="56" y="296"/>
                </a:lnTo>
                <a:lnTo>
                  <a:pt x="56" y="292"/>
                </a:lnTo>
                <a:lnTo>
                  <a:pt x="56" y="287"/>
                </a:lnTo>
                <a:lnTo>
                  <a:pt x="56" y="284"/>
                </a:lnTo>
                <a:lnTo>
                  <a:pt x="56" y="280"/>
                </a:lnTo>
                <a:lnTo>
                  <a:pt x="56" y="273"/>
                </a:lnTo>
                <a:lnTo>
                  <a:pt x="49" y="273"/>
                </a:lnTo>
                <a:lnTo>
                  <a:pt x="48" y="273"/>
                </a:lnTo>
                <a:lnTo>
                  <a:pt x="46" y="273"/>
                </a:lnTo>
                <a:lnTo>
                  <a:pt x="44" y="273"/>
                </a:lnTo>
                <a:lnTo>
                  <a:pt x="43" y="268"/>
                </a:lnTo>
                <a:lnTo>
                  <a:pt x="43" y="261"/>
                </a:lnTo>
                <a:lnTo>
                  <a:pt x="43" y="258"/>
                </a:lnTo>
                <a:lnTo>
                  <a:pt x="43" y="256"/>
                </a:lnTo>
                <a:lnTo>
                  <a:pt x="43" y="253"/>
                </a:lnTo>
                <a:lnTo>
                  <a:pt x="43" y="251"/>
                </a:lnTo>
                <a:lnTo>
                  <a:pt x="43" y="251"/>
                </a:lnTo>
                <a:lnTo>
                  <a:pt x="39" y="251"/>
                </a:lnTo>
                <a:lnTo>
                  <a:pt x="32" y="251"/>
                </a:lnTo>
                <a:lnTo>
                  <a:pt x="32" y="242"/>
                </a:lnTo>
                <a:lnTo>
                  <a:pt x="32" y="239"/>
                </a:lnTo>
                <a:lnTo>
                  <a:pt x="32" y="225"/>
                </a:lnTo>
                <a:lnTo>
                  <a:pt x="32" y="220"/>
                </a:lnTo>
                <a:lnTo>
                  <a:pt x="32" y="218"/>
                </a:lnTo>
                <a:lnTo>
                  <a:pt x="32" y="213"/>
                </a:lnTo>
                <a:lnTo>
                  <a:pt x="27" y="213"/>
                </a:lnTo>
                <a:lnTo>
                  <a:pt x="24" y="213"/>
                </a:lnTo>
                <a:lnTo>
                  <a:pt x="22" y="213"/>
                </a:lnTo>
                <a:lnTo>
                  <a:pt x="20" y="213"/>
                </a:lnTo>
                <a:lnTo>
                  <a:pt x="17" y="213"/>
                </a:lnTo>
                <a:lnTo>
                  <a:pt x="10" y="213"/>
                </a:lnTo>
                <a:lnTo>
                  <a:pt x="10" y="213"/>
                </a:lnTo>
                <a:lnTo>
                  <a:pt x="1" y="213"/>
                </a:lnTo>
                <a:lnTo>
                  <a:pt x="1" y="210"/>
                </a:lnTo>
                <a:lnTo>
                  <a:pt x="1" y="194"/>
                </a:lnTo>
                <a:lnTo>
                  <a:pt x="1" y="193"/>
                </a:lnTo>
                <a:lnTo>
                  <a:pt x="1" y="187"/>
                </a:lnTo>
                <a:lnTo>
                  <a:pt x="1" y="186"/>
                </a:lnTo>
                <a:lnTo>
                  <a:pt x="1" y="177"/>
                </a:lnTo>
                <a:lnTo>
                  <a:pt x="1" y="168"/>
                </a:lnTo>
                <a:lnTo>
                  <a:pt x="1" y="160"/>
                </a:lnTo>
                <a:lnTo>
                  <a:pt x="1" y="158"/>
                </a:lnTo>
                <a:lnTo>
                  <a:pt x="0" y="156"/>
                </a:lnTo>
                <a:lnTo>
                  <a:pt x="0" y="155"/>
                </a:lnTo>
                <a:lnTo>
                  <a:pt x="0" y="153"/>
                </a:lnTo>
                <a:lnTo>
                  <a:pt x="0" y="151"/>
                </a:lnTo>
                <a:lnTo>
                  <a:pt x="0" y="146"/>
                </a:lnTo>
                <a:lnTo>
                  <a:pt x="0" y="146"/>
                </a:lnTo>
                <a:lnTo>
                  <a:pt x="1" y="146"/>
                </a:lnTo>
                <a:lnTo>
                  <a:pt x="6" y="146"/>
                </a:lnTo>
                <a:lnTo>
                  <a:pt x="8" y="146"/>
                </a:lnTo>
                <a:lnTo>
                  <a:pt x="10" y="146"/>
                </a:lnTo>
                <a:lnTo>
                  <a:pt x="13" y="146"/>
                </a:lnTo>
                <a:lnTo>
                  <a:pt x="13" y="141"/>
                </a:lnTo>
                <a:lnTo>
                  <a:pt x="13" y="136"/>
                </a:lnTo>
                <a:lnTo>
                  <a:pt x="13" y="131"/>
                </a:lnTo>
                <a:lnTo>
                  <a:pt x="13" y="131"/>
                </a:lnTo>
                <a:lnTo>
                  <a:pt x="13" y="124"/>
                </a:lnTo>
                <a:lnTo>
                  <a:pt x="18" y="124"/>
                </a:lnTo>
                <a:lnTo>
                  <a:pt x="22" y="124"/>
                </a:lnTo>
                <a:lnTo>
                  <a:pt x="24" y="124"/>
                </a:lnTo>
                <a:lnTo>
                  <a:pt x="25" y="124"/>
                </a:lnTo>
                <a:lnTo>
                  <a:pt x="25" y="120"/>
                </a:lnTo>
                <a:lnTo>
                  <a:pt x="25" y="115"/>
                </a:lnTo>
                <a:lnTo>
                  <a:pt x="25" y="112"/>
                </a:lnTo>
                <a:lnTo>
                  <a:pt x="25" y="110"/>
                </a:lnTo>
                <a:lnTo>
                  <a:pt x="25" y="107"/>
                </a:lnTo>
                <a:lnTo>
                  <a:pt x="25" y="101"/>
                </a:lnTo>
                <a:lnTo>
                  <a:pt x="25" y="89"/>
                </a:lnTo>
                <a:lnTo>
                  <a:pt x="25" y="76"/>
                </a:lnTo>
                <a:lnTo>
                  <a:pt x="25" y="76"/>
                </a:lnTo>
                <a:lnTo>
                  <a:pt x="25" y="72"/>
                </a:lnTo>
                <a:lnTo>
                  <a:pt x="25" y="67"/>
                </a:lnTo>
                <a:lnTo>
                  <a:pt x="25" y="63"/>
                </a:lnTo>
                <a:lnTo>
                  <a:pt x="25" y="58"/>
                </a:lnTo>
                <a:lnTo>
                  <a:pt x="25" y="57"/>
                </a:lnTo>
                <a:lnTo>
                  <a:pt x="25" y="55"/>
                </a:lnTo>
                <a:lnTo>
                  <a:pt x="25" y="53"/>
                </a:lnTo>
                <a:lnTo>
                  <a:pt x="25" y="50"/>
                </a:lnTo>
                <a:lnTo>
                  <a:pt x="25" y="43"/>
                </a:lnTo>
                <a:lnTo>
                  <a:pt x="36" y="41"/>
                </a:lnTo>
                <a:lnTo>
                  <a:pt x="37" y="41"/>
                </a:lnTo>
                <a:lnTo>
                  <a:pt x="43" y="41"/>
                </a:lnTo>
                <a:lnTo>
                  <a:pt x="46" y="41"/>
                </a:lnTo>
                <a:lnTo>
                  <a:pt x="55" y="39"/>
                </a:lnTo>
                <a:lnTo>
                  <a:pt x="60" y="39"/>
                </a:lnTo>
                <a:lnTo>
                  <a:pt x="67" y="39"/>
                </a:lnTo>
                <a:lnTo>
                  <a:pt x="70" y="39"/>
                </a:lnTo>
                <a:lnTo>
                  <a:pt x="70" y="39"/>
                </a:lnTo>
                <a:lnTo>
                  <a:pt x="72" y="39"/>
                </a:lnTo>
                <a:lnTo>
                  <a:pt x="79" y="39"/>
                </a:lnTo>
                <a:lnTo>
                  <a:pt x="82" y="39"/>
                </a:lnTo>
                <a:lnTo>
                  <a:pt x="86" y="39"/>
                </a:lnTo>
                <a:lnTo>
                  <a:pt x="87" y="39"/>
                </a:lnTo>
                <a:lnTo>
                  <a:pt x="89" y="39"/>
                </a:lnTo>
                <a:lnTo>
                  <a:pt x="92" y="39"/>
                </a:lnTo>
                <a:lnTo>
                  <a:pt x="96" y="39"/>
                </a:lnTo>
                <a:lnTo>
                  <a:pt x="104" y="39"/>
                </a:lnTo>
                <a:lnTo>
                  <a:pt x="110" y="39"/>
                </a:lnTo>
                <a:lnTo>
                  <a:pt x="116" y="39"/>
                </a:lnTo>
                <a:lnTo>
                  <a:pt x="127" y="39"/>
                </a:lnTo>
                <a:lnTo>
                  <a:pt x="132" y="39"/>
                </a:lnTo>
                <a:lnTo>
                  <a:pt x="139" y="39"/>
                </a:lnTo>
                <a:lnTo>
                  <a:pt x="139" y="27"/>
                </a:lnTo>
                <a:lnTo>
                  <a:pt x="139" y="26"/>
                </a:lnTo>
                <a:lnTo>
                  <a:pt x="139" y="22"/>
                </a:lnTo>
                <a:lnTo>
                  <a:pt x="137" y="10"/>
                </a:lnTo>
                <a:lnTo>
                  <a:pt x="137" y="10"/>
                </a:lnTo>
                <a:lnTo>
                  <a:pt x="137" y="8"/>
                </a:lnTo>
                <a:lnTo>
                  <a:pt x="137" y="5"/>
                </a:lnTo>
                <a:lnTo>
                  <a:pt x="137" y="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2" name="Freeform 230"/>
          <p:cNvSpPr>
            <a:spLocks/>
          </p:cNvSpPr>
          <p:nvPr/>
        </p:nvSpPr>
        <p:spPr bwMode="auto">
          <a:xfrm>
            <a:off x="5935663" y="5953125"/>
            <a:ext cx="463550" cy="487363"/>
          </a:xfrm>
          <a:custGeom>
            <a:avLst/>
            <a:gdLst/>
            <a:ahLst/>
            <a:cxnLst>
              <a:cxn ang="0">
                <a:pos x="189" y="0"/>
              </a:cxn>
              <a:cxn ang="0">
                <a:pos x="196" y="8"/>
              </a:cxn>
              <a:cxn ang="0">
                <a:pos x="192" y="27"/>
              </a:cxn>
              <a:cxn ang="0">
                <a:pos x="204" y="60"/>
              </a:cxn>
              <a:cxn ang="0">
                <a:pos x="230" y="99"/>
              </a:cxn>
              <a:cxn ang="0">
                <a:pos x="240" y="110"/>
              </a:cxn>
              <a:cxn ang="0">
                <a:pos x="249" y="117"/>
              </a:cxn>
              <a:cxn ang="0">
                <a:pos x="252" y="129"/>
              </a:cxn>
              <a:cxn ang="0">
                <a:pos x="249" y="142"/>
              </a:cxn>
              <a:cxn ang="0">
                <a:pos x="247" y="158"/>
              </a:cxn>
              <a:cxn ang="0">
                <a:pos x="261" y="168"/>
              </a:cxn>
              <a:cxn ang="0">
                <a:pos x="287" y="184"/>
              </a:cxn>
              <a:cxn ang="0">
                <a:pos x="256" y="196"/>
              </a:cxn>
              <a:cxn ang="0">
                <a:pos x="256" y="218"/>
              </a:cxn>
              <a:cxn ang="0">
                <a:pos x="223" y="244"/>
              </a:cxn>
              <a:cxn ang="0">
                <a:pos x="201" y="263"/>
              </a:cxn>
              <a:cxn ang="0">
                <a:pos x="180" y="273"/>
              </a:cxn>
              <a:cxn ang="0">
                <a:pos x="172" y="290"/>
              </a:cxn>
              <a:cxn ang="0">
                <a:pos x="161" y="295"/>
              </a:cxn>
              <a:cxn ang="0">
                <a:pos x="142" y="295"/>
              </a:cxn>
              <a:cxn ang="0">
                <a:pos x="127" y="297"/>
              </a:cxn>
              <a:cxn ang="0">
                <a:pos x="117" y="302"/>
              </a:cxn>
              <a:cxn ang="0">
                <a:pos x="99" y="306"/>
              </a:cxn>
              <a:cxn ang="0">
                <a:pos x="61" y="307"/>
              </a:cxn>
              <a:cxn ang="0">
                <a:pos x="61" y="299"/>
              </a:cxn>
              <a:cxn ang="0">
                <a:pos x="61" y="292"/>
              </a:cxn>
              <a:cxn ang="0">
                <a:pos x="65" y="285"/>
              </a:cxn>
              <a:cxn ang="0">
                <a:pos x="61" y="277"/>
              </a:cxn>
              <a:cxn ang="0">
                <a:pos x="61" y="266"/>
              </a:cxn>
              <a:cxn ang="0">
                <a:pos x="63" y="261"/>
              </a:cxn>
              <a:cxn ang="0">
                <a:pos x="63" y="254"/>
              </a:cxn>
              <a:cxn ang="0">
                <a:pos x="60" y="247"/>
              </a:cxn>
              <a:cxn ang="0">
                <a:pos x="55" y="242"/>
              </a:cxn>
              <a:cxn ang="0">
                <a:pos x="46" y="235"/>
              </a:cxn>
              <a:cxn ang="0">
                <a:pos x="44" y="225"/>
              </a:cxn>
              <a:cxn ang="0">
                <a:pos x="41" y="218"/>
              </a:cxn>
              <a:cxn ang="0">
                <a:pos x="43" y="213"/>
              </a:cxn>
              <a:cxn ang="0">
                <a:pos x="37" y="203"/>
              </a:cxn>
              <a:cxn ang="0">
                <a:pos x="31" y="190"/>
              </a:cxn>
              <a:cxn ang="0">
                <a:pos x="27" y="185"/>
              </a:cxn>
              <a:cxn ang="0">
                <a:pos x="20" y="178"/>
              </a:cxn>
              <a:cxn ang="0">
                <a:pos x="18" y="173"/>
              </a:cxn>
              <a:cxn ang="0">
                <a:pos x="17" y="163"/>
              </a:cxn>
              <a:cxn ang="0">
                <a:pos x="12" y="161"/>
              </a:cxn>
              <a:cxn ang="0">
                <a:pos x="6" y="153"/>
              </a:cxn>
              <a:cxn ang="0">
                <a:pos x="0" y="139"/>
              </a:cxn>
              <a:cxn ang="0">
                <a:pos x="3" y="127"/>
              </a:cxn>
              <a:cxn ang="0">
                <a:pos x="6" y="115"/>
              </a:cxn>
              <a:cxn ang="0">
                <a:pos x="12" y="106"/>
              </a:cxn>
              <a:cxn ang="0">
                <a:pos x="15" y="92"/>
              </a:cxn>
              <a:cxn ang="0">
                <a:pos x="48" y="80"/>
              </a:cxn>
              <a:cxn ang="0">
                <a:pos x="58" y="46"/>
              </a:cxn>
              <a:cxn ang="0">
                <a:pos x="86" y="30"/>
              </a:cxn>
              <a:cxn ang="0">
                <a:pos x="120" y="12"/>
              </a:cxn>
              <a:cxn ang="0">
                <a:pos x="139" y="12"/>
              </a:cxn>
              <a:cxn ang="0">
                <a:pos x="156" y="6"/>
              </a:cxn>
              <a:cxn ang="0">
                <a:pos x="165" y="6"/>
              </a:cxn>
              <a:cxn ang="0">
                <a:pos x="177" y="5"/>
              </a:cxn>
            </a:cxnLst>
            <a:rect l="0" t="0" r="r" b="b"/>
            <a:pathLst>
              <a:path w="292" h="307">
                <a:moveTo>
                  <a:pt x="177" y="1"/>
                </a:moveTo>
                <a:lnTo>
                  <a:pt x="178" y="1"/>
                </a:lnTo>
                <a:lnTo>
                  <a:pt x="180" y="1"/>
                </a:lnTo>
                <a:lnTo>
                  <a:pt x="180" y="1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2" y="1"/>
                </a:lnTo>
                <a:lnTo>
                  <a:pt x="194" y="1"/>
                </a:lnTo>
                <a:lnTo>
                  <a:pt x="196" y="1"/>
                </a:lnTo>
                <a:lnTo>
                  <a:pt x="196" y="3"/>
                </a:lnTo>
                <a:lnTo>
                  <a:pt x="196" y="5"/>
                </a:lnTo>
                <a:lnTo>
                  <a:pt x="196" y="6"/>
                </a:lnTo>
                <a:lnTo>
                  <a:pt x="196" y="6"/>
                </a:lnTo>
                <a:lnTo>
                  <a:pt x="196" y="8"/>
                </a:lnTo>
                <a:lnTo>
                  <a:pt x="196" y="12"/>
                </a:lnTo>
                <a:lnTo>
                  <a:pt x="194" y="15"/>
                </a:lnTo>
                <a:lnTo>
                  <a:pt x="194" y="17"/>
                </a:lnTo>
                <a:lnTo>
                  <a:pt x="192" y="20"/>
                </a:lnTo>
                <a:lnTo>
                  <a:pt x="192" y="22"/>
                </a:lnTo>
                <a:lnTo>
                  <a:pt x="192" y="22"/>
                </a:lnTo>
                <a:lnTo>
                  <a:pt x="190" y="24"/>
                </a:lnTo>
                <a:lnTo>
                  <a:pt x="190" y="25"/>
                </a:lnTo>
                <a:lnTo>
                  <a:pt x="192" y="27"/>
                </a:lnTo>
                <a:lnTo>
                  <a:pt x="196" y="37"/>
                </a:lnTo>
                <a:lnTo>
                  <a:pt x="196" y="41"/>
                </a:lnTo>
                <a:lnTo>
                  <a:pt x="197" y="48"/>
                </a:lnTo>
                <a:lnTo>
                  <a:pt x="199" y="49"/>
                </a:lnTo>
                <a:lnTo>
                  <a:pt x="199" y="51"/>
                </a:lnTo>
                <a:lnTo>
                  <a:pt x="199" y="53"/>
                </a:lnTo>
                <a:lnTo>
                  <a:pt x="201" y="53"/>
                </a:lnTo>
                <a:lnTo>
                  <a:pt x="204" y="58"/>
                </a:lnTo>
                <a:lnTo>
                  <a:pt x="204" y="60"/>
                </a:lnTo>
                <a:lnTo>
                  <a:pt x="206" y="63"/>
                </a:lnTo>
                <a:lnTo>
                  <a:pt x="211" y="68"/>
                </a:lnTo>
                <a:lnTo>
                  <a:pt x="213" y="77"/>
                </a:lnTo>
                <a:lnTo>
                  <a:pt x="220" y="87"/>
                </a:lnTo>
                <a:lnTo>
                  <a:pt x="227" y="98"/>
                </a:lnTo>
                <a:lnTo>
                  <a:pt x="227" y="98"/>
                </a:lnTo>
                <a:lnTo>
                  <a:pt x="227" y="98"/>
                </a:lnTo>
                <a:lnTo>
                  <a:pt x="228" y="99"/>
                </a:lnTo>
                <a:lnTo>
                  <a:pt x="230" y="99"/>
                </a:lnTo>
                <a:lnTo>
                  <a:pt x="230" y="101"/>
                </a:lnTo>
                <a:lnTo>
                  <a:pt x="232" y="101"/>
                </a:lnTo>
                <a:lnTo>
                  <a:pt x="233" y="103"/>
                </a:lnTo>
                <a:lnTo>
                  <a:pt x="235" y="104"/>
                </a:lnTo>
                <a:lnTo>
                  <a:pt x="237" y="106"/>
                </a:lnTo>
                <a:lnTo>
                  <a:pt x="239" y="106"/>
                </a:lnTo>
                <a:lnTo>
                  <a:pt x="240" y="108"/>
                </a:lnTo>
                <a:lnTo>
                  <a:pt x="240" y="108"/>
                </a:lnTo>
                <a:lnTo>
                  <a:pt x="240" y="110"/>
                </a:lnTo>
                <a:lnTo>
                  <a:pt x="242" y="110"/>
                </a:lnTo>
                <a:lnTo>
                  <a:pt x="244" y="111"/>
                </a:lnTo>
                <a:lnTo>
                  <a:pt x="244" y="113"/>
                </a:lnTo>
                <a:lnTo>
                  <a:pt x="246" y="113"/>
                </a:lnTo>
                <a:lnTo>
                  <a:pt x="246" y="113"/>
                </a:lnTo>
                <a:lnTo>
                  <a:pt x="246" y="115"/>
                </a:lnTo>
                <a:lnTo>
                  <a:pt x="247" y="115"/>
                </a:lnTo>
                <a:lnTo>
                  <a:pt x="247" y="117"/>
                </a:lnTo>
                <a:lnTo>
                  <a:pt x="249" y="117"/>
                </a:lnTo>
                <a:lnTo>
                  <a:pt x="249" y="118"/>
                </a:lnTo>
                <a:lnTo>
                  <a:pt x="249" y="120"/>
                </a:lnTo>
                <a:lnTo>
                  <a:pt x="251" y="122"/>
                </a:lnTo>
                <a:lnTo>
                  <a:pt x="251" y="123"/>
                </a:lnTo>
                <a:lnTo>
                  <a:pt x="251" y="125"/>
                </a:lnTo>
                <a:lnTo>
                  <a:pt x="251" y="127"/>
                </a:lnTo>
                <a:lnTo>
                  <a:pt x="252" y="127"/>
                </a:lnTo>
                <a:lnTo>
                  <a:pt x="252" y="127"/>
                </a:lnTo>
                <a:lnTo>
                  <a:pt x="252" y="129"/>
                </a:lnTo>
                <a:lnTo>
                  <a:pt x="252" y="130"/>
                </a:lnTo>
                <a:lnTo>
                  <a:pt x="251" y="132"/>
                </a:lnTo>
                <a:lnTo>
                  <a:pt x="251" y="134"/>
                </a:lnTo>
                <a:lnTo>
                  <a:pt x="251" y="135"/>
                </a:lnTo>
                <a:lnTo>
                  <a:pt x="251" y="137"/>
                </a:lnTo>
                <a:lnTo>
                  <a:pt x="251" y="139"/>
                </a:lnTo>
                <a:lnTo>
                  <a:pt x="249" y="141"/>
                </a:lnTo>
                <a:lnTo>
                  <a:pt x="249" y="142"/>
                </a:lnTo>
                <a:lnTo>
                  <a:pt x="249" y="142"/>
                </a:lnTo>
                <a:lnTo>
                  <a:pt x="247" y="142"/>
                </a:lnTo>
                <a:lnTo>
                  <a:pt x="247" y="144"/>
                </a:lnTo>
                <a:lnTo>
                  <a:pt x="247" y="146"/>
                </a:lnTo>
                <a:lnTo>
                  <a:pt x="246" y="147"/>
                </a:lnTo>
                <a:lnTo>
                  <a:pt x="246" y="149"/>
                </a:lnTo>
                <a:lnTo>
                  <a:pt x="246" y="151"/>
                </a:lnTo>
                <a:lnTo>
                  <a:pt x="246" y="153"/>
                </a:lnTo>
                <a:lnTo>
                  <a:pt x="247" y="156"/>
                </a:lnTo>
                <a:lnTo>
                  <a:pt x="247" y="158"/>
                </a:lnTo>
                <a:lnTo>
                  <a:pt x="249" y="158"/>
                </a:lnTo>
                <a:lnTo>
                  <a:pt x="249" y="160"/>
                </a:lnTo>
                <a:lnTo>
                  <a:pt x="251" y="160"/>
                </a:lnTo>
                <a:lnTo>
                  <a:pt x="251" y="161"/>
                </a:lnTo>
                <a:lnTo>
                  <a:pt x="252" y="163"/>
                </a:lnTo>
                <a:lnTo>
                  <a:pt x="254" y="163"/>
                </a:lnTo>
                <a:lnTo>
                  <a:pt x="256" y="165"/>
                </a:lnTo>
                <a:lnTo>
                  <a:pt x="258" y="166"/>
                </a:lnTo>
                <a:lnTo>
                  <a:pt x="261" y="168"/>
                </a:lnTo>
                <a:lnTo>
                  <a:pt x="268" y="172"/>
                </a:lnTo>
                <a:lnTo>
                  <a:pt x="271" y="173"/>
                </a:lnTo>
                <a:lnTo>
                  <a:pt x="276" y="173"/>
                </a:lnTo>
                <a:lnTo>
                  <a:pt x="282" y="175"/>
                </a:lnTo>
                <a:lnTo>
                  <a:pt x="287" y="178"/>
                </a:lnTo>
                <a:lnTo>
                  <a:pt x="289" y="180"/>
                </a:lnTo>
                <a:lnTo>
                  <a:pt x="292" y="184"/>
                </a:lnTo>
                <a:lnTo>
                  <a:pt x="290" y="184"/>
                </a:lnTo>
                <a:lnTo>
                  <a:pt x="287" y="184"/>
                </a:lnTo>
                <a:lnTo>
                  <a:pt x="287" y="184"/>
                </a:lnTo>
                <a:lnTo>
                  <a:pt x="271" y="185"/>
                </a:lnTo>
                <a:lnTo>
                  <a:pt x="271" y="189"/>
                </a:lnTo>
                <a:lnTo>
                  <a:pt x="271" y="190"/>
                </a:lnTo>
                <a:lnTo>
                  <a:pt x="270" y="190"/>
                </a:lnTo>
                <a:lnTo>
                  <a:pt x="268" y="190"/>
                </a:lnTo>
                <a:lnTo>
                  <a:pt x="266" y="192"/>
                </a:lnTo>
                <a:lnTo>
                  <a:pt x="261" y="194"/>
                </a:lnTo>
                <a:lnTo>
                  <a:pt x="256" y="196"/>
                </a:lnTo>
                <a:lnTo>
                  <a:pt x="256" y="197"/>
                </a:lnTo>
                <a:lnTo>
                  <a:pt x="256" y="199"/>
                </a:lnTo>
                <a:lnTo>
                  <a:pt x="256" y="203"/>
                </a:lnTo>
                <a:lnTo>
                  <a:pt x="256" y="203"/>
                </a:lnTo>
                <a:lnTo>
                  <a:pt x="256" y="208"/>
                </a:lnTo>
                <a:lnTo>
                  <a:pt x="256" y="209"/>
                </a:lnTo>
                <a:lnTo>
                  <a:pt x="256" y="213"/>
                </a:lnTo>
                <a:lnTo>
                  <a:pt x="256" y="218"/>
                </a:lnTo>
                <a:lnTo>
                  <a:pt x="256" y="218"/>
                </a:lnTo>
                <a:lnTo>
                  <a:pt x="246" y="218"/>
                </a:lnTo>
                <a:lnTo>
                  <a:pt x="244" y="218"/>
                </a:lnTo>
                <a:lnTo>
                  <a:pt x="233" y="220"/>
                </a:lnTo>
                <a:lnTo>
                  <a:pt x="233" y="225"/>
                </a:lnTo>
                <a:lnTo>
                  <a:pt x="233" y="232"/>
                </a:lnTo>
                <a:lnTo>
                  <a:pt x="232" y="232"/>
                </a:lnTo>
                <a:lnTo>
                  <a:pt x="225" y="232"/>
                </a:lnTo>
                <a:lnTo>
                  <a:pt x="221" y="232"/>
                </a:lnTo>
                <a:lnTo>
                  <a:pt x="223" y="244"/>
                </a:lnTo>
                <a:lnTo>
                  <a:pt x="220" y="244"/>
                </a:lnTo>
                <a:lnTo>
                  <a:pt x="213" y="244"/>
                </a:lnTo>
                <a:lnTo>
                  <a:pt x="211" y="244"/>
                </a:lnTo>
                <a:lnTo>
                  <a:pt x="211" y="244"/>
                </a:lnTo>
                <a:lnTo>
                  <a:pt x="208" y="244"/>
                </a:lnTo>
                <a:lnTo>
                  <a:pt x="201" y="244"/>
                </a:lnTo>
                <a:lnTo>
                  <a:pt x="201" y="252"/>
                </a:lnTo>
                <a:lnTo>
                  <a:pt x="201" y="261"/>
                </a:lnTo>
                <a:lnTo>
                  <a:pt x="201" y="263"/>
                </a:lnTo>
                <a:lnTo>
                  <a:pt x="201" y="266"/>
                </a:lnTo>
                <a:lnTo>
                  <a:pt x="196" y="266"/>
                </a:lnTo>
                <a:lnTo>
                  <a:pt x="190" y="266"/>
                </a:lnTo>
                <a:lnTo>
                  <a:pt x="189" y="266"/>
                </a:lnTo>
                <a:lnTo>
                  <a:pt x="187" y="266"/>
                </a:lnTo>
                <a:lnTo>
                  <a:pt x="185" y="266"/>
                </a:lnTo>
                <a:lnTo>
                  <a:pt x="180" y="266"/>
                </a:lnTo>
                <a:lnTo>
                  <a:pt x="180" y="270"/>
                </a:lnTo>
                <a:lnTo>
                  <a:pt x="180" y="273"/>
                </a:lnTo>
                <a:lnTo>
                  <a:pt x="180" y="278"/>
                </a:lnTo>
                <a:lnTo>
                  <a:pt x="180" y="280"/>
                </a:lnTo>
                <a:lnTo>
                  <a:pt x="180" y="283"/>
                </a:lnTo>
                <a:lnTo>
                  <a:pt x="180" y="290"/>
                </a:lnTo>
                <a:lnTo>
                  <a:pt x="178" y="290"/>
                </a:lnTo>
                <a:lnTo>
                  <a:pt x="177" y="290"/>
                </a:lnTo>
                <a:lnTo>
                  <a:pt x="175" y="290"/>
                </a:lnTo>
                <a:lnTo>
                  <a:pt x="173" y="290"/>
                </a:lnTo>
                <a:lnTo>
                  <a:pt x="172" y="290"/>
                </a:lnTo>
                <a:lnTo>
                  <a:pt x="170" y="290"/>
                </a:lnTo>
                <a:lnTo>
                  <a:pt x="168" y="290"/>
                </a:lnTo>
                <a:lnTo>
                  <a:pt x="168" y="292"/>
                </a:lnTo>
                <a:lnTo>
                  <a:pt x="168" y="294"/>
                </a:lnTo>
                <a:lnTo>
                  <a:pt x="168" y="295"/>
                </a:lnTo>
                <a:lnTo>
                  <a:pt x="165" y="295"/>
                </a:lnTo>
                <a:lnTo>
                  <a:pt x="165" y="295"/>
                </a:lnTo>
                <a:lnTo>
                  <a:pt x="163" y="295"/>
                </a:lnTo>
                <a:lnTo>
                  <a:pt x="161" y="295"/>
                </a:lnTo>
                <a:lnTo>
                  <a:pt x="158" y="295"/>
                </a:lnTo>
                <a:lnTo>
                  <a:pt x="156" y="295"/>
                </a:lnTo>
                <a:lnTo>
                  <a:pt x="154" y="295"/>
                </a:lnTo>
                <a:lnTo>
                  <a:pt x="153" y="295"/>
                </a:lnTo>
                <a:lnTo>
                  <a:pt x="151" y="295"/>
                </a:lnTo>
                <a:lnTo>
                  <a:pt x="151" y="295"/>
                </a:lnTo>
                <a:lnTo>
                  <a:pt x="149" y="295"/>
                </a:lnTo>
                <a:lnTo>
                  <a:pt x="147" y="295"/>
                </a:lnTo>
                <a:lnTo>
                  <a:pt x="142" y="295"/>
                </a:lnTo>
                <a:lnTo>
                  <a:pt x="139" y="297"/>
                </a:lnTo>
                <a:lnTo>
                  <a:pt x="139" y="295"/>
                </a:lnTo>
                <a:lnTo>
                  <a:pt x="135" y="295"/>
                </a:lnTo>
                <a:lnTo>
                  <a:pt x="135" y="295"/>
                </a:lnTo>
                <a:lnTo>
                  <a:pt x="134" y="297"/>
                </a:lnTo>
                <a:lnTo>
                  <a:pt x="132" y="297"/>
                </a:lnTo>
                <a:lnTo>
                  <a:pt x="130" y="297"/>
                </a:lnTo>
                <a:lnTo>
                  <a:pt x="129" y="297"/>
                </a:lnTo>
                <a:lnTo>
                  <a:pt x="127" y="297"/>
                </a:lnTo>
                <a:lnTo>
                  <a:pt x="125" y="297"/>
                </a:lnTo>
                <a:lnTo>
                  <a:pt x="123" y="299"/>
                </a:lnTo>
                <a:lnTo>
                  <a:pt x="122" y="299"/>
                </a:lnTo>
                <a:lnTo>
                  <a:pt x="120" y="299"/>
                </a:lnTo>
                <a:lnTo>
                  <a:pt x="120" y="299"/>
                </a:lnTo>
                <a:lnTo>
                  <a:pt x="118" y="299"/>
                </a:lnTo>
                <a:lnTo>
                  <a:pt x="118" y="301"/>
                </a:lnTo>
                <a:lnTo>
                  <a:pt x="117" y="301"/>
                </a:lnTo>
                <a:lnTo>
                  <a:pt x="117" y="302"/>
                </a:lnTo>
                <a:lnTo>
                  <a:pt x="118" y="304"/>
                </a:lnTo>
                <a:lnTo>
                  <a:pt x="117" y="304"/>
                </a:lnTo>
                <a:lnTo>
                  <a:pt x="115" y="304"/>
                </a:lnTo>
                <a:lnTo>
                  <a:pt x="110" y="304"/>
                </a:lnTo>
                <a:lnTo>
                  <a:pt x="108" y="304"/>
                </a:lnTo>
                <a:lnTo>
                  <a:pt x="106" y="304"/>
                </a:lnTo>
                <a:lnTo>
                  <a:pt x="104" y="304"/>
                </a:lnTo>
                <a:lnTo>
                  <a:pt x="104" y="304"/>
                </a:lnTo>
                <a:lnTo>
                  <a:pt x="99" y="306"/>
                </a:lnTo>
                <a:lnTo>
                  <a:pt x="96" y="306"/>
                </a:lnTo>
                <a:lnTo>
                  <a:pt x="94" y="306"/>
                </a:lnTo>
                <a:lnTo>
                  <a:pt x="92" y="306"/>
                </a:lnTo>
                <a:lnTo>
                  <a:pt x="89" y="306"/>
                </a:lnTo>
                <a:lnTo>
                  <a:pt x="82" y="306"/>
                </a:lnTo>
                <a:lnTo>
                  <a:pt x="77" y="307"/>
                </a:lnTo>
                <a:lnTo>
                  <a:pt x="75" y="307"/>
                </a:lnTo>
                <a:lnTo>
                  <a:pt x="65" y="307"/>
                </a:lnTo>
                <a:lnTo>
                  <a:pt x="61" y="307"/>
                </a:lnTo>
                <a:lnTo>
                  <a:pt x="61" y="306"/>
                </a:lnTo>
                <a:lnTo>
                  <a:pt x="63" y="304"/>
                </a:lnTo>
                <a:lnTo>
                  <a:pt x="63" y="306"/>
                </a:lnTo>
                <a:lnTo>
                  <a:pt x="63" y="304"/>
                </a:lnTo>
                <a:lnTo>
                  <a:pt x="61" y="302"/>
                </a:lnTo>
                <a:lnTo>
                  <a:pt x="61" y="301"/>
                </a:lnTo>
                <a:lnTo>
                  <a:pt x="63" y="301"/>
                </a:lnTo>
                <a:lnTo>
                  <a:pt x="61" y="301"/>
                </a:lnTo>
                <a:lnTo>
                  <a:pt x="61" y="299"/>
                </a:lnTo>
                <a:lnTo>
                  <a:pt x="60" y="299"/>
                </a:lnTo>
                <a:lnTo>
                  <a:pt x="60" y="297"/>
                </a:lnTo>
                <a:lnTo>
                  <a:pt x="60" y="297"/>
                </a:lnTo>
                <a:lnTo>
                  <a:pt x="60" y="295"/>
                </a:lnTo>
                <a:lnTo>
                  <a:pt x="60" y="294"/>
                </a:lnTo>
                <a:lnTo>
                  <a:pt x="60" y="294"/>
                </a:lnTo>
                <a:lnTo>
                  <a:pt x="60" y="294"/>
                </a:lnTo>
                <a:lnTo>
                  <a:pt x="61" y="294"/>
                </a:lnTo>
                <a:lnTo>
                  <a:pt x="61" y="292"/>
                </a:lnTo>
                <a:lnTo>
                  <a:pt x="60" y="292"/>
                </a:lnTo>
                <a:lnTo>
                  <a:pt x="60" y="290"/>
                </a:lnTo>
                <a:lnTo>
                  <a:pt x="61" y="290"/>
                </a:lnTo>
                <a:lnTo>
                  <a:pt x="61" y="289"/>
                </a:lnTo>
                <a:lnTo>
                  <a:pt x="63" y="289"/>
                </a:lnTo>
                <a:lnTo>
                  <a:pt x="63" y="287"/>
                </a:lnTo>
                <a:lnTo>
                  <a:pt x="65" y="289"/>
                </a:lnTo>
                <a:lnTo>
                  <a:pt x="65" y="287"/>
                </a:lnTo>
                <a:lnTo>
                  <a:pt x="65" y="285"/>
                </a:lnTo>
                <a:lnTo>
                  <a:pt x="63" y="285"/>
                </a:lnTo>
                <a:lnTo>
                  <a:pt x="63" y="283"/>
                </a:lnTo>
                <a:lnTo>
                  <a:pt x="61" y="283"/>
                </a:lnTo>
                <a:lnTo>
                  <a:pt x="61" y="282"/>
                </a:lnTo>
                <a:lnTo>
                  <a:pt x="61" y="280"/>
                </a:lnTo>
                <a:lnTo>
                  <a:pt x="61" y="278"/>
                </a:lnTo>
                <a:lnTo>
                  <a:pt x="60" y="278"/>
                </a:lnTo>
                <a:lnTo>
                  <a:pt x="60" y="277"/>
                </a:lnTo>
                <a:lnTo>
                  <a:pt x="61" y="277"/>
                </a:lnTo>
                <a:lnTo>
                  <a:pt x="61" y="275"/>
                </a:lnTo>
                <a:lnTo>
                  <a:pt x="60" y="275"/>
                </a:lnTo>
                <a:lnTo>
                  <a:pt x="61" y="273"/>
                </a:lnTo>
                <a:lnTo>
                  <a:pt x="61" y="271"/>
                </a:lnTo>
                <a:lnTo>
                  <a:pt x="60" y="271"/>
                </a:lnTo>
                <a:lnTo>
                  <a:pt x="60" y="270"/>
                </a:lnTo>
                <a:lnTo>
                  <a:pt x="61" y="270"/>
                </a:lnTo>
                <a:lnTo>
                  <a:pt x="61" y="268"/>
                </a:lnTo>
                <a:lnTo>
                  <a:pt x="61" y="266"/>
                </a:lnTo>
                <a:lnTo>
                  <a:pt x="61" y="264"/>
                </a:lnTo>
                <a:lnTo>
                  <a:pt x="61" y="266"/>
                </a:lnTo>
                <a:lnTo>
                  <a:pt x="63" y="266"/>
                </a:lnTo>
                <a:lnTo>
                  <a:pt x="63" y="264"/>
                </a:lnTo>
                <a:lnTo>
                  <a:pt x="63" y="263"/>
                </a:lnTo>
                <a:lnTo>
                  <a:pt x="61" y="263"/>
                </a:lnTo>
                <a:lnTo>
                  <a:pt x="61" y="263"/>
                </a:lnTo>
                <a:lnTo>
                  <a:pt x="63" y="263"/>
                </a:lnTo>
                <a:lnTo>
                  <a:pt x="63" y="261"/>
                </a:lnTo>
                <a:lnTo>
                  <a:pt x="63" y="259"/>
                </a:lnTo>
                <a:lnTo>
                  <a:pt x="65" y="259"/>
                </a:lnTo>
                <a:lnTo>
                  <a:pt x="65" y="258"/>
                </a:lnTo>
                <a:lnTo>
                  <a:pt x="63" y="258"/>
                </a:lnTo>
                <a:lnTo>
                  <a:pt x="63" y="259"/>
                </a:lnTo>
                <a:lnTo>
                  <a:pt x="63" y="258"/>
                </a:lnTo>
                <a:lnTo>
                  <a:pt x="61" y="258"/>
                </a:lnTo>
                <a:lnTo>
                  <a:pt x="61" y="256"/>
                </a:lnTo>
                <a:lnTo>
                  <a:pt x="63" y="254"/>
                </a:lnTo>
                <a:lnTo>
                  <a:pt x="63" y="252"/>
                </a:lnTo>
                <a:lnTo>
                  <a:pt x="61" y="252"/>
                </a:lnTo>
                <a:lnTo>
                  <a:pt x="61" y="251"/>
                </a:lnTo>
                <a:lnTo>
                  <a:pt x="60" y="251"/>
                </a:lnTo>
                <a:lnTo>
                  <a:pt x="60" y="249"/>
                </a:lnTo>
                <a:lnTo>
                  <a:pt x="60" y="247"/>
                </a:lnTo>
                <a:lnTo>
                  <a:pt x="60" y="247"/>
                </a:lnTo>
                <a:lnTo>
                  <a:pt x="60" y="247"/>
                </a:lnTo>
                <a:lnTo>
                  <a:pt x="60" y="247"/>
                </a:lnTo>
                <a:lnTo>
                  <a:pt x="60" y="246"/>
                </a:lnTo>
                <a:lnTo>
                  <a:pt x="60" y="246"/>
                </a:lnTo>
                <a:lnTo>
                  <a:pt x="60" y="247"/>
                </a:lnTo>
                <a:lnTo>
                  <a:pt x="58" y="247"/>
                </a:lnTo>
                <a:lnTo>
                  <a:pt x="58" y="246"/>
                </a:lnTo>
                <a:lnTo>
                  <a:pt x="56" y="246"/>
                </a:lnTo>
                <a:lnTo>
                  <a:pt x="56" y="244"/>
                </a:lnTo>
                <a:lnTo>
                  <a:pt x="56" y="242"/>
                </a:lnTo>
                <a:lnTo>
                  <a:pt x="55" y="242"/>
                </a:lnTo>
                <a:lnTo>
                  <a:pt x="55" y="240"/>
                </a:lnTo>
                <a:lnTo>
                  <a:pt x="53" y="240"/>
                </a:lnTo>
                <a:lnTo>
                  <a:pt x="53" y="239"/>
                </a:lnTo>
                <a:lnTo>
                  <a:pt x="49" y="240"/>
                </a:lnTo>
                <a:lnTo>
                  <a:pt x="49" y="239"/>
                </a:lnTo>
                <a:lnTo>
                  <a:pt x="48" y="239"/>
                </a:lnTo>
                <a:lnTo>
                  <a:pt x="48" y="237"/>
                </a:lnTo>
                <a:lnTo>
                  <a:pt x="48" y="235"/>
                </a:lnTo>
                <a:lnTo>
                  <a:pt x="46" y="235"/>
                </a:lnTo>
                <a:lnTo>
                  <a:pt x="44" y="235"/>
                </a:lnTo>
                <a:lnTo>
                  <a:pt x="44" y="233"/>
                </a:lnTo>
                <a:lnTo>
                  <a:pt x="44" y="233"/>
                </a:lnTo>
                <a:lnTo>
                  <a:pt x="44" y="232"/>
                </a:lnTo>
                <a:lnTo>
                  <a:pt x="44" y="230"/>
                </a:lnTo>
                <a:lnTo>
                  <a:pt x="44" y="228"/>
                </a:lnTo>
                <a:lnTo>
                  <a:pt x="44" y="227"/>
                </a:lnTo>
                <a:lnTo>
                  <a:pt x="44" y="225"/>
                </a:lnTo>
                <a:lnTo>
                  <a:pt x="44" y="225"/>
                </a:lnTo>
                <a:lnTo>
                  <a:pt x="44" y="223"/>
                </a:lnTo>
                <a:lnTo>
                  <a:pt x="44" y="223"/>
                </a:lnTo>
                <a:lnTo>
                  <a:pt x="44" y="223"/>
                </a:lnTo>
                <a:lnTo>
                  <a:pt x="44" y="221"/>
                </a:lnTo>
                <a:lnTo>
                  <a:pt x="44" y="220"/>
                </a:lnTo>
                <a:lnTo>
                  <a:pt x="43" y="220"/>
                </a:lnTo>
                <a:lnTo>
                  <a:pt x="44" y="218"/>
                </a:lnTo>
                <a:lnTo>
                  <a:pt x="43" y="218"/>
                </a:lnTo>
                <a:lnTo>
                  <a:pt x="41" y="218"/>
                </a:lnTo>
                <a:lnTo>
                  <a:pt x="43" y="218"/>
                </a:lnTo>
                <a:lnTo>
                  <a:pt x="43" y="218"/>
                </a:lnTo>
                <a:lnTo>
                  <a:pt x="41" y="218"/>
                </a:lnTo>
                <a:lnTo>
                  <a:pt x="41" y="216"/>
                </a:lnTo>
                <a:lnTo>
                  <a:pt x="43" y="216"/>
                </a:lnTo>
                <a:lnTo>
                  <a:pt x="41" y="216"/>
                </a:lnTo>
                <a:lnTo>
                  <a:pt x="41" y="215"/>
                </a:lnTo>
                <a:lnTo>
                  <a:pt x="43" y="215"/>
                </a:lnTo>
                <a:lnTo>
                  <a:pt x="43" y="213"/>
                </a:lnTo>
                <a:lnTo>
                  <a:pt x="43" y="211"/>
                </a:lnTo>
                <a:lnTo>
                  <a:pt x="43" y="209"/>
                </a:lnTo>
                <a:lnTo>
                  <a:pt x="41" y="209"/>
                </a:lnTo>
                <a:lnTo>
                  <a:pt x="41" y="208"/>
                </a:lnTo>
                <a:lnTo>
                  <a:pt x="41" y="206"/>
                </a:lnTo>
                <a:lnTo>
                  <a:pt x="39" y="206"/>
                </a:lnTo>
                <a:lnTo>
                  <a:pt x="39" y="204"/>
                </a:lnTo>
                <a:lnTo>
                  <a:pt x="37" y="203"/>
                </a:lnTo>
                <a:lnTo>
                  <a:pt x="37" y="203"/>
                </a:lnTo>
                <a:lnTo>
                  <a:pt x="36" y="203"/>
                </a:lnTo>
                <a:lnTo>
                  <a:pt x="36" y="201"/>
                </a:lnTo>
                <a:lnTo>
                  <a:pt x="36" y="199"/>
                </a:lnTo>
                <a:lnTo>
                  <a:pt x="34" y="199"/>
                </a:lnTo>
                <a:lnTo>
                  <a:pt x="34" y="197"/>
                </a:lnTo>
                <a:lnTo>
                  <a:pt x="32" y="197"/>
                </a:lnTo>
                <a:lnTo>
                  <a:pt x="32" y="196"/>
                </a:lnTo>
                <a:lnTo>
                  <a:pt x="31" y="192"/>
                </a:lnTo>
                <a:lnTo>
                  <a:pt x="31" y="190"/>
                </a:lnTo>
                <a:lnTo>
                  <a:pt x="31" y="190"/>
                </a:lnTo>
                <a:lnTo>
                  <a:pt x="31" y="189"/>
                </a:lnTo>
                <a:lnTo>
                  <a:pt x="29" y="189"/>
                </a:lnTo>
                <a:lnTo>
                  <a:pt x="31" y="189"/>
                </a:lnTo>
                <a:lnTo>
                  <a:pt x="31" y="187"/>
                </a:lnTo>
                <a:lnTo>
                  <a:pt x="29" y="187"/>
                </a:lnTo>
                <a:lnTo>
                  <a:pt x="27" y="187"/>
                </a:lnTo>
                <a:lnTo>
                  <a:pt x="27" y="187"/>
                </a:lnTo>
                <a:lnTo>
                  <a:pt x="27" y="185"/>
                </a:lnTo>
                <a:lnTo>
                  <a:pt x="25" y="184"/>
                </a:lnTo>
                <a:lnTo>
                  <a:pt x="25" y="182"/>
                </a:lnTo>
                <a:lnTo>
                  <a:pt x="25" y="180"/>
                </a:lnTo>
                <a:lnTo>
                  <a:pt x="25" y="178"/>
                </a:lnTo>
                <a:lnTo>
                  <a:pt x="24" y="178"/>
                </a:lnTo>
                <a:lnTo>
                  <a:pt x="22" y="178"/>
                </a:lnTo>
                <a:lnTo>
                  <a:pt x="22" y="177"/>
                </a:lnTo>
                <a:lnTo>
                  <a:pt x="22" y="178"/>
                </a:lnTo>
                <a:lnTo>
                  <a:pt x="20" y="178"/>
                </a:lnTo>
                <a:lnTo>
                  <a:pt x="20" y="177"/>
                </a:lnTo>
                <a:lnTo>
                  <a:pt x="18" y="177"/>
                </a:lnTo>
                <a:lnTo>
                  <a:pt x="18" y="175"/>
                </a:lnTo>
                <a:lnTo>
                  <a:pt x="20" y="175"/>
                </a:lnTo>
                <a:lnTo>
                  <a:pt x="20" y="173"/>
                </a:lnTo>
                <a:lnTo>
                  <a:pt x="20" y="173"/>
                </a:lnTo>
                <a:lnTo>
                  <a:pt x="18" y="173"/>
                </a:lnTo>
                <a:lnTo>
                  <a:pt x="18" y="172"/>
                </a:lnTo>
                <a:lnTo>
                  <a:pt x="18" y="173"/>
                </a:lnTo>
                <a:lnTo>
                  <a:pt x="17" y="173"/>
                </a:lnTo>
                <a:lnTo>
                  <a:pt x="17" y="172"/>
                </a:lnTo>
                <a:lnTo>
                  <a:pt x="17" y="170"/>
                </a:lnTo>
                <a:lnTo>
                  <a:pt x="17" y="168"/>
                </a:lnTo>
                <a:lnTo>
                  <a:pt x="17" y="166"/>
                </a:lnTo>
                <a:lnTo>
                  <a:pt x="17" y="165"/>
                </a:lnTo>
                <a:lnTo>
                  <a:pt x="15" y="165"/>
                </a:lnTo>
                <a:lnTo>
                  <a:pt x="17" y="165"/>
                </a:lnTo>
                <a:lnTo>
                  <a:pt x="17" y="163"/>
                </a:lnTo>
                <a:lnTo>
                  <a:pt x="17" y="161"/>
                </a:lnTo>
                <a:lnTo>
                  <a:pt x="15" y="161"/>
                </a:lnTo>
                <a:lnTo>
                  <a:pt x="17" y="161"/>
                </a:lnTo>
                <a:lnTo>
                  <a:pt x="15" y="161"/>
                </a:lnTo>
                <a:lnTo>
                  <a:pt x="15" y="161"/>
                </a:lnTo>
                <a:lnTo>
                  <a:pt x="15" y="163"/>
                </a:lnTo>
                <a:lnTo>
                  <a:pt x="13" y="163"/>
                </a:lnTo>
                <a:lnTo>
                  <a:pt x="13" y="161"/>
                </a:lnTo>
                <a:lnTo>
                  <a:pt x="12" y="161"/>
                </a:lnTo>
                <a:lnTo>
                  <a:pt x="12" y="160"/>
                </a:lnTo>
                <a:lnTo>
                  <a:pt x="10" y="158"/>
                </a:lnTo>
                <a:lnTo>
                  <a:pt x="10" y="158"/>
                </a:lnTo>
                <a:lnTo>
                  <a:pt x="10" y="156"/>
                </a:lnTo>
                <a:lnTo>
                  <a:pt x="8" y="156"/>
                </a:lnTo>
                <a:lnTo>
                  <a:pt x="8" y="154"/>
                </a:lnTo>
                <a:lnTo>
                  <a:pt x="8" y="153"/>
                </a:lnTo>
                <a:lnTo>
                  <a:pt x="6" y="154"/>
                </a:lnTo>
                <a:lnTo>
                  <a:pt x="6" y="153"/>
                </a:lnTo>
                <a:lnTo>
                  <a:pt x="6" y="151"/>
                </a:lnTo>
                <a:lnTo>
                  <a:pt x="6" y="149"/>
                </a:lnTo>
                <a:lnTo>
                  <a:pt x="5" y="149"/>
                </a:lnTo>
                <a:lnTo>
                  <a:pt x="5" y="147"/>
                </a:lnTo>
                <a:lnTo>
                  <a:pt x="3" y="146"/>
                </a:lnTo>
                <a:lnTo>
                  <a:pt x="3" y="142"/>
                </a:lnTo>
                <a:lnTo>
                  <a:pt x="1" y="142"/>
                </a:lnTo>
                <a:lnTo>
                  <a:pt x="1" y="141"/>
                </a:lnTo>
                <a:lnTo>
                  <a:pt x="0" y="139"/>
                </a:lnTo>
                <a:lnTo>
                  <a:pt x="0" y="139"/>
                </a:lnTo>
                <a:lnTo>
                  <a:pt x="0" y="137"/>
                </a:lnTo>
                <a:lnTo>
                  <a:pt x="0" y="135"/>
                </a:lnTo>
                <a:lnTo>
                  <a:pt x="0" y="134"/>
                </a:lnTo>
                <a:lnTo>
                  <a:pt x="0" y="132"/>
                </a:lnTo>
                <a:lnTo>
                  <a:pt x="0" y="130"/>
                </a:lnTo>
                <a:lnTo>
                  <a:pt x="1" y="130"/>
                </a:lnTo>
                <a:lnTo>
                  <a:pt x="3" y="129"/>
                </a:lnTo>
                <a:lnTo>
                  <a:pt x="3" y="127"/>
                </a:lnTo>
                <a:lnTo>
                  <a:pt x="3" y="127"/>
                </a:lnTo>
                <a:lnTo>
                  <a:pt x="5" y="127"/>
                </a:lnTo>
                <a:lnTo>
                  <a:pt x="5" y="125"/>
                </a:lnTo>
                <a:lnTo>
                  <a:pt x="5" y="123"/>
                </a:lnTo>
                <a:lnTo>
                  <a:pt x="5" y="122"/>
                </a:lnTo>
                <a:lnTo>
                  <a:pt x="5" y="120"/>
                </a:lnTo>
                <a:lnTo>
                  <a:pt x="6" y="118"/>
                </a:lnTo>
                <a:lnTo>
                  <a:pt x="6" y="117"/>
                </a:lnTo>
                <a:lnTo>
                  <a:pt x="6" y="115"/>
                </a:lnTo>
                <a:lnTo>
                  <a:pt x="6" y="113"/>
                </a:lnTo>
                <a:lnTo>
                  <a:pt x="8" y="113"/>
                </a:lnTo>
                <a:lnTo>
                  <a:pt x="8" y="113"/>
                </a:lnTo>
                <a:lnTo>
                  <a:pt x="10" y="113"/>
                </a:lnTo>
                <a:lnTo>
                  <a:pt x="10" y="111"/>
                </a:lnTo>
                <a:lnTo>
                  <a:pt x="10" y="110"/>
                </a:lnTo>
                <a:lnTo>
                  <a:pt x="10" y="108"/>
                </a:lnTo>
                <a:lnTo>
                  <a:pt x="12" y="108"/>
                </a:lnTo>
                <a:lnTo>
                  <a:pt x="12" y="106"/>
                </a:lnTo>
                <a:lnTo>
                  <a:pt x="12" y="104"/>
                </a:lnTo>
                <a:lnTo>
                  <a:pt x="10" y="104"/>
                </a:lnTo>
                <a:lnTo>
                  <a:pt x="12" y="104"/>
                </a:lnTo>
                <a:lnTo>
                  <a:pt x="13" y="104"/>
                </a:lnTo>
                <a:lnTo>
                  <a:pt x="15" y="103"/>
                </a:lnTo>
                <a:lnTo>
                  <a:pt x="15" y="98"/>
                </a:lnTo>
                <a:lnTo>
                  <a:pt x="15" y="94"/>
                </a:lnTo>
                <a:lnTo>
                  <a:pt x="15" y="92"/>
                </a:lnTo>
                <a:lnTo>
                  <a:pt x="15" y="92"/>
                </a:lnTo>
                <a:lnTo>
                  <a:pt x="18" y="92"/>
                </a:lnTo>
                <a:lnTo>
                  <a:pt x="25" y="92"/>
                </a:lnTo>
                <a:lnTo>
                  <a:pt x="31" y="92"/>
                </a:lnTo>
                <a:lnTo>
                  <a:pt x="34" y="92"/>
                </a:lnTo>
                <a:lnTo>
                  <a:pt x="37" y="92"/>
                </a:lnTo>
                <a:lnTo>
                  <a:pt x="36" y="82"/>
                </a:lnTo>
                <a:lnTo>
                  <a:pt x="39" y="80"/>
                </a:lnTo>
                <a:lnTo>
                  <a:pt x="44" y="80"/>
                </a:lnTo>
                <a:lnTo>
                  <a:pt x="48" y="80"/>
                </a:lnTo>
                <a:lnTo>
                  <a:pt x="46" y="77"/>
                </a:lnTo>
                <a:lnTo>
                  <a:pt x="46" y="65"/>
                </a:lnTo>
                <a:lnTo>
                  <a:pt x="46" y="58"/>
                </a:lnTo>
                <a:lnTo>
                  <a:pt x="51" y="58"/>
                </a:lnTo>
                <a:lnTo>
                  <a:pt x="56" y="58"/>
                </a:lnTo>
                <a:lnTo>
                  <a:pt x="58" y="58"/>
                </a:lnTo>
                <a:lnTo>
                  <a:pt x="58" y="56"/>
                </a:lnTo>
                <a:lnTo>
                  <a:pt x="58" y="55"/>
                </a:lnTo>
                <a:lnTo>
                  <a:pt x="58" y="46"/>
                </a:lnTo>
                <a:lnTo>
                  <a:pt x="60" y="46"/>
                </a:lnTo>
                <a:lnTo>
                  <a:pt x="68" y="46"/>
                </a:lnTo>
                <a:lnTo>
                  <a:pt x="68" y="41"/>
                </a:lnTo>
                <a:lnTo>
                  <a:pt x="68" y="39"/>
                </a:lnTo>
                <a:lnTo>
                  <a:pt x="79" y="39"/>
                </a:lnTo>
                <a:lnTo>
                  <a:pt x="79" y="37"/>
                </a:lnTo>
                <a:lnTo>
                  <a:pt x="79" y="36"/>
                </a:lnTo>
                <a:lnTo>
                  <a:pt x="79" y="30"/>
                </a:lnTo>
                <a:lnTo>
                  <a:pt x="86" y="30"/>
                </a:lnTo>
                <a:lnTo>
                  <a:pt x="91" y="30"/>
                </a:lnTo>
                <a:lnTo>
                  <a:pt x="94" y="30"/>
                </a:lnTo>
                <a:lnTo>
                  <a:pt x="98" y="30"/>
                </a:lnTo>
                <a:lnTo>
                  <a:pt x="96" y="22"/>
                </a:lnTo>
                <a:lnTo>
                  <a:pt x="96" y="18"/>
                </a:lnTo>
                <a:lnTo>
                  <a:pt x="108" y="18"/>
                </a:lnTo>
                <a:lnTo>
                  <a:pt x="113" y="18"/>
                </a:lnTo>
                <a:lnTo>
                  <a:pt x="120" y="18"/>
                </a:lnTo>
                <a:lnTo>
                  <a:pt x="120" y="12"/>
                </a:lnTo>
                <a:lnTo>
                  <a:pt x="125" y="12"/>
                </a:lnTo>
                <a:lnTo>
                  <a:pt x="127" y="12"/>
                </a:lnTo>
                <a:lnTo>
                  <a:pt x="129" y="12"/>
                </a:lnTo>
                <a:lnTo>
                  <a:pt x="130" y="12"/>
                </a:lnTo>
                <a:lnTo>
                  <a:pt x="132" y="12"/>
                </a:lnTo>
                <a:lnTo>
                  <a:pt x="134" y="12"/>
                </a:lnTo>
                <a:lnTo>
                  <a:pt x="135" y="12"/>
                </a:lnTo>
                <a:lnTo>
                  <a:pt x="137" y="12"/>
                </a:lnTo>
                <a:lnTo>
                  <a:pt x="139" y="12"/>
                </a:lnTo>
                <a:lnTo>
                  <a:pt x="141" y="12"/>
                </a:lnTo>
                <a:lnTo>
                  <a:pt x="142" y="12"/>
                </a:lnTo>
                <a:lnTo>
                  <a:pt x="142" y="6"/>
                </a:lnTo>
                <a:lnTo>
                  <a:pt x="142" y="6"/>
                </a:lnTo>
                <a:lnTo>
                  <a:pt x="144" y="6"/>
                </a:lnTo>
                <a:lnTo>
                  <a:pt x="149" y="6"/>
                </a:lnTo>
                <a:lnTo>
                  <a:pt x="151" y="6"/>
                </a:lnTo>
                <a:lnTo>
                  <a:pt x="154" y="6"/>
                </a:lnTo>
                <a:lnTo>
                  <a:pt x="156" y="6"/>
                </a:lnTo>
                <a:lnTo>
                  <a:pt x="158" y="6"/>
                </a:lnTo>
                <a:lnTo>
                  <a:pt x="160" y="6"/>
                </a:lnTo>
                <a:lnTo>
                  <a:pt x="160" y="8"/>
                </a:lnTo>
                <a:lnTo>
                  <a:pt x="160" y="6"/>
                </a:lnTo>
                <a:lnTo>
                  <a:pt x="161" y="6"/>
                </a:lnTo>
                <a:lnTo>
                  <a:pt x="163" y="6"/>
                </a:lnTo>
                <a:lnTo>
                  <a:pt x="165" y="6"/>
                </a:lnTo>
                <a:lnTo>
                  <a:pt x="165" y="6"/>
                </a:lnTo>
                <a:lnTo>
                  <a:pt x="165" y="6"/>
                </a:lnTo>
                <a:lnTo>
                  <a:pt x="166" y="6"/>
                </a:lnTo>
                <a:lnTo>
                  <a:pt x="166" y="5"/>
                </a:lnTo>
                <a:lnTo>
                  <a:pt x="168" y="5"/>
                </a:lnTo>
                <a:lnTo>
                  <a:pt x="170" y="6"/>
                </a:lnTo>
                <a:lnTo>
                  <a:pt x="172" y="6"/>
                </a:lnTo>
                <a:lnTo>
                  <a:pt x="173" y="6"/>
                </a:lnTo>
                <a:lnTo>
                  <a:pt x="175" y="6"/>
                </a:lnTo>
                <a:lnTo>
                  <a:pt x="177" y="6"/>
                </a:lnTo>
                <a:lnTo>
                  <a:pt x="177" y="5"/>
                </a:lnTo>
                <a:lnTo>
                  <a:pt x="177" y="3"/>
                </a:lnTo>
                <a:lnTo>
                  <a:pt x="177" y="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4" name="Freeform 232"/>
          <p:cNvSpPr>
            <a:spLocks/>
          </p:cNvSpPr>
          <p:nvPr/>
        </p:nvSpPr>
        <p:spPr bwMode="auto">
          <a:xfrm>
            <a:off x="5476875" y="6118225"/>
            <a:ext cx="561975" cy="615950"/>
          </a:xfrm>
          <a:custGeom>
            <a:avLst/>
            <a:gdLst/>
            <a:ahLst/>
            <a:cxnLst>
              <a:cxn ang="0">
                <a:pos x="295" y="13"/>
              </a:cxn>
              <a:cxn ang="0">
                <a:pos x="289" y="30"/>
              </a:cxn>
              <a:cxn ang="0">
                <a:pos x="295" y="49"/>
              </a:cxn>
              <a:cxn ang="0">
                <a:pos x="304" y="57"/>
              </a:cxn>
              <a:cxn ang="0">
                <a:pos x="306" y="69"/>
              </a:cxn>
              <a:cxn ang="0">
                <a:pos x="311" y="74"/>
              </a:cxn>
              <a:cxn ang="0">
                <a:pos x="320" y="85"/>
              </a:cxn>
              <a:cxn ang="0">
                <a:pos x="328" y="100"/>
              </a:cxn>
              <a:cxn ang="0">
                <a:pos x="330" y="114"/>
              </a:cxn>
              <a:cxn ang="0">
                <a:pos x="333" y="121"/>
              </a:cxn>
              <a:cxn ang="0">
                <a:pos x="338" y="136"/>
              </a:cxn>
              <a:cxn ang="0">
                <a:pos x="349" y="143"/>
              </a:cxn>
              <a:cxn ang="0">
                <a:pos x="352" y="155"/>
              </a:cxn>
              <a:cxn ang="0">
                <a:pos x="350" y="160"/>
              </a:cxn>
              <a:cxn ang="0">
                <a:pos x="350" y="174"/>
              </a:cxn>
              <a:cxn ang="0">
                <a:pos x="349" y="186"/>
              </a:cxn>
              <a:cxn ang="0">
                <a:pos x="352" y="197"/>
              </a:cxn>
              <a:cxn ang="0">
                <a:pos x="347" y="240"/>
              </a:cxn>
              <a:cxn ang="0">
                <a:pos x="349" y="293"/>
              </a:cxn>
              <a:cxn ang="0">
                <a:pos x="350" y="360"/>
              </a:cxn>
              <a:cxn ang="0">
                <a:pos x="320" y="384"/>
              </a:cxn>
              <a:cxn ang="0">
                <a:pos x="273" y="386"/>
              </a:cxn>
              <a:cxn ang="0">
                <a:pos x="251" y="386"/>
              </a:cxn>
              <a:cxn ang="0">
                <a:pos x="189" y="386"/>
              </a:cxn>
              <a:cxn ang="0">
                <a:pos x="141" y="386"/>
              </a:cxn>
              <a:cxn ang="0">
                <a:pos x="87" y="388"/>
              </a:cxn>
              <a:cxn ang="0">
                <a:pos x="77" y="382"/>
              </a:cxn>
              <a:cxn ang="0">
                <a:pos x="77" y="374"/>
              </a:cxn>
              <a:cxn ang="0">
                <a:pos x="82" y="362"/>
              </a:cxn>
              <a:cxn ang="0">
                <a:pos x="77" y="355"/>
              </a:cxn>
              <a:cxn ang="0">
                <a:pos x="75" y="346"/>
              </a:cxn>
              <a:cxn ang="0">
                <a:pos x="79" y="339"/>
              </a:cxn>
              <a:cxn ang="0">
                <a:pos x="70" y="334"/>
              </a:cxn>
              <a:cxn ang="0">
                <a:pos x="72" y="324"/>
              </a:cxn>
              <a:cxn ang="0">
                <a:pos x="63" y="315"/>
              </a:cxn>
              <a:cxn ang="0">
                <a:pos x="62" y="307"/>
              </a:cxn>
              <a:cxn ang="0">
                <a:pos x="58" y="298"/>
              </a:cxn>
              <a:cxn ang="0">
                <a:pos x="49" y="291"/>
              </a:cxn>
              <a:cxn ang="0">
                <a:pos x="46" y="281"/>
              </a:cxn>
              <a:cxn ang="0">
                <a:pos x="37" y="279"/>
              </a:cxn>
              <a:cxn ang="0">
                <a:pos x="37" y="264"/>
              </a:cxn>
              <a:cxn ang="0">
                <a:pos x="37" y="257"/>
              </a:cxn>
              <a:cxn ang="0">
                <a:pos x="34" y="250"/>
              </a:cxn>
              <a:cxn ang="0">
                <a:pos x="29" y="243"/>
              </a:cxn>
              <a:cxn ang="0">
                <a:pos x="24" y="234"/>
              </a:cxn>
              <a:cxn ang="0">
                <a:pos x="27" y="224"/>
              </a:cxn>
              <a:cxn ang="0">
                <a:pos x="22" y="217"/>
              </a:cxn>
              <a:cxn ang="0">
                <a:pos x="15" y="212"/>
              </a:cxn>
              <a:cxn ang="0">
                <a:pos x="5" y="207"/>
              </a:cxn>
              <a:cxn ang="0">
                <a:pos x="6" y="200"/>
              </a:cxn>
              <a:cxn ang="0">
                <a:pos x="10" y="190"/>
              </a:cxn>
              <a:cxn ang="0">
                <a:pos x="5" y="181"/>
              </a:cxn>
              <a:cxn ang="0">
                <a:pos x="5" y="176"/>
              </a:cxn>
              <a:cxn ang="0">
                <a:pos x="1" y="167"/>
              </a:cxn>
              <a:cxn ang="0">
                <a:pos x="20" y="143"/>
              </a:cxn>
              <a:cxn ang="0">
                <a:pos x="55" y="111"/>
              </a:cxn>
              <a:cxn ang="0">
                <a:pos x="65" y="73"/>
              </a:cxn>
              <a:cxn ang="0">
                <a:pos x="122" y="71"/>
              </a:cxn>
              <a:cxn ang="0">
                <a:pos x="149" y="69"/>
              </a:cxn>
              <a:cxn ang="0">
                <a:pos x="170" y="59"/>
              </a:cxn>
              <a:cxn ang="0">
                <a:pos x="182" y="25"/>
              </a:cxn>
              <a:cxn ang="0">
                <a:pos x="209" y="2"/>
              </a:cxn>
              <a:cxn ang="0">
                <a:pos x="259" y="0"/>
              </a:cxn>
            </a:cxnLst>
            <a:rect l="0" t="0" r="r" b="b"/>
            <a:pathLst>
              <a:path w="354" h="388">
                <a:moveTo>
                  <a:pt x="299" y="0"/>
                </a:moveTo>
                <a:lnTo>
                  <a:pt x="301" y="0"/>
                </a:lnTo>
                <a:lnTo>
                  <a:pt x="301" y="2"/>
                </a:lnTo>
                <a:lnTo>
                  <a:pt x="301" y="4"/>
                </a:lnTo>
                <a:lnTo>
                  <a:pt x="299" y="4"/>
                </a:lnTo>
                <a:lnTo>
                  <a:pt x="299" y="6"/>
                </a:lnTo>
                <a:lnTo>
                  <a:pt x="299" y="7"/>
                </a:lnTo>
                <a:lnTo>
                  <a:pt x="299" y="9"/>
                </a:lnTo>
                <a:lnTo>
                  <a:pt x="297" y="9"/>
                </a:lnTo>
                <a:lnTo>
                  <a:pt x="297" y="9"/>
                </a:lnTo>
                <a:lnTo>
                  <a:pt x="295" y="9"/>
                </a:lnTo>
                <a:lnTo>
                  <a:pt x="295" y="11"/>
                </a:lnTo>
                <a:lnTo>
                  <a:pt x="295" y="13"/>
                </a:lnTo>
                <a:lnTo>
                  <a:pt x="295" y="14"/>
                </a:lnTo>
                <a:lnTo>
                  <a:pt x="294" y="16"/>
                </a:lnTo>
                <a:lnTo>
                  <a:pt x="294" y="18"/>
                </a:lnTo>
                <a:lnTo>
                  <a:pt x="294" y="19"/>
                </a:lnTo>
                <a:lnTo>
                  <a:pt x="294" y="21"/>
                </a:lnTo>
                <a:lnTo>
                  <a:pt x="294" y="23"/>
                </a:lnTo>
                <a:lnTo>
                  <a:pt x="292" y="23"/>
                </a:lnTo>
                <a:lnTo>
                  <a:pt x="292" y="23"/>
                </a:lnTo>
                <a:lnTo>
                  <a:pt x="292" y="25"/>
                </a:lnTo>
                <a:lnTo>
                  <a:pt x="290" y="26"/>
                </a:lnTo>
                <a:lnTo>
                  <a:pt x="289" y="26"/>
                </a:lnTo>
                <a:lnTo>
                  <a:pt x="289" y="28"/>
                </a:lnTo>
                <a:lnTo>
                  <a:pt x="289" y="30"/>
                </a:lnTo>
                <a:lnTo>
                  <a:pt x="289" y="31"/>
                </a:lnTo>
                <a:lnTo>
                  <a:pt x="289" y="33"/>
                </a:lnTo>
                <a:lnTo>
                  <a:pt x="289" y="35"/>
                </a:lnTo>
                <a:lnTo>
                  <a:pt x="289" y="35"/>
                </a:lnTo>
                <a:lnTo>
                  <a:pt x="290" y="37"/>
                </a:lnTo>
                <a:lnTo>
                  <a:pt x="290" y="38"/>
                </a:lnTo>
                <a:lnTo>
                  <a:pt x="292" y="38"/>
                </a:lnTo>
                <a:lnTo>
                  <a:pt x="292" y="42"/>
                </a:lnTo>
                <a:lnTo>
                  <a:pt x="294" y="43"/>
                </a:lnTo>
                <a:lnTo>
                  <a:pt x="294" y="45"/>
                </a:lnTo>
                <a:lnTo>
                  <a:pt x="295" y="45"/>
                </a:lnTo>
                <a:lnTo>
                  <a:pt x="295" y="47"/>
                </a:lnTo>
                <a:lnTo>
                  <a:pt x="295" y="49"/>
                </a:lnTo>
                <a:lnTo>
                  <a:pt x="295" y="50"/>
                </a:lnTo>
                <a:lnTo>
                  <a:pt x="297" y="49"/>
                </a:lnTo>
                <a:lnTo>
                  <a:pt x="297" y="50"/>
                </a:lnTo>
                <a:lnTo>
                  <a:pt x="297" y="52"/>
                </a:lnTo>
                <a:lnTo>
                  <a:pt x="299" y="52"/>
                </a:lnTo>
                <a:lnTo>
                  <a:pt x="299" y="54"/>
                </a:lnTo>
                <a:lnTo>
                  <a:pt x="299" y="54"/>
                </a:lnTo>
                <a:lnTo>
                  <a:pt x="301" y="56"/>
                </a:lnTo>
                <a:lnTo>
                  <a:pt x="301" y="57"/>
                </a:lnTo>
                <a:lnTo>
                  <a:pt x="302" y="57"/>
                </a:lnTo>
                <a:lnTo>
                  <a:pt x="302" y="59"/>
                </a:lnTo>
                <a:lnTo>
                  <a:pt x="304" y="59"/>
                </a:lnTo>
                <a:lnTo>
                  <a:pt x="304" y="57"/>
                </a:lnTo>
                <a:lnTo>
                  <a:pt x="304" y="57"/>
                </a:lnTo>
                <a:lnTo>
                  <a:pt x="306" y="57"/>
                </a:lnTo>
                <a:lnTo>
                  <a:pt x="304" y="57"/>
                </a:lnTo>
                <a:lnTo>
                  <a:pt x="306" y="57"/>
                </a:lnTo>
                <a:lnTo>
                  <a:pt x="306" y="59"/>
                </a:lnTo>
                <a:lnTo>
                  <a:pt x="306" y="61"/>
                </a:lnTo>
                <a:lnTo>
                  <a:pt x="304" y="61"/>
                </a:lnTo>
                <a:lnTo>
                  <a:pt x="306" y="61"/>
                </a:lnTo>
                <a:lnTo>
                  <a:pt x="306" y="62"/>
                </a:lnTo>
                <a:lnTo>
                  <a:pt x="306" y="64"/>
                </a:lnTo>
                <a:lnTo>
                  <a:pt x="306" y="66"/>
                </a:lnTo>
                <a:lnTo>
                  <a:pt x="306" y="68"/>
                </a:lnTo>
                <a:lnTo>
                  <a:pt x="306" y="69"/>
                </a:lnTo>
                <a:lnTo>
                  <a:pt x="307" y="69"/>
                </a:lnTo>
                <a:lnTo>
                  <a:pt x="307" y="68"/>
                </a:lnTo>
                <a:lnTo>
                  <a:pt x="307" y="69"/>
                </a:lnTo>
                <a:lnTo>
                  <a:pt x="309" y="69"/>
                </a:lnTo>
                <a:lnTo>
                  <a:pt x="309" y="69"/>
                </a:lnTo>
                <a:lnTo>
                  <a:pt x="309" y="71"/>
                </a:lnTo>
                <a:lnTo>
                  <a:pt x="307" y="71"/>
                </a:lnTo>
                <a:lnTo>
                  <a:pt x="307" y="73"/>
                </a:lnTo>
                <a:lnTo>
                  <a:pt x="309" y="73"/>
                </a:lnTo>
                <a:lnTo>
                  <a:pt x="309" y="74"/>
                </a:lnTo>
                <a:lnTo>
                  <a:pt x="311" y="74"/>
                </a:lnTo>
                <a:lnTo>
                  <a:pt x="311" y="73"/>
                </a:lnTo>
                <a:lnTo>
                  <a:pt x="311" y="74"/>
                </a:lnTo>
                <a:lnTo>
                  <a:pt x="313" y="74"/>
                </a:lnTo>
                <a:lnTo>
                  <a:pt x="314" y="74"/>
                </a:lnTo>
                <a:lnTo>
                  <a:pt x="314" y="76"/>
                </a:lnTo>
                <a:lnTo>
                  <a:pt x="314" y="78"/>
                </a:lnTo>
                <a:lnTo>
                  <a:pt x="314" y="80"/>
                </a:lnTo>
                <a:lnTo>
                  <a:pt x="316" y="81"/>
                </a:lnTo>
                <a:lnTo>
                  <a:pt x="316" y="83"/>
                </a:lnTo>
                <a:lnTo>
                  <a:pt x="316" y="83"/>
                </a:lnTo>
                <a:lnTo>
                  <a:pt x="318" y="83"/>
                </a:lnTo>
                <a:lnTo>
                  <a:pt x="320" y="83"/>
                </a:lnTo>
                <a:lnTo>
                  <a:pt x="320" y="85"/>
                </a:lnTo>
                <a:lnTo>
                  <a:pt x="318" y="85"/>
                </a:lnTo>
                <a:lnTo>
                  <a:pt x="320" y="85"/>
                </a:lnTo>
                <a:lnTo>
                  <a:pt x="320" y="86"/>
                </a:lnTo>
                <a:lnTo>
                  <a:pt x="320" y="86"/>
                </a:lnTo>
                <a:lnTo>
                  <a:pt x="320" y="88"/>
                </a:lnTo>
                <a:lnTo>
                  <a:pt x="321" y="92"/>
                </a:lnTo>
                <a:lnTo>
                  <a:pt x="321" y="93"/>
                </a:lnTo>
                <a:lnTo>
                  <a:pt x="323" y="93"/>
                </a:lnTo>
                <a:lnTo>
                  <a:pt x="323" y="95"/>
                </a:lnTo>
                <a:lnTo>
                  <a:pt x="325" y="95"/>
                </a:lnTo>
                <a:lnTo>
                  <a:pt x="325" y="97"/>
                </a:lnTo>
                <a:lnTo>
                  <a:pt x="325" y="99"/>
                </a:lnTo>
                <a:lnTo>
                  <a:pt x="326" y="99"/>
                </a:lnTo>
                <a:lnTo>
                  <a:pt x="326" y="99"/>
                </a:lnTo>
                <a:lnTo>
                  <a:pt x="328" y="100"/>
                </a:lnTo>
                <a:lnTo>
                  <a:pt x="328" y="102"/>
                </a:lnTo>
                <a:lnTo>
                  <a:pt x="330" y="102"/>
                </a:lnTo>
                <a:lnTo>
                  <a:pt x="330" y="104"/>
                </a:lnTo>
                <a:lnTo>
                  <a:pt x="330" y="105"/>
                </a:lnTo>
                <a:lnTo>
                  <a:pt x="332" y="105"/>
                </a:lnTo>
                <a:lnTo>
                  <a:pt x="332" y="107"/>
                </a:lnTo>
                <a:lnTo>
                  <a:pt x="332" y="109"/>
                </a:lnTo>
                <a:lnTo>
                  <a:pt x="332" y="111"/>
                </a:lnTo>
                <a:lnTo>
                  <a:pt x="330" y="111"/>
                </a:lnTo>
                <a:lnTo>
                  <a:pt x="330" y="112"/>
                </a:lnTo>
                <a:lnTo>
                  <a:pt x="332" y="112"/>
                </a:lnTo>
                <a:lnTo>
                  <a:pt x="330" y="112"/>
                </a:lnTo>
                <a:lnTo>
                  <a:pt x="330" y="114"/>
                </a:lnTo>
                <a:lnTo>
                  <a:pt x="332" y="114"/>
                </a:lnTo>
                <a:lnTo>
                  <a:pt x="332" y="114"/>
                </a:lnTo>
                <a:lnTo>
                  <a:pt x="330" y="114"/>
                </a:lnTo>
                <a:lnTo>
                  <a:pt x="332" y="114"/>
                </a:lnTo>
                <a:lnTo>
                  <a:pt x="333" y="114"/>
                </a:lnTo>
                <a:lnTo>
                  <a:pt x="332" y="116"/>
                </a:lnTo>
                <a:lnTo>
                  <a:pt x="333" y="116"/>
                </a:lnTo>
                <a:lnTo>
                  <a:pt x="333" y="117"/>
                </a:lnTo>
                <a:lnTo>
                  <a:pt x="333" y="119"/>
                </a:lnTo>
                <a:lnTo>
                  <a:pt x="333" y="119"/>
                </a:lnTo>
                <a:lnTo>
                  <a:pt x="333" y="119"/>
                </a:lnTo>
                <a:lnTo>
                  <a:pt x="333" y="121"/>
                </a:lnTo>
                <a:lnTo>
                  <a:pt x="333" y="121"/>
                </a:lnTo>
                <a:lnTo>
                  <a:pt x="333" y="123"/>
                </a:lnTo>
                <a:lnTo>
                  <a:pt x="333" y="124"/>
                </a:lnTo>
                <a:lnTo>
                  <a:pt x="333" y="126"/>
                </a:lnTo>
                <a:lnTo>
                  <a:pt x="333" y="128"/>
                </a:lnTo>
                <a:lnTo>
                  <a:pt x="333" y="129"/>
                </a:lnTo>
                <a:lnTo>
                  <a:pt x="333" y="129"/>
                </a:lnTo>
                <a:lnTo>
                  <a:pt x="333" y="131"/>
                </a:lnTo>
                <a:lnTo>
                  <a:pt x="335" y="131"/>
                </a:lnTo>
                <a:lnTo>
                  <a:pt x="337" y="131"/>
                </a:lnTo>
                <a:lnTo>
                  <a:pt x="337" y="133"/>
                </a:lnTo>
                <a:lnTo>
                  <a:pt x="337" y="135"/>
                </a:lnTo>
                <a:lnTo>
                  <a:pt x="338" y="135"/>
                </a:lnTo>
                <a:lnTo>
                  <a:pt x="338" y="136"/>
                </a:lnTo>
                <a:lnTo>
                  <a:pt x="342" y="135"/>
                </a:lnTo>
                <a:lnTo>
                  <a:pt x="342" y="136"/>
                </a:lnTo>
                <a:lnTo>
                  <a:pt x="344" y="136"/>
                </a:lnTo>
                <a:lnTo>
                  <a:pt x="344" y="138"/>
                </a:lnTo>
                <a:lnTo>
                  <a:pt x="345" y="138"/>
                </a:lnTo>
                <a:lnTo>
                  <a:pt x="345" y="140"/>
                </a:lnTo>
                <a:lnTo>
                  <a:pt x="345" y="142"/>
                </a:lnTo>
                <a:lnTo>
                  <a:pt x="347" y="142"/>
                </a:lnTo>
                <a:lnTo>
                  <a:pt x="347" y="143"/>
                </a:lnTo>
                <a:lnTo>
                  <a:pt x="349" y="143"/>
                </a:lnTo>
                <a:lnTo>
                  <a:pt x="349" y="142"/>
                </a:lnTo>
                <a:lnTo>
                  <a:pt x="349" y="142"/>
                </a:lnTo>
                <a:lnTo>
                  <a:pt x="349" y="143"/>
                </a:lnTo>
                <a:lnTo>
                  <a:pt x="349" y="143"/>
                </a:lnTo>
                <a:lnTo>
                  <a:pt x="349" y="143"/>
                </a:lnTo>
                <a:lnTo>
                  <a:pt x="349" y="143"/>
                </a:lnTo>
                <a:lnTo>
                  <a:pt x="349" y="145"/>
                </a:lnTo>
                <a:lnTo>
                  <a:pt x="349" y="147"/>
                </a:lnTo>
                <a:lnTo>
                  <a:pt x="350" y="147"/>
                </a:lnTo>
                <a:lnTo>
                  <a:pt x="350" y="148"/>
                </a:lnTo>
                <a:lnTo>
                  <a:pt x="352" y="148"/>
                </a:lnTo>
                <a:lnTo>
                  <a:pt x="352" y="150"/>
                </a:lnTo>
                <a:lnTo>
                  <a:pt x="350" y="152"/>
                </a:lnTo>
                <a:lnTo>
                  <a:pt x="350" y="154"/>
                </a:lnTo>
                <a:lnTo>
                  <a:pt x="352" y="154"/>
                </a:lnTo>
                <a:lnTo>
                  <a:pt x="352" y="155"/>
                </a:lnTo>
                <a:lnTo>
                  <a:pt x="352" y="154"/>
                </a:lnTo>
                <a:lnTo>
                  <a:pt x="354" y="154"/>
                </a:lnTo>
                <a:lnTo>
                  <a:pt x="354" y="155"/>
                </a:lnTo>
                <a:lnTo>
                  <a:pt x="352" y="155"/>
                </a:lnTo>
                <a:lnTo>
                  <a:pt x="352" y="157"/>
                </a:lnTo>
                <a:lnTo>
                  <a:pt x="352" y="159"/>
                </a:lnTo>
                <a:lnTo>
                  <a:pt x="350" y="159"/>
                </a:lnTo>
                <a:lnTo>
                  <a:pt x="350" y="159"/>
                </a:lnTo>
                <a:lnTo>
                  <a:pt x="352" y="159"/>
                </a:lnTo>
                <a:lnTo>
                  <a:pt x="352" y="160"/>
                </a:lnTo>
                <a:lnTo>
                  <a:pt x="352" y="162"/>
                </a:lnTo>
                <a:lnTo>
                  <a:pt x="350" y="162"/>
                </a:lnTo>
                <a:lnTo>
                  <a:pt x="350" y="160"/>
                </a:lnTo>
                <a:lnTo>
                  <a:pt x="350" y="162"/>
                </a:lnTo>
                <a:lnTo>
                  <a:pt x="350" y="164"/>
                </a:lnTo>
                <a:lnTo>
                  <a:pt x="350" y="166"/>
                </a:lnTo>
                <a:lnTo>
                  <a:pt x="349" y="166"/>
                </a:lnTo>
                <a:lnTo>
                  <a:pt x="349" y="167"/>
                </a:lnTo>
                <a:lnTo>
                  <a:pt x="350" y="167"/>
                </a:lnTo>
                <a:lnTo>
                  <a:pt x="350" y="169"/>
                </a:lnTo>
                <a:lnTo>
                  <a:pt x="349" y="171"/>
                </a:lnTo>
                <a:lnTo>
                  <a:pt x="350" y="171"/>
                </a:lnTo>
                <a:lnTo>
                  <a:pt x="350" y="173"/>
                </a:lnTo>
                <a:lnTo>
                  <a:pt x="349" y="173"/>
                </a:lnTo>
                <a:lnTo>
                  <a:pt x="349" y="174"/>
                </a:lnTo>
                <a:lnTo>
                  <a:pt x="350" y="174"/>
                </a:lnTo>
                <a:lnTo>
                  <a:pt x="350" y="176"/>
                </a:lnTo>
                <a:lnTo>
                  <a:pt x="350" y="178"/>
                </a:lnTo>
                <a:lnTo>
                  <a:pt x="350" y="179"/>
                </a:lnTo>
                <a:lnTo>
                  <a:pt x="352" y="179"/>
                </a:lnTo>
                <a:lnTo>
                  <a:pt x="352" y="181"/>
                </a:lnTo>
                <a:lnTo>
                  <a:pt x="354" y="181"/>
                </a:lnTo>
                <a:lnTo>
                  <a:pt x="354" y="183"/>
                </a:lnTo>
                <a:lnTo>
                  <a:pt x="354" y="185"/>
                </a:lnTo>
                <a:lnTo>
                  <a:pt x="352" y="183"/>
                </a:lnTo>
                <a:lnTo>
                  <a:pt x="352" y="185"/>
                </a:lnTo>
                <a:lnTo>
                  <a:pt x="350" y="185"/>
                </a:lnTo>
                <a:lnTo>
                  <a:pt x="350" y="186"/>
                </a:lnTo>
                <a:lnTo>
                  <a:pt x="349" y="186"/>
                </a:lnTo>
                <a:lnTo>
                  <a:pt x="349" y="188"/>
                </a:lnTo>
                <a:lnTo>
                  <a:pt x="350" y="188"/>
                </a:lnTo>
                <a:lnTo>
                  <a:pt x="350" y="190"/>
                </a:lnTo>
                <a:lnTo>
                  <a:pt x="349" y="190"/>
                </a:lnTo>
                <a:lnTo>
                  <a:pt x="349" y="190"/>
                </a:lnTo>
                <a:lnTo>
                  <a:pt x="349" y="190"/>
                </a:lnTo>
                <a:lnTo>
                  <a:pt x="349" y="191"/>
                </a:lnTo>
                <a:lnTo>
                  <a:pt x="349" y="193"/>
                </a:lnTo>
                <a:lnTo>
                  <a:pt x="349" y="193"/>
                </a:lnTo>
                <a:lnTo>
                  <a:pt x="349" y="195"/>
                </a:lnTo>
                <a:lnTo>
                  <a:pt x="350" y="195"/>
                </a:lnTo>
                <a:lnTo>
                  <a:pt x="350" y="197"/>
                </a:lnTo>
                <a:lnTo>
                  <a:pt x="352" y="197"/>
                </a:lnTo>
                <a:lnTo>
                  <a:pt x="350" y="197"/>
                </a:lnTo>
                <a:lnTo>
                  <a:pt x="350" y="198"/>
                </a:lnTo>
                <a:lnTo>
                  <a:pt x="352" y="200"/>
                </a:lnTo>
                <a:lnTo>
                  <a:pt x="352" y="202"/>
                </a:lnTo>
                <a:lnTo>
                  <a:pt x="352" y="200"/>
                </a:lnTo>
                <a:lnTo>
                  <a:pt x="350" y="202"/>
                </a:lnTo>
                <a:lnTo>
                  <a:pt x="350" y="203"/>
                </a:lnTo>
                <a:lnTo>
                  <a:pt x="345" y="203"/>
                </a:lnTo>
                <a:lnTo>
                  <a:pt x="344" y="203"/>
                </a:lnTo>
                <a:lnTo>
                  <a:pt x="345" y="217"/>
                </a:lnTo>
                <a:lnTo>
                  <a:pt x="345" y="219"/>
                </a:lnTo>
                <a:lnTo>
                  <a:pt x="345" y="219"/>
                </a:lnTo>
                <a:lnTo>
                  <a:pt x="347" y="240"/>
                </a:lnTo>
                <a:lnTo>
                  <a:pt x="347" y="243"/>
                </a:lnTo>
                <a:lnTo>
                  <a:pt x="347" y="248"/>
                </a:lnTo>
                <a:lnTo>
                  <a:pt x="347" y="260"/>
                </a:lnTo>
                <a:lnTo>
                  <a:pt x="349" y="265"/>
                </a:lnTo>
                <a:lnTo>
                  <a:pt x="349" y="269"/>
                </a:lnTo>
                <a:lnTo>
                  <a:pt x="349" y="272"/>
                </a:lnTo>
                <a:lnTo>
                  <a:pt x="349" y="274"/>
                </a:lnTo>
                <a:lnTo>
                  <a:pt x="349" y="276"/>
                </a:lnTo>
                <a:lnTo>
                  <a:pt x="349" y="277"/>
                </a:lnTo>
                <a:lnTo>
                  <a:pt x="349" y="279"/>
                </a:lnTo>
                <a:lnTo>
                  <a:pt x="349" y="281"/>
                </a:lnTo>
                <a:lnTo>
                  <a:pt x="349" y="288"/>
                </a:lnTo>
                <a:lnTo>
                  <a:pt x="349" y="293"/>
                </a:lnTo>
                <a:lnTo>
                  <a:pt x="349" y="295"/>
                </a:lnTo>
                <a:lnTo>
                  <a:pt x="349" y="295"/>
                </a:lnTo>
                <a:lnTo>
                  <a:pt x="349" y="298"/>
                </a:lnTo>
                <a:lnTo>
                  <a:pt x="349" y="310"/>
                </a:lnTo>
                <a:lnTo>
                  <a:pt x="349" y="314"/>
                </a:lnTo>
                <a:lnTo>
                  <a:pt x="349" y="326"/>
                </a:lnTo>
                <a:lnTo>
                  <a:pt x="350" y="336"/>
                </a:lnTo>
                <a:lnTo>
                  <a:pt x="350" y="338"/>
                </a:lnTo>
                <a:lnTo>
                  <a:pt x="350" y="339"/>
                </a:lnTo>
                <a:lnTo>
                  <a:pt x="350" y="348"/>
                </a:lnTo>
                <a:lnTo>
                  <a:pt x="350" y="355"/>
                </a:lnTo>
                <a:lnTo>
                  <a:pt x="350" y="358"/>
                </a:lnTo>
                <a:lnTo>
                  <a:pt x="350" y="360"/>
                </a:lnTo>
                <a:lnTo>
                  <a:pt x="350" y="367"/>
                </a:lnTo>
                <a:lnTo>
                  <a:pt x="352" y="370"/>
                </a:lnTo>
                <a:lnTo>
                  <a:pt x="352" y="376"/>
                </a:lnTo>
                <a:lnTo>
                  <a:pt x="352" y="382"/>
                </a:lnTo>
                <a:lnTo>
                  <a:pt x="347" y="382"/>
                </a:lnTo>
                <a:lnTo>
                  <a:pt x="340" y="382"/>
                </a:lnTo>
                <a:lnTo>
                  <a:pt x="337" y="382"/>
                </a:lnTo>
                <a:lnTo>
                  <a:pt x="335" y="382"/>
                </a:lnTo>
                <a:lnTo>
                  <a:pt x="333" y="382"/>
                </a:lnTo>
                <a:lnTo>
                  <a:pt x="333" y="382"/>
                </a:lnTo>
                <a:lnTo>
                  <a:pt x="330" y="382"/>
                </a:lnTo>
                <a:lnTo>
                  <a:pt x="321" y="382"/>
                </a:lnTo>
                <a:lnTo>
                  <a:pt x="320" y="384"/>
                </a:lnTo>
                <a:lnTo>
                  <a:pt x="316" y="384"/>
                </a:lnTo>
                <a:lnTo>
                  <a:pt x="307" y="384"/>
                </a:lnTo>
                <a:lnTo>
                  <a:pt x="306" y="384"/>
                </a:lnTo>
                <a:lnTo>
                  <a:pt x="301" y="384"/>
                </a:lnTo>
                <a:lnTo>
                  <a:pt x="295" y="384"/>
                </a:lnTo>
                <a:lnTo>
                  <a:pt x="290" y="384"/>
                </a:lnTo>
                <a:lnTo>
                  <a:pt x="285" y="384"/>
                </a:lnTo>
                <a:lnTo>
                  <a:pt x="283" y="384"/>
                </a:lnTo>
                <a:lnTo>
                  <a:pt x="280" y="384"/>
                </a:lnTo>
                <a:lnTo>
                  <a:pt x="277" y="384"/>
                </a:lnTo>
                <a:lnTo>
                  <a:pt x="275" y="384"/>
                </a:lnTo>
                <a:lnTo>
                  <a:pt x="273" y="386"/>
                </a:lnTo>
                <a:lnTo>
                  <a:pt x="273" y="386"/>
                </a:lnTo>
                <a:lnTo>
                  <a:pt x="271" y="386"/>
                </a:lnTo>
                <a:lnTo>
                  <a:pt x="270" y="386"/>
                </a:lnTo>
                <a:lnTo>
                  <a:pt x="268" y="386"/>
                </a:lnTo>
                <a:lnTo>
                  <a:pt x="266" y="386"/>
                </a:lnTo>
                <a:lnTo>
                  <a:pt x="264" y="386"/>
                </a:lnTo>
                <a:lnTo>
                  <a:pt x="263" y="386"/>
                </a:lnTo>
                <a:lnTo>
                  <a:pt x="261" y="386"/>
                </a:lnTo>
                <a:lnTo>
                  <a:pt x="259" y="386"/>
                </a:lnTo>
                <a:lnTo>
                  <a:pt x="258" y="386"/>
                </a:lnTo>
                <a:lnTo>
                  <a:pt x="258" y="386"/>
                </a:lnTo>
                <a:lnTo>
                  <a:pt x="256" y="386"/>
                </a:lnTo>
                <a:lnTo>
                  <a:pt x="254" y="386"/>
                </a:lnTo>
                <a:lnTo>
                  <a:pt x="251" y="386"/>
                </a:lnTo>
                <a:lnTo>
                  <a:pt x="247" y="386"/>
                </a:lnTo>
                <a:lnTo>
                  <a:pt x="244" y="386"/>
                </a:lnTo>
                <a:lnTo>
                  <a:pt x="240" y="386"/>
                </a:lnTo>
                <a:lnTo>
                  <a:pt x="237" y="386"/>
                </a:lnTo>
                <a:lnTo>
                  <a:pt x="234" y="386"/>
                </a:lnTo>
                <a:lnTo>
                  <a:pt x="228" y="386"/>
                </a:lnTo>
                <a:lnTo>
                  <a:pt x="227" y="386"/>
                </a:lnTo>
                <a:lnTo>
                  <a:pt x="216" y="386"/>
                </a:lnTo>
                <a:lnTo>
                  <a:pt x="211" y="386"/>
                </a:lnTo>
                <a:lnTo>
                  <a:pt x="204" y="386"/>
                </a:lnTo>
                <a:lnTo>
                  <a:pt x="194" y="386"/>
                </a:lnTo>
                <a:lnTo>
                  <a:pt x="192" y="386"/>
                </a:lnTo>
                <a:lnTo>
                  <a:pt x="189" y="386"/>
                </a:lnTo>
                <a:lnTo>
                  <a:pt x="187" y="386"/>
                </a:lnTo>
                <a:lnTo>
                  <a:pt x="185" y="386"/>
                </a:lnTo>
                <a:lnTo>
                  <a:pt x="177" y="386"/>
                </a:lnTo>
                <a:lnTo>
                  <a:pt x="172" y="386"/>
                </a:lnTo>
                <a:lnTo>
                  <a:pt x="168" y="386"/>
                </a:lnTo>
                <a:lnTo>
                  <a:pt x="166" y="386"/>
                </a:lnTo>
                <a:lnTo>
                  <a:pt x="161" y="386"/>
                </a:lnTo>
                <a:lnTo>
                  <a:pt x="154" y="386"/>
                </a:lnTo>
                <a:lnTo>
                  <a:pt x="153" y="386"/>
                </a:lnTo>
                <a:lnTo>
                  <a:pt x="149" y="386"/>
                </a:lnTo>
                <a:lnTo>
                  <a:pt x="146" y="386"/>
                </a:lnTo>
                <a:lnTo>
                  <a:pt x="144" y="386"/>
                </a:lnTo>
                <a:lnTo>
                  <a:pt x="141" y="386"/>
                </a:lnTo>
                <a:lnTo>
                  <a:pt x="137" y="386"/>
                </a:lnTo>
                <a:lnTo>
                  <a:pt x="135" y="386"/>
                </a:lnTo>
                <a:lnTo>
                  <a:pt x="130" y="386"/>
                </a:lnTo>
                <a:lnTo>
                  <a:pt x="122" y="386"/>
                </a:lnTo>
                <a:lnTo>
                  <a:pt x="115" y="386"/>
                </a:lnTo>
                <a:lnTo>
                  <a:pt x="108" y="386"/>
                </a:lnTo>
                <a:lnTo>
                  <a:pt x="105" y="386"/>
                </a:lnTo>
                <a:lnTo>
                  <a:pt x="98" y="386"/>
                </a:lnTo>
                <a:lnTo>
                  <a:pt x="96" y="386"/>
                </a:lnTo>
                <a:lnTo>
                  <a:pt x="94" y="388"/>
                </a:lnTo>
                <a:lnTo>
                  <a:pt x="92" y="388"/>
                </a:lnTo>
                <a:lnTo>
                  <a:pt x="91" y="388"/>
                </a:lnTo>
                <a:lnTo>
                  <a:pt x="87" y="388"/>
                </a:lnTo>
                <a:lnTo>
                  <a:pt x="80" y="388"/>
                </a:lnTo>
                <a:lnTo>
                  <a:pt x="75" y="388"/>
                </a:lnTo>
                <a:lnTo>
                  <a:pt x="75" y="386"/>
                </a:lnTo>
                <a:lnTo>
                  <a:pt x="77" y="386"/>
                </a:lnTo>
                <a:lnTo>
                  <a:pt x="77" y="386"/>
                </a:lnTo>
                <a:lnTo>
                  <a:pt x="77" y="386"/>
                </a:lnTo>
                <a:lnTo>
                  <a:pt x="77" y="386"/>
                </a:lnTo>
                <a:lnTo>
                  <a:pt x="77" y="384"/>
                </a:lnTo>
                <a:lnTo>
                  <a:pt x="79" y="382"/>
                </a:lnTo>
                <a:lnTo>
                  <a:pt x="77" y="382"/>
                </a:lnTo>
                <a:lnTo>
                  <a:pt x="77" y="381"/>
                </a:lnTo>
                <a:lnTo>
                  <a:pt x="77" y="381"/>
                </a:lnTo>
                <a:lnTo>
                  <a:pt x="77" y="382"/>
                </a:lnTo>
                <a:lnTo>
                  <a:pt x="75" y="382"/>
                </a:lnTo>
                <a:lnTo>
                  <a:pt x="75" y="381"/>
                </a:lnTo>
                <a:lnTo>
                  <a:pt x="77" y="381"/>
                </a:lnTo>
                <a:lnTo>
                  <a:pt x="77" y="381"/>
                </a:lnTo>
                <a:lnTo>
                  <a:pt x="79" y="381"/>
                </a:lnTo>
                <a:lnTo>
                  <a:pt x="80" y="381"/>
                </a:lnTo>
                <a:lnTo>
                  <a:pt x="80" y="379"/>
                </a:lnTo>
                <a:lnTo>
                  <a:pt x="80" y="377"/>
                </a:lnTo>
                <a:lnTo>
                  <a:pt x="79" y="377"/>
                </a:lnTo>
                <a:lnTo>
                  <a:pt x="79" y="376"/>
                </a:lnTo>
                <a:lnTo>
                  <a:pt x="80" y="376"/>
                </a:lnTo>
                <a:lnTo>
                  <a:pt x="79" y="374"/>
                </a:lnTo>
                <a:lnTo>
                  <a:pt x="77" y="374"/>
                </a:lnTo>
                <a:lnTo>
                  <a:pt x="77" y="374"/>
                </a:lnTo>
                <a:lnTo>
                  <a:pt x="77" y="372"/>
                </a:lnTo>
                <a:lnTo>
                  <a:pt x="77" y="370"/>
                </a:lnTo>
                <a:lnTo>
                  <a:pt x="77" y="370"/>
                </a:lnTo>
                <a:lnTo>
                  <a:pt x="75" y="369"/>
                </a:lnTo>
                <a:lnTo>
                  <a:pt x="77" y="367"/>
                </a:lnTo>
                <a:lnTo>
                  <a:pt x="77" y="369"/>
                </a:lnTo>
                <a:lnTo>
                  <a:pt x="77" y="369"/>
                </a:lnTo>
                <a:lnTo>
                  <a:pt x="79" y="367"/>
                </a:lnTo>
                <a:lnTo>
                  <a:pt x="80" y="367"/>
                </a:lnTo>
                <a:lnTo>
                  <a:pt x="82" y="365"/>
                </a:lnTo>
                <a:lnTo>
                  <a:pt x="82" y="363"/>
                </a:lnTo>
                <a:lnTo>
                  <a:pt x="82" y="362"/>
                </a:lnTo>
                <a:lnTo>
                  <a:pt x="82" y="360"/>
                </a:lnTo>
                <a:lnTo>
                  <a:pt x="80" y="360"/>
                </a:lnTo>
                <a:lnTo>
                  <a:pt x="79" y="360"/>
                </a:lnTo>
                <a:lnTo>
                  <a:pt x="77" y="360"/>
                </a:lnTo>
                <a:lnTo>
                  <a:pt x="77" y="358"/>
                </a:lnTo>
                <a:lnTo>
                  <a:pt x="79" y="358"/>
                </a:lnTo>
                <a:lnTo>
                  <a:pt x="79" y="357"/>
                </a:lnTo>
                <a:lnTo>
                  <a:pt x="77" y="357"/>
                </a:lnTo>
                <a:lnTo>
                  <a:pt x="77" y="357"/>
                </a:lnTo>
                <a:lnTo>
                  <a:pt x="75" y="357"/>
                </a:lnTo>
                <a:lnTo>
                  <a:pt x="74" y="355"/>
                </a:lnTo>
                <a:lnTo>
                  <a:pt x="75" y="355"/>
                </a:lnTo>
                <a:lnTo>
                  <a:pt x="77" y="355"/>
                </a:lnTo>
                <a:lnTo>
                  <a:pt x="77" y="355"/>
                </a:lnTo>
                <a:lnTo>
                  <a:pt x="75" y="355"/>
                </a:lnTo>
                <a:lnTo>
                  <a:pt x="74" y="353"/>
                </a:lnTo>
                <a:lnTo>
                  <a:pt x="74" y="351"/>
                </a:lnTo>
                <a:lnTo>
                  <a:pt x="75" y="351"/>
                </a:lnTo>
                <a:lnTo>
                  <a:pt x="77" y="351"/>
                </a:lnTo>
                <a:lnTo>
                  <a:pt x="77" y="351"/>
                </a:lnTo>
                <a:lnTo>
                  <a:pt x="77" y="350"/>
                </a:lnTo>
                <a:lnTo>
                  <a:pt x="77" y="350"/>
                </a:lnTo>
                <a:lnTo>
                  <a:pt x="75" y="350"/>
                </a:lnTo>
                <a:lnTo>
                  <a:pt x="74" y="348"/>
                </a:lnTo>
                <a:lnTo>
                  <a:pt x="74" y="346"/>
                </a:lnTo>
                <a:lnTo>
                  <a:pt x="75" y="346"/>
                </a:lnTo>
                <a:lnTo>
                  <a:pt x="77" y="346"/>
                </a:lnTo>
                <a:lnTo>
                  <a:pt x="77" y="345"/>
                </a:lnTo>
                <a:lnTo>
                  <a:pt x="77" y="345"/>
                </a:lnTo>
                <a:lnTo>
                  <a:pt x="79" y="345"/>
                </a:lnTo>
                <a:lnTo>
                  <a:pt x="77" y="343"/>
                </a:lnTo>
                <a:lnTo>
                  <a:pt x="77" y="341"/>
                </a:lnTo>
                <a:lnTo>
                  <a:pt x="77" y="341"/>
                </a:lnTo>
                <a:lnTo>
                  <a:pt x="75" y="341"/>
                </a:lnTo>
                <a:lnTo>
                  <a:pt x="75" y="339"/>
                </a:lnTo>
                <a:lnTo>
                  <a:pt x="77" y="339"/>
                </a:lnTo>
                <a:lnTo>
                  <a:pt x="77" y="339"/>
                </a:lnTo>
                <a:lnTo>
                  <a:pt x="79" y="339"/>
                </a:lnTo>
                <a:lnTo>
                  <a:pt x="79" y="339"/>
                </a:lnTo>
                <a:lnTo>
                  <a:pt x="79" y="338"/>
                </a:lnTo>
                <a:lnTo>
                  <a:pt x="77" y="338"/>
                </a:lnTo>
                <a:lnTo>
                  <a:pt x="77" y="336"/>
                </a:lnTo>
                <a:lnTo>
                  <a:pt x="77" y="336"/>
                </a:lnTo>
                <a:lnTo>
                  <a:pt x="77" y="338"/>
                </a:lnTo>
                <a:lnTo>
                  <a:pt x="77" y="339"/>
                </a:lnTo>
                <a:lnTo>
                  <a:pt x="75" y="339"/>
                </a:lnTo>
                <a:lnTo>
                  <a:pt x="75" y="338"/>
                </a:lnTo>
                <a:lnTo>
                  <a:pt x="75" y="336"/>
                </a:lnTo>
                <a:lnTo>
                  <a:pt x="74" y="336"/>
                </a:lnTo>
                <a:lnTo>
                  <a:pt x="72" y="336"/>
                </a:lnTo>
                <a:lnTo>
                  <a:pt x="72" y="334"/>
                </a:lnTo>
                <a:lnTo>
                  <a:pt x="70" y="334"/>
                </a:lnTo>
                <a:lnTo>
                  <a:pt x="70" y="332"/>
                </a:lnTo>
                <a:lnTo>
                  <a:pt x="70" y="331"/>
                </a:lnTo>
                <a:lnTo>
                  <a:pt x="70" y="329"/>
                </a:lnTo>
                <a:lnTo>
                  <a:pt x="72" y="329"/>
                </a:lnTo>
                <a:lnTo>
                  <a:pt x="72" y="327"/>
                </a:lnTo>
                <a:lnTo>
                  <a:pt x="74" y="327"/>
                </a:lnTo>
                <a:lnTo>
                  <a:pt x="74" y="326"/>
                </a:lnTo>
                <a:lnTo>
                  <a:pt x="72" y="326"/>
                </a:lnTo>
                <a:lnTo>
                  <a:pt x="72" y="327"/>
                </a:lnTo>
                <a:lnTo>
                  <a:pt x="70" y="327"/>
                </a:lnTo>
                <a:lnTo>
                  <a:pt x="70" y="326"/>
                </a:lnTo>
                <a:lnTo>
                  <a:pt x="70" y="326"/>
                </a:lnTo>
                <a:lnTo>
                  <a:pt x="72" y="324"/>
                </a:lnTo>
                <a:lnTo>
                  <a:pt x="72" y="322"/>
                </a:lnTo>
                <a:lnTo>
                  <a:pt x="70" y="322"/>
                </a:lnTo>
                <a:lnTo>
                  <a:pt x="70" y="324"/>
                </a:lnTo>
                <a:lnTo>
                  <a:pt x="68" y="324"/>
                </a:lnTo>
                <a:lnTo>
                  <a:pt x="68" y="322"/>
                </a:lnTo>
                <a:lnTo>
                  <a:pt x="68" y="320"/>
                </a:lnTo>
                <a:lnTo>
                  <a:pt x="67" y="320"/>
                </a:lnTo>
                <a:lnTo>
                  <a:pt x="67" y="319"/>
                </a:lnTo>
                <a:lnTo>
                  <a:pt x="67" y="317"/>
                </a:lnTo>
                <a:lnTo>
                  <a:pt x="65" y="317"/>
                </a:lnTo>
                <a:lnTo>
                  <a:pt x="63" y="317"/>
                </a:lnTo>
                <a:lnTo>
                  <a:pt x="63" y="315"/>
                </a:lnTo>
                <a:lnTo>
                  <a:pt x="63" y="315"/>
                </a:lnTo>
                <a:lnTo>
                  <a:pt x="63" y="315"/>
                </a:lnTo>
                <a:lnTo>
                  <a:pt x="65" y="315"/>
                </a:lnTo>
                <a:lnTo>
                  <a:pt x="63" y="315"/>
                </a:lnTo>
                <a:lnTo>
                  <a:pt x="63" y="314"/>
                </a:lnTo>
                <a:lnTo>
                  <a:pt x="63" y="312"/>
                </a:lnTo>
                <a:lnTo>
                  <a:pt x="63" y="312"/>
                </a:lnTo>
                <a:lnTo>
                  <a:pt x="63" y="310"/>
                </a:lnTo>
                <a:lnTo>
                  <a:pt x="63" y="310"/>
                </a:lnTo>
                <a:lnTo>
                  <a:pt x="63" y="310"/>
                </a:lnTo>
                <a:lnTo>
                  <a:pt x="63" y="308"/>
                </a:lnTo>
                <a:lnTo>
                  <a:pt x="62" y="308"/>
                </a:lnTo>
                <a:lnTo>
                  <a:pt x="60" y="308"/>
                </a:lnTo>
                <a:lnTo>
                  <a:pt x="62" y="307"/>
                </a:lnTo>
                <a:lnTo>
                  <a:pt x="60" y="305"/>
                </a:lnTo>
                <a:lnTo>
                  <a:pt x="60" y="303"/>
                </a:lnTo>
                <a:lnTo>
                  <a:pt x="62" y="303"/>
                </a:lnTo>
                <a:lnTo>
                  <a:pt x="60" y="303"/>
                </a:lnTo>
                <a:lnTo>
                  <a:pt x="58" y="303"/>
                </a:lnTo>
                <a:lnTo>
                  <a:pt x="56" y="303"/>
                </a:lnTo>
                <a:lnTo>
                  <a:pt x="55" y="303"/>
                </a:lnTo>
                <a:lnTo>
                  <a:pt x="55" y="302"/>
                </a:lnTo>
                <a:lnTo>
                  <a:pt x="53" y="302"/>
                </a:lnTo>
                <a:lnTo>
                  <a:pt x="53" y="300"/>
                </a:lnTo>
                <a:lnTo>
                  <a:pt x="55" y="300"/>
                </a:lnTo>
                <a:lnTo>
                  <a:pt x="56" y="300"/>
                </a:lnTo>
                <a:lnTo>
                  <a:pt x="58" y="298"/>
                </a:lnTo>
                <a:lnTo>
                  <a:pt x="56" y="298"/>
                </a:lnTo>
                <a:lnTo>
                  <a:pt x="55" y="298"/>
                </a:lnTo>
                <a:lnTo>
                  <a:pt x="55" y="296"/>
                </a:lnTo>
                <a:lnTo>
                  <a:pt x="56" y="295"/>
                </a:lnTo>
                <a:lnTo>
                  <a:pt x="55" y="295"/>
                </a:lnTo>
                <a:lnTo>
                  <a:pt x="53" y="295"/>
                </a:lnTo>
                <a:lnTo>
                  <a:pt x="53" y="295"/>
                </a:lnTo>
                <a:lnTo>
                  <a:pt x="51" y="295"/>
                </a:lnTo>
                <a:lnTo>
                  <a:pt x="49" y="293"/>
                </a:lnTo>
                <a:lnTo>
                  <a:pt x="48" y="293"/>
                </a:lnTo>
                <a:lnTo>
                  <a:pt x="48" y="291"/>
                </a:lnTo>
                <a:lnTo>
                  <a:pt x="48" y="293"/>
                </a:lnTo>
                <a:lnTo>
                  <a:pt x="49" y="291"/>
                </a:lnTo>
                <a:lnTo>
                  <a:pt x="51" y="291"/>
                </a:lnTo>
                <a:lnTo>
                  <a:pt x="49" y="289"/>
                </a:lnTo>
                <a:lnTo>
                  <a:pt x="49" y="288"/>
                </a:lnTo>
                <a:lnTo>
                  <a:pt x="48" y="288"/>
                </a:lnTo>
                <a:lnTo>
                  <a:pt x="48" y="288"/>
                </a:lnTo>
                <a:lnTo>
                  <a:pt x="46" y="288"/>
                </a:lnTo>
                <a:lnTo>
                  <a:pt x="46" y="286"/>
                </a:lnTo>
                <a:lnTo>
                  <a:pt x="48" y="284"/>
                </a:lnTo>
                <a:lnTo>
                  <a:pt x="48" y="283"/>
                </a:lnTo>
                <a:lnTo>
                  <a:pt x="48" y="281"/>
                </a:lnTo>
                <a:lnTo>
                  <a:pt x="48" y="279"/>
                </a:lnTo>
                <a:lnTo>
                  <a:pt x="46" y="279"/>
                </a:lnTo>
                <a:lnTo>
                  <a:pt x="46" y="281"/>
                </a:lnTo>
                <a:lnTo>
                  <a:pt x="44" y="281"/>
                </a:lnTo>
                <a:lnTo>
                  <a:pt x="44" y="283"/>
                </a:lnTo>
                <a:lnTo>
                  <a:pt x="43" y="283"/>
                </a:lnTo>
                <a:lnTo>
                  <a:pt x="43" y="281"/>
                </a:lnTo>
                <a:lnTo>
                  <a:pt x="41" y="281"/>
                </a:lnTo>
                <a:lnTo>
                  <a:pt x="41" y="279"/>
                </a:lnTo>
                <a:lnTo>
                  <a:pt x="41" y="279"/>
                </a:lnTo>
                <a:lnTo>
                  <a:pt x="39" y="279"/>
                </a:lnTo>
                <a:lnTo>
                  <a:pt x="39" y="279"/>
                </a:lnTo>
                <a:lnTo>
                  <a:pt x="37" y="279"/>
                </a:lnTo>
                <a:lnTo>
                  <a:pt x="36" y="279"/>
                </a:lnTo>
                <a:lnTo>
                  <a:pt x="36" y="279"/>
                </a:lnTo>
                <a:lnTo>
                  <a:pt x="37" y="279"/>
                </a:lnTo>
                <a:lnTo>
                  <a:pt x="37" y="277"/>
                </a:lnTo>
                <a:lnTo>
                  <a:pt x="39" y="277"/>
                </a:lnTo>
                <a:lnTo>
                  <a:pt x="39" y="276"/>
                </a:lnTo>
                <a:lnTo>
                  <a:pt x="39" y="274"/>
                </a:lnTo>
                <a:lnTo>
                  <a:pt x="39" y="272"/>
                </a:lnTo>
                <a:lnTo>
                  <a:pt x="39" y="271"/>
                </a:lnTo>
                <a:lnTo>
                  <a:pt x="37" y="271"/>
                </a:lnTo>
                <a:lnTo>
                  <a:pt x="37" y="269"/>
                </a:lnTo>
                <a:lnTo>
                  <a:pt x="39" y="269"/>
                </a:lnTo>
                <a:lnTo>
                  <a:pt x="39" y="267"/>
                </a:lnTo>
                <a:lnTo>
                  <a:pt x="39" y="265"/>
                </a:lnTo>
                <a:lnTo>
                  <a:pt x="37" y="265"/>
                </a:lnTo>
                <a:lnTo>
                  <a:pt x="37" y="264"/>
                </a:lnTo>
                <a:lnTo>
                  <a:pt x="37" y="264"/>
                </a:lnTo>
                <a:lnTo>
                  <a:pt x="39" y="264"/>
                </a:lnTo>
                <a:lnTo>
                  <a:pt x="39" y="264"/>
                </a:lnTo>
                <a:lnTo>
                  <a:pt x="41" y="264"/>
                </a:lnTo>
                <a:lnTo>
                  <a:pt x="41" y="264"/>
                </a:lnTo>
                <a:lnTo>
                  <a:pt x="39" y="264"/>
                </a:lnTo>
                <a:lnTo>
                  <a:pt x="39" y="262"/>
                </a:lnTo>
                <a:lnTo>
                  <a:pt x="39" y="260"/>
                </a:lnTo>
                <a:lnTo>
                  <a:pt x="37" y="260"/>
                </a:lnTo>
                <a:lnTo>
                  <a:pt x="37" y="259"/>
                </a:lnTo>
                <a:lnTo>
                  <a:pt x="36" y="259"/>
                </a:lnTo>
                <a:lnTo>
                  <a:pt x="36" y="257"/>
                </a:lnTo>
                <a:lnTo>
                  <a:pt x="37" y="257"/>
                </a:lnTo>
                <a:lnTo>
                  <a:pt x="39" y="257"/>
                </a:lnTo>
                <a:lnTo>
                  <a:pt x="41" y="257"/>
                </a:lnTo>
                <a:lnTo>
                  <a:pt x="41" y="255"/>
                </a:lnTo>
                <a:lnTo>
                  <a:pt x="39" y="255"/>
                </a:lnTo>
                <a:lnTo>
                  <a:pt x="39" y="253"/>
                </a:lnTo>
                <a:lnTo>
                  <a:pt x="37" y="253"/>
                </a:lnTo>
                <a:lnTo>
                  <a:pt x="37" y="252"/>
                </a:lnTo>
                <a:lnTo>
                  <a:pt x="36" y="252"/>
                </a:lnTo>
                <a:lnTo>
                  <a:pt x="34" y="252"/>
                </a:lnTo>
                <a:lnTo>
                  <a:pt x="32" y="252"/>
                </a:lnTo>
                <a:lnTo>
                  <a:pt x="32" y="250"/>
                </a:lnTo>
                <a:lnTo>
                  <a:pt x="34" y="250"/>
                </a:lnTo>
                <a:lnTo>
                  <a:pt x="34" y="250"/>
                </a:lnTo>
                <a:lnTo>
                  <a:pt x="32" y="250"/>
                </a:lnTo>
                <a:lnTo>
                  <a:pt x="32" y="250"/>
                </a:lnTo>
                <a:lnTo>
                  <a:pt x="31" y="250"/>
                </a:lnTo>
                <a:lnTo>
                  <a:pt x="31" y="248"/>
                </a:lnTo>
                <a:lnTo>
                  <a:pt x="29" y="248"/>
                </a:lnTo>
                <a:lnTo>
                  <a:pt x="31" y="246"/>
                </a:lnTo>
                <a:lnTo>
                  <a:pt x="32" y="246"/>
                </a:lnTo>
                <a:lnTo>
                  <a:pt x="32" y="246"/>
                </a:lnTo>
                <a:lnTo>
                  <a:pt x="32" y="246"/>
                </a:lnTo>
                <a:lnTo>
                  <a:pt x="32" y="245"/>
                </a:lnTo>
                <a:lnTo>
                  <a:pt x="32" y="243"/>
                </a:lnTo>
                <a:lnTo>
                  <a:pt x="31" y="243"/>
                </a:lnTo>
                <a:lnTo>
                  <a:pt x="29" y="243"/>
                </a:lnTo>
                <a:lnTo>
                  <a:pt x="29" y="245"/>
                </a:lnTo>
                <a:lnTo>
                  <a:pt x="27" y="245"/>
                </a:lnTo>
                <a:lnTo>
                  <a:pt x="25" y="245"/>
                </a:lnTo>
                <a:lnTo>
                  <a:pt x="25" y="243"/>
                </a:lnTo>
                <a:lnTo>
                  <a:pt x="25" y="241"/>
                </a:lnTo>
                <a:lnTo>
                  <a:pt x="27" y="241"/>
                </a:lnTo>
                <a:lnTo>
                  <a:pt x="27" y="240"/>
                </a:lnTo>
                <a:lnTo>
                  <a:pt x="29" y="240"/>
                </a:lnTo>
                <a:lnTo>
                  <a:pt x="29" y="238"/>
                </a:lnTo>
                <a:lnTo>
                  <a:pt x="27" y="238"/>
                </a:lnTo>
                <a:lnTo>
                  <a:pt x="27" y="236"/>
                </a:lnTo>
                <a:lnTo>
                  <a:pt x="25" y="236"/>
                </a:lnTo>
                <a:lnTo>
                  <a:pt x="24" y="234"/>
                </a:lnTo>
                <a:lnTo>
                  <a:pt x="24" y="234"/>
                </a:lnTo>
                <a:lnTo>
                  <a:pt x="24" y="233"/>
                </a:lnTo>
                <a:lnTo>
                  <a:pt x="25" y="233"/>
                </a:lnTo>
                <a:lnTo>
                  <a:pt x="25" y="231"/>
                </a:lnTo>
                <a:lnTo>
                  <a:pt x="24" y="231"/>
                </a:lnTo>
                <a:lnTo>
                  <a:pt x="24" y="229"/>
                </a:lnTo>
                <a:lnTo>
                  <a:pt x="25" y="229"/>
                </a:lnTo>
                <a:lnTo>
                  <a:pt x="27" y="229"/>
                </a:lnTo>
                <a:lnTo>
                  <a:pt x="27" y="228"/>
                </a:lnTo>
                <a:lnTo>
                  <a:pt x="29" y="228"/>
                </a:lnTo>
                <a:lnTo>
                  <a:pt x="29" y="226"/>
                </a:lnTo>
                <a:lnTo>
                  <a:pt x="27" y="226"/>
                </a:lnTo>
                <a:lnTo>
                  <a:pt x="27" y="224"/>
                </a:lnTo>
                <a:lnTo>
                  <a:pt x="25" y="224"/>
                </a:lnTo>
                <a:lnTo>
                  <a:pt x="25" y="222"/>
                </a:lnTo>
                <a:lnTo>
                  <a:pt x="25" y="221"/>
                </a:lnTo>
                <a:lnTo>
                  <a:pt x="24" y="219"/>
                </a:lnTo>
                <a:lnTo>
                  <a:pt x="24" y="221"/>
                </a:lnTo>
                <a:lnTo>
                  <a:pt x="24" y="222"/>
                </a:lnTo>
                <a:lnTo>
                  <a:pt x="22" y="222"/>
                </a:lnTo>
                <a:lnTo>
                  <a:pt x="20" y="221"/>
                </a:lnTo>
                <a:lnTo>
                  <a:pt x="19" y="221"/>
                </a:lnTo>
                <a:lnTo>
                  <a:pt x="19" y="219"/>
                </a:lnTo>
                <a:lnTo>
                  <a:pt x="20" y="219"/>
                </a:lnTo>
                <a:lnTo>
                  <a:pt x="22" y="219"/>
                </a:lnTo>
                <a:lnTo>
                  <a:pt x="22" y="217"/>
                </a:lnTo>
                <a:lnTo>
                  <a:pt x="20" y="219"/>
                </a:lnTo>
                <a:lnTo>
                  <a:pt x="19" y="219"/>
                </a:lnTo>
                <a:lnTo>
                  <a:pt x="19" y="217"/>
                </a:lnTo>
                <a:lnTo>
                  <a:pt x="20" y="217"/>
                </a:lnTo>
                <a:lnTo>
                  <a:pt x="20" y="216"/>
                </a:lnTo>
                <a:lnTo>
                  <a:pt x="19" y="216"/>
                </a:lnTo>
                <a:lnTo>
                  <a:pt x="19" y="214"/>
                </a:lnTo>
                <a:lnTo>
                  <a:pt x="19" y="216"/>
                </a:lnTo>
                <a:lnTo>
                  <a:pt x="17" y="216"/>
                </a:lnTo>
                <a:lnTo>
                  <a:pt x="17" y="216"/>
                </a:lnTo>
                <a:lnTo>
                  <a:pt x="17" y="214"/>
                </a:lnTo>
                <a:lnTo>
                  <a:pt x="17" y="212"/>
                </a:lnTo>
                <a:lnTo>
                  <a:pt x="15" y="212"/>
                </a:lnTo>
                <a:lnTo>
                  <a:pt x="15" y="210"/>
                </a:lnTo>
                <a:lnTo>
                  <a:pt x="15" y="212"/>
                </a:lnTo>
                <a:lnTo>
                  <a:pt x="15" y="214"/>
                </a:lnTo>
                <a:lnTo>
                  <a:pt x="13" y="214"/>
                </a:lnTo>
                <a:lnTo>
                  <a:pt x="13" y="212"/>
                </a:lnTo>
                <a:lnTo>
                  <a:pt x="13" y="210"/>
                </a:lnTo>
                <a:lnTo>
                  <a:pt x="12" y="210"/>
                </a:lnTo>
                <a:lnTo>
                  <a:pt x="12" y="209"/>
                </a:lnTo>
                <a:lnTo>
                  <a:pt x="12" y="207"/>
                </a:lnTo>
                <a:lnTo>
                  <a:pt x="10" y="207"/>
                </a:lnTo>
                <a:lnTo>
                  <a:pt x="8" y="207"/>
                </a:lnTo>
                <a:lnTo>
                  <a:pt x="6" y="207"/>
                </a:lnTo>
                <a:lnTo>
                  <a:pt x="5" y="207"/>
                </a:lnTo>
                <a:lnTo>
                  <a:pt x="5" y="205"/>
                </a:lnTo>
                <a:lnTo>
                  <a:pt x="3" y="205"/>
                </a:lnTo>
                <a:lnTo>
                  <a:pt x="3" y="203"/>
                </a:lnTo>
                <a:lnTo>
                  <a:pt x="3" y="203"/>
                </a:lnTo>
                <a:lnTo>
                  <a:pt x="3" y="202"/>
                </a:lnTo>
                <a:lnTo>
                  <a:pt x="1" y="202"/>
                </a:lnTo>
                <a:lnTo>
                  <a:pt x="1" y="200"/>
                </a:lnTo>
                <a:lnTo>
                  <a:pt x="1" y="198"/>
                </a:lnTo>
                <a:lnTo>
                  <a:pt x="3" y="198"/>
                </a:lnTo>
                <a:lnTo>
                  <a:pt x="3" y="200"/>
                </a:lnTo>
                <a:lnTo>
                  <a:pt x="5" y="202"/>
                </a:lnTo>
                <a:lnTo>
                  <a:pt x="5" y="200"/>
                </a:lnTo>
                <a:lnTo>
                  <a:pt x="6" y="200"/>
                </a:lnTo>
                <a:lnTo>
                  <a:pt x="8" y="200"/>
                </a:lnTo>
                <a:lnTo>
                  <a:pt x="8" y="198"/>
                </a:lnTo>
                <a:lnTo>
                  <a:pt x="6" y="198"/>
                </a:lnTo>
                <a:lnTo>
                  <a:pt x="5" y="197"/>
                </a:lnTo>
                <a:lnTo>
                  <a:pt x="5" y="195"/>
                </a:lnTo>
                <a:lnTo>
                  <a:pt x="5" y="193"/>
                </a:lnTo>
                <a:lnTo>
                  <a:pt x="5" y="191"/>
                </a:lnTo>
                <a:lnTo>
                  <a:pt x="5" y="190"/>
                </a:lnTo>
                <a:lnTo>
                  <a:pt x="6" y="190"/>
                </a:lnTo>
                <a:lnTo>
                  <a:pt x="6" y="191"/>
                </a:lnTo>
                <a:lnTo>
                  <a:pt x="8" y="191"/>
                </a:lnTo>
                <a:lnTo>
                  <a:pt x="8" y="190"/>
                </a:lnTo>
                <a:lnTo>
                  <a:pt x="10" y="190"/>
                </a:lnTo>
                <a:lnTo>
                  <a:pt x="10" y="190"/>
                </a:lnTo>
                <a:lnTo>
                  <a:pt x="8" y="190"/>
                </a:lnTo>
                <a:lnTo>
                  <a:pt x="6" y="190"/>
                </a:lnTo>
                <a:lnTo>
                  <a:pt x="6" y="188"/>
                </a:lnTo>
                <a:lnTo>
                  <a:pt x="8" y="188"/>
                </a:lnTo>
                <a:lnTo>
                  <a:pt x="8" y="186"/>
                </a:lnTo>
                <a:lnTo>
                  <a:pt x="6" y="186"/>
                </a:lnTo>
                <a:lnTo>
                  <a:pt x="6" y="185"/>
                </a:lnTo>
                <a:lnTo>
                  <a:pt x="5" y="185"/>
                </a:lnTo>
                <a:lnTo>
                  <a:pt x="3" y="185"/>
                </a:lnTo>
                <a:lnTo>
                  <a:pt x="3" y="183"/>
                </a:lnTo>
                <a:lnTo>
                  <a:pt x="3" y="181"/>
                </a:lnTo>
                <a:lnTo>
                  <a:pt x="5" y="181"/>
                </a:lnTo>
                <a:lnTo>
                  <a:pt x="3" y="181"/>
                </a:lnTo>
                <a:lnTo>
                  <a:pt x="3" y="179"/>
                </a:lnTo>
                <a:lnTo>
                  <a:pt x="3" y="178"/>
                </a:lnTo>
                <a:lnTo>
                  <a:pt x="1" y="178"/>
                </a:lnTo>
                <a:lnTo>
                  <a:pt x="1" y="176"/>
                </a:lnTo>
                <a:lnTo>
                  <a:pt x="1" y="178"/>
                </a:lnTo>
                <a:lnTo>
                  <a:pt x="1" y="178"/>
                </a:lnTo>
                <a:lnTo>
                  <a:pt x="0" y="178"/>
                </a:lnTo>
                <a:lnTo>
                  <a:pt x="0" y="176"/>
                </a:lnTo>
                <a:lnTo>
                  <a:pt x="1" y="176"/>
                </a:lnTo>
                <a:lnTo>
                  <a:pt x="1" y="176"/>
                </a:lnTo>
                <a:lnTo>
                  <a:pt x="3" y="176"/>
                </a:lnTo>
                <a:lnTo>
                  <a:pt x="5" y="176"/>
                </a:lnTo>
                <a:lnTo>
                  <a:pt x="5" y="174"/>
                </a:lnTo>
                <a:lnTo>
                  <a:pt x="6" y="174"/>
                </a:lnTo>
                <a:lnTo>
                  <a:pt x="6" y="174"/>
                </a:lnTo>
                <a:lnTo>
                  <a:pt x="5" y="174"/>
                </a:lnTo>
                <a:lnTo>
                  <a:pt x="3" y="174"/>
                </a:lnTo>
                <a:lnTo>
                  <a:pt x="3" y="174"/>
                </a:lnTo>
                <a:lnTo>
                  <a:pt x="1" y="174"/>
                </a:lnTo>
                <a:lnTo>
                  <a:pt x="1" y="174"/>
                </a:lnTo>
                <a:lnTo>
                  <a:pt x="1" y="174"/>
                </a:lnTo>
                <a:lnTo>
                  <a:pt x="1" y="173"/>
                </a:lnTo>
                <a:lnTo>
                  <a:pt x="1" y="171"/>
                </a:lnTo>
                <a:lnTo>
                  <a:pt x="1" y="169"/>
                </a:lnTo>
                <a:lnTo>
                  <a:pt x="1" y="167"/>
                </a:lnTo>
                <a:lnTo>
                  <a:pt x="1" y="166"/>
                </a:lnTo>
                <a:lnTo>
                  <a:pt x="5" y="166"/>
                </a:lnTo>
                <a:lnTo>
                  <a:pt x="6" y="166"/>
                </a:lnTo>
                <a:lnTo>
                  <a:pt x="10" y="166"/>
                </a:lnTo>
                <a:lnTo>
                  <a:pt x="12" y="166"/>
                </a:lnTo>
                <a:lnTo>
                  <a:pt x="10" y="159"/>
                </a:lnTo>
                <a:lnTo>
                  <a:pt x="10" y="159"/>
                </a:lnTo>
                <a:lnTo>
                  <a:pt x="10" y="157"/>
                </a:lnTo>
                <a:lnTo>
                  <a:pt x="10" y="155"/>
                </a:lnTo>
                <a:lnTo>
                  <a:pt x="22" y="155"/>
                </a:lnTo>
                <a:lnTo>
                  <a:pt x="22" y="154"/>
                </a:lnTo>
                <a:lnTo>
                  <a:pt x="22" y="145"/>
                </a:lnTo>
                <a:lnTo>
                  <a:pt x="20" y="143"/>
                </a:lnTo>
                <a:lnTo>
                  <a:pt x="20" y="140"/>
                </a:lnTo>
                <a:lnTo>
                  <a:pt x="20" y="133"/>
                </a:lnTo>
                <a:lnTo>
                  <a:pt x="24" y="133"/>
                </a:lnTo>
                <a:lnTo>
                  <a:pt x="25" y="133"/>
                </a:lnTo>
                <a:lnTo>
                  <a:pt x="27" y="133"/>
                </a:lnTo>
                <a:lnTo>
                  <a:pt x="32" y="131"/>
                </a:lnTo>
                <a:lnTo>
                  <a:pt x="32" y="131"/>
                </a:lnTo>
                <a:lnTo>
                  <a:pt x="32" y="121"/>
                </a:lnTo>
                <a:lnTo>
                  <a:pt x="44" y="121"/>
                </a:lnTo>
                <a:lnTo>
                  <a:pt x="44" y="117"/>
                </a:lnTo>
                <a:lnTo>
                  <a:pt x="44" y="116"/>
                </a:lnTo>
                <a:lnTo>
                  <a:pt x="44" y="111"/>
                </a:lnTo>
                <a:lnTo>
                  <a:pt x="55" y="111"/>
                </a:lnTo>
                <a:lnTo>
                  <a:pt x="55" y="107"/>
                </a:lnTo>
                <a:lnTo>
                  <a:pt x="55" y="105"/>
                </a:lnTo>
                <a:lnTo>
                  <a:pt x="55" y="104"/>
                </a:lnTo>
                <a:lnTo>
                  <a:pt x="55" y="99"/>
                </a:lnTo>
                <a:lnTo>
                  <a:pt x="65" y="99"/>
                </a:lnTo>
                <a:lnTo>
                  <a:pt x="65" y="97"/>
                </a:lnTo>
                <a:lnTo>
                  <a:pt x="65" y="93"/>
                </a:lnTo>
                <a:lnTo>
                  <a:pt x="65" y="88"/>
                </a:lnTo>
                <a:lnTo>
                  <a:pt x="65" y="86"/>
                </a:lnTo>
                <a:lnTo>
                  <a:pt x="65" y="80"/>
                </a:lnTo>
                <a:lnTo>
                  <a:pt x="65" y="76"/>
                </a:lnTo>
                <a:lnTo>
                  <a:pt x="65" y="74"/>
                </a:lnTo>
                <a:lnTo>
                  <a:pt x="65" y="73"/>
                </a:lnTo>
                <a:lnTo>
                  <a:pt x="67" y="73"/>
                </a:lnTo>
                <a:lnTo>
                  <a:pt x="68" y="71"/>
                </a:lnTo>
                <a:lnTo>
                  <a:pt x="77" y="71"/>
                </a:lnTo>
                <a:lnTo>
                  <a:pt x="79" y="71"/>
                </a:lnTo>
                <a:lnTo>
                  <a:pt x="86" y="71"/>
                </a:lnTo>
                <a:lnTo>
                  <a:pt x="89" y="71"/>
                </a:lnTo>
                <a:lnTo>
                  <a:pt x="91" y="71"/>
                </a:lnTo>
                <a:lnTo>
                  <a:pt x="99" y="71"/>
                </a:lnTo>
                <a:lnTo>
                  <a:pt x="101" y="71"/>
                </a:lnTo>
                <a:lnTo>
                  <a:pt x="110" y="71"/>
                </a:lnTo>
                <a:lnTo>
                  <a:pt x="111" y="71"/>
                </a:lnTo>
                <a:lnTo>
                  <a:pt x="115" y="71"/>
                </a:lnTo>
                <a:lnTo>
                  <a:pt x="122" y="71"/>
                </a:lnTo>
                <a:lnTo>
                  <a:pt x="123" y="71"/>
                </a:lnTo>
                <a:lnTo>
                  <a:pt x="125" y="71"/>
                </a:lnTo>
                <a:lnTo>
                  <a:pt x="129" y="71"/>
                </a:lnTo>
                <a:lnTo>
                  <a:pt x="130" y="71"/>
                </a:lnTo>
                <a:lnTo>
                  <a:pt x="132" y="71"/>
                </a:lnTo>
                <a:lnTo>
                  <a:pt x="134" y="71"/>
                </a:lnTo>
                <a:lnTo>
                  <a:pt x="135" y="71"/>
                </a:lnTo>
                <a:lnTo>
                  <a:pt x="137" y="71"/>
                </a:lnTo>
                <a:lnTo>
                  <a:pt x="137" y="71"/>
                </a:lnTo>
                <a:lnTo>
                  <a:pt x="141" y="71"/>
                </a:lnTo>
                <a:lnTo>
                  <a:pt x="146" y="71"/>
                </a:lnTo>
                <a:lnTo>
                  <a:pt x="148" y="71"/>
                </a:lnTo>
                <a:lnTo>
                  <a:pt x="149" y="69"/>
                </a:lnTo>
                <a:lnTo>
                  <a:pt x="153" y="69"/>
                </a:lnTo>
                <a:lnTo>
                  <a:pt x="154" y="69"/>
                </a:lnTo>
                <a:lnTo>
                  <a:pt x="156" y="69"/>
                </a:lnTo>
                <a:lnTo>
                  <a:pt x="158" y="69"/>
                </a:lnTo>
                <a:lnTo>
                  <a:pt x="160" y="69"/>
                </a:lnTo>
                <a:lnTo>
                  <a:pt x="160" y="69"/>
                </a:lnTo>
                <a:lnTo>
                  <a:pt x="160" y="68"/>
                </a:lnTo>
                <a:lnTo>
                  <a:pt x="160" y="66"/>
                </a:lnTo>
                <a:lnTo>
                  <a:pt x="160" y="62"/>
                </a:lnTo>
                <a:lnTo>
                  <a:pt x="160" y="61"/>
                </a:lnTo>
                <a:lnTo>
                  <a:pt x="160" y="59"/>
                </a:lnTo>
                <a:lnTo>
                  <a:pt x="161" y="59"/>
                </a:lnTo>
                <a:lnTo>
                  <a:pt x="170" y="59"/>
                </a:lnTo>
                <a:lnTo>
                  <a:pt x="173" y="59"/>
                </a:lnTo>
                <a:lnTo>
                  <a:pt x="182" y="59"/>
                </a:lnTo>
                <a:lnTo>
                  <a:pt x="182" y="56"/>
                </a:lnTo>
                <a:lnTo>
                  <a:pt x="182" y="54"/>
                </a:lnTo>
                <a:lnTo>
                  <a:pt x="182" y="49"/>
                </a:lnTo>
                <a:lnTo>
                  <a:pt x="182" y="47"/>
                </a:lnTo>
                <a:lnTo>
                  <a:pt x="182" y="40"/>
                </a:lnTo>
                <a:lnTo>
                  <a:pt x="182" y="38"/>
                </a:lnTo>
                <a:lnTo>
                  <a:pt x="182" y="38"/>
                </a:lnTo>
                <a:lnTo>
                  <a:pt x="182" y="37"/>
                </a:lnTo>
                <a:lnTo>
                  <a:pt x="182" y="30"/>
                </a:lnTo>
                <a:lnTo>
                  <a:pt x="182" y="26"/>
                </a:lnTo>
                <a:lnTo>
                  <a:pt x="182" y="25"/>
                </a:lnTo>
                <a:lnTo>
                  <a:pt x="180" y="14"/>
                </a:lnTo>
                <a:lnTo>
                  <a:pt x="180" y="7"/>
                </a:lnTo>
                <a:lnTo>
                  <a:pt x="180" y="6"/>
                </a:lnTo>
                <a:lnTo>
                  <a:pt x="180" y="4"/>
                </a:lnTo>
                <a:lnTo>
                  <a:pt x="180" y="2"/>
                </a:lnTo>
                <a:lnTo>
                  <a:pt x="182" y="2"/>
                </a:lnTo>
                <a:lnTo>
                  <a:pt x="184" y="2"/>
                </a:lnTo>
                <a:lnTo>
                  <a:pt x="187" y="2"/>
                </a:lnTo>
                <a:lnTo>
                  <a:pt x="189" y="2"/>
                </a:lnTo>
                <a:lnTo>
                  <a:pt x="192" y="2"/>
                </a:lnTo>
                <a:lnTo>
                  <a:pt x="197" y="2"/>
                </a:lnTo>
                <a:lnTo>
                  <a:pt x="201" y="2"/>
                </a:lnTo>
                <a:lnTo>
                  <a:pt x="209" y="2"/>
                </a:lnTo>
                <a:lnTo>
                  <a:pt x="211" y="2"/>
                </a:lnTo>
                <a:lnTo>
                  <a:pt x="213" y="2"/>
                </a:lnTo>
                <a:lnTo>
                  <a:pt x="228" y="2"/>
                </a:lnTo>
                <a:lnTo>
                  <a:pt x="232" y="2"/>
                </a:lnTo>
                <a:lnTo>
                  <a:pt x="234" y="2"/>
                </a:lnTo>
                <a:lnTo>
                  <a:pt x="237" y="2"/>
                </a:lnTo>
                <a:lnTo>
                  <a:pt x="239" y="2"/>
                </a:lnTo>
                <a:lnTo>
                  <a:pt x="242" y="2"/>
                </a:lnTo>
                <a:lnTo>
                  <a:pt x="244" y="2"/>
                </a:lnTo>
                <a:lnTo>
                  <a:pt x="246" y="2"/>
                </a:lnTo>
                <a:lnTo>
                  <a:pt x="249" y="2"/>
                </a:lnTo>
                <a:lnTo>
                  <a:pt x="254" y="2"/>
                </a:lnTo>
                <a:lnTo>
                  <a:pt x="259" y="0"/>
                </a:lnTo>
                <a:lnTo>
                  <a:pt x="263" y="0"/>
                </a:lnTo>
                <a:lnTo>
                  <a:pt x="264" y="0"/>
                </a:lnTo>
                <a:lnTo>
                  <a:pt x="266" y="0"/>
                </a:lnTo>
                <a:lnTo>
                  <a:pt x="268" y="0"/>
                </a:lnTo>
                <a:lnTo>
                  <a:pt x="271" y="0"/>
                </a:lnTo>
                <a:lnTo>
                  <a:pt x="273" y="0"/>
                </a:lnTo>
                <a:lnTo>
                  <a:pt x="273" y="0"/>
                </a:lnTo>
                <a:lnTo>
                  <a:pt x="275" y="0"/>
                </a:lnTo>
                <a:lnTo>
                  <a:pt x="285" y="0"/>
                </a:lnTo>
                <a:lnTo>
                  <a:pt x="292" y="0"/>
                </a:lnTo>
                <a:lnTo>
                  <a:pt x="299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05" name="Freeform 233"/>
          <p:cNvSpPr>
            <a:spLocks/>
          </p:cNvSpPr>
          <p:nvPr/>
        </p:nvSpPr>
        <p:spPr bwMode="auto">
          <a:xfrm>
            <a:off x="6202363" y="6165850"/>
            <a:ext cx="409575" cy="617538"/>
          </a:xfrm>
          <a:custGeom>
            <a:avLst/>
            <a:gdLst/>
            <a:ahLst/>
            <a:cxnLst>
              <a:cxn ang="0">
                <a:pos x="7" y="156"/>
              </a:cxn>
              <a:cxn ang="0">
                <a:pos x="12" y="136"/>
              </a:cxn>
              <a:cxn ang="0">
                <a:pos x="33" y="129"/>
              </a:cxn>
              <a:cxn ang="0">
                <a:pos x="52" y="110"/>
              </a:cxn>
              <a:cxn ang="0">
                <a:pos x="76" y="84"/>
              </a:cxn>
              <a:cxn ang="0">
                <a:pos x="88" y="69"/>
              </a:cxn>
              <a:cxn ang="0">
                <a:pos x="103" y="56"/>
              </a:cxn>
              <a:cxn ang="0">
                <a:pos x="138" y="62"/>
              </a:cxn>
              <a:cxn ang="0">
                <a:pos x="151" y="34"/>
              </a:cxn>
              <a:cxn ang="0">
                <a:pos x="126" y="19"/>
              </a:cxn>
              <a:cxn ang="0">
                <a:pos x="131" y="3"/>
              </a:cxn>
              <a:cxn ang="0">
                <a:pos x="155" y="7"/>
              </a:cxn>
              <a:cxn ang="0">
                <a:pos x="164" y="8"/>
              </a:cxn>
              <a:cxn ang="0">
                <a:pos x="170" y="24"/>
              </a:cxn>
              <a:cxn ang="0">
                <a:pos x="181" y="32"/>
              </a:cxn>
              <a:cxn ang="0">
                <a:pos x="193" y="39"/>
              </a:cxn>
              <a:cxn ang="0">
                <a:pos x="196" y="58"/>
              </a:cxn>
              <a:cxn ang="0">
                <a:pos x="224" y="70"/>
              </a:cxn>
              <a:cxn ang="0">
                <a:pos x="239" y="65"/>
              </a:cxn>
              <a:cxn ang="0">
                <a:pos x="255" y="74"/>
              </a:cxn>
              <a:cxn ang="0">
                <a:pos x="256" y="94"/>
              </a:cxn>
              <a:cxn ang="0">
                <a:pos x="251" y="120"/>
              </a:cxn>
              <a:cxn ang="0">
                <a:pos x="244" y="148"/>
              </a:cxn>
              <a:cxn ang="0">
                <a:pos x="239" y="161"/>
              </a:cxn>
              <a:cxn ang="0">
                <a:pos x="225" y="173"/>
              </a:cxn>
              <a:cxn ang="0">
                <a:pos x="215" y="175"/>
              </a:cxn>
              <a:cxn ang="0">
                <a:pos x="212" y="187"/>
              </a:cxn>
              <a:cxn ang="0">
                <a:pos x="213" y="199"/>
              </a:cxn>
              <a:cxn ang="0">
                <a:pos x="219" y="208"/>
              </a:cxn>
              <a:cxn ang="0">
                <a:pos x="227" y="215"/>
              </a:cxn>
              <a:cxn ang="0">
                <a:pos x="243" y="215"/>
              </a:cxn>
              <a:cxn ang="0">
                <a:pos x="251" y="220"/>
              </a:cxn>
              <a:cxn ang="0">
                <a:pos x="251" y="235"/>
              </a:cxn>
              <a:cxn ang="0">
                <a:pos x="239" y="242"/>
              </a:cxn>
              <a:cxn ang="0">
                <a:pos x="222" y="237"/>
              </a:cxn>
              <a:cxn ang="0">
                <a:pos x="210" y="242"/>
              </a:cxn>
              <a:cxn ang="0">
                <a:pos x="203" y="258"/>
              </a:cxn>
              <a:cxn ang="0">
                <a:pos x="205" y="273"/>
              </a:cxn>
              <a:cxn ang="0">
                <a:pos x="220" y="290"/>
              </a:cxn>
              <a:cxn ang="0">
                <a:pos x="222" y="304"/>
              </a:cxn>
              <a:cxn ang="0">
                <a:pos x="225" y="315"/>
              </a:cxn>
              <a:cxn ang="0">
                <a:pos x="217" y="325"/>
              </a:cxn>
              <a:cxn ang="0">
                <a:pos x="208" y="333"/>
              </a:cxn>
              <a:cxn ang="0">
                <a:pos x="207" y="342"/>
              </a:cxn>
              <a:cxn ang="0">
                <a:pos x="196" y="380"/>
              </a:cxn>
              <a:cxn ang="0">
                <a:pos x="174" y="389"/>
              </a:cxn>
              <a:cxn ang="0">
                <a:pos x="158" y="380"/>
              </a:cxn>
              <a:cxn ang="0">
                <a:pos x="143" y="361"/>
              </a:cxn>
              <a:cxn ang="0">
                <a:pos x="126" y="337"/>
              </a:cxn>
              <a:cxn ang="0">
                <a:pos x="114" y="315"/>
              </a:cxn>
              <a:cxn ang="0">
                <a:pos x="103" y="301"/>
              </a:cxn>
              <a:cxn ang="0">
                <a:pos x="88" y="287"/>
              </a:cxn>
              <a:cxn ang="0">
                <a:pos x="67" y="259"/>
              </a:cxn>
              <a:cxn ang="0">
                <a:pos x="55" y="237"/>
              </a:cxn>
              <a:cxn ang="0">
                <a:pos x="45" y="222"/>
              </a:cxn>
              <a:cxn ang="0">
                <a:pos x="31" y="203"/>
              </a:cxn>
              <a:cxn ang="0">
                <a:pos x="14" y="189"/>
              </a:cxn>
              <a:cxn ang="0">
                <a:pos x="0" y="161"/>
              </a:cxn>
            </a:cxnLst>
            <a:rect l="0" t="0" r="r" b="b"/>
            <a:pathLst>
              <a:path w="258" h="389">
                <a:moveTo>
                  <a:pt x="0" y="161"/>
                </a:moveTo>
                <a:lnTo>
                  <a:pt x="0" y="160"/>
                </a:lnTo>
                <a:lnTo>
                  <a:pt x="0" y="158"/>
                </a:lnTo>
                <a:lnTo>
                  <a:pt x="0" y="156"/>
                </a:lnTo>
                <a:lnTo>
                  <a:pt x="2" y="156"/>
                </a:lnTo>
                <a:lnTo>
                  <a:pt x="4" y="156"/>
                </a:lnTo>
                <a:lnTo>
                  <a:pt x="5" y="156"/>
                </a:lnTo>
                <a:lnTo>
                  <a:pt x="7" y="156"/>
                </a:lnTo>
                <a:lnTo>
                  <a:pt x="9" y="156"/>
                </a:lnTo>
                <a:lnTo>
                  <a:pt x="10" y="156"/>
                </a:lnTo>
                <a:lnTo>
                  <a:pt x="12" y="156"/>
                </a:lnTo>
                <a:lnTo>
                  <a:pt x="12" y="149"/>
                </a:lnTo>
                <a:lnTo>
                  <a:pt x="12" y="146"/>
                </a:lnTo>
                <a:lnTo>
                  <a:pt x="12" y="144"/>
                </a:lnTo>
                <a:lnTo>
                  <a:pt x="12" y="139"/>
                </a:lnTo>
                <a:lnTo>
                  <a:pt x="12" y="136"/>
                </a:lnTo>
                <a:lnTo>
                  <a:pt x="12" y="132"/>
                </a:lnTo>
                <a:lnTo>
                  <a:pt x="17" y="132"/>
                </a:lnTo>
                <a:lnTo>
                  <a:pt x="19" y="132"/>
                </a:lnTo>
                <a:lnTo>
                  <a:pt x="21" y="132"/>
                </a:lnTo>
                <a:lnTo>
                  <a:pt x="22" y="132"/>
                </a:lnTo>
                <a:lnTo>
                  <a:pt x="28" y="132"/>
                </a:lnTo>
                <a:lnTo>
                  <a:pt x="33" y="132"/>
                </a:lnTo>
                <a:lnTo>
                  <a:pt x="33" y="129"/>
                </a:lnTo>
                <a:lnTo>
                  <a:pt x="33" y="127"/>
                </a:lnTo>
                <a:lnTo>
                  <a:pt x="33" y="118"/>
                </a:lnTo>
                <a:lnTo>
                  <a:pt x="33" y="110"/>
                </a:lnTo>
                <a:lnTo>
                  <a:pt x="40" y="110"/>
                </a:lnTo>
                <a:lnTo>
                  <a:pt x="43" y="110"/>
                </a:lnTo>
                <a:lnTo>
                  <a:pt x="43" y="110"/>
                </a:lnTo>
                <a:lnTo>
                  <a:pt x="45" y="110"/>
                </a:lnTo>
                <a:lnTo>
                  <a:pt x="52" y="110"/>
                </a:lnTo>
                <a:lnTo>
                  <a:pt x="55" y="110"/>
                </a:lnTo>
                <a:lnTo>
                  <a:pt x="53" y="98"/>
                </a:lnTo>
                <a:lnTo>
                  <a:pt x="57" y="98"/>
                </a:lnTo>
                <a:lnTo>
                  <a:pt x="64" y="98"/>
                </a:lnTo>
                <a:lnTo>
                  <a:pt x="65" y="98"/>
                </a:lnTo>
                <a:lnTo>
                  <a:pt x="65" y="91"/>
                </a:lnTo>
                <a:lnTo>
                  <a:pt x="65" y="86"/>
                </a:lnTo>
                <a:lnTo>
                  <a:pt x="76" y="84"/>
                </a:lnTo>
                <a:lnTo>
                  <a:pt x="78" y="84"/>
                </a:lnTo>
                <a:lnTo>
                  <a:pt x="88" y="84"/>
                </a:lnTo>
                <a:lnTo>
                  <a:pt x="88" y="84"/>
                </a:lnTo>
                <a:lnTo>
                  <a:pt x="88" y="79"/>
                </a:lnTo>
                <a:lnTo>
                  <a:pt x="88" y="75"/>
                </a:lnTo>
                <a:lnTo>
                  <a:pt x="88" y="74"/>
                </a:lnTo>
                <a:lnTo>
                  <a:pt x="88" y="69"/>
                </a:lnTo>
                <a:lnTo>
                  <a:pt x="88" y="69"/>
                </a:lnTo>
                <a:lnTo>
                  <a:pt x="88" y="65"/>
                </a:lnTo>
                <a:lnTo>
                  <a:pt x="88" y="63"/>
                </a:lnTo>
                <a:lnTo>
                  <a:pt x="88" y="62"/>
                </a:lnTo>
                <a:lnTo>
                  <a:pt x="93" y="60"/>
                </a:lnTo>
                <a:lnTo>
                  <a:pt x="98" y="58"/>
                </a:lnTo>
                <a:lnTo>
                  <a:pt x="100" y="56"/>
                </a:lnTo>
                <a:lnTo>
                  <a:pt x="102" y="56"/>
                </a:lnTo>
                <a:lnTo>
                  <a:pt x="103" y="56"/>
                </a:lnTo>
                <a:lnTo>
                  <a:pt x="103" y="55"/>
                </a:lnTo>
                <a:lnTo>
                  <a:pt x="103" y="51"/>
                </a:lnTo>
                <a:lnTo>
                  <a:pt x="119" y="50"/>
                </a:lnTo>
                <a:lnTo>
                  <a:pt x="119" y="50"/>
                </a:lnTo>
                <a:lnTo>
                  <a:pt x="122" y="50"/>
                </a:lnTo>
                <a:lnTo>
                  <a:pt x="124" y="50"/>
                </a:lnTo>
                <a:lnTo>
                  <a:pt x="133" y="56"/>
                </a:lnTo>
                <a:lnTo>
                  <a:pt x="138" y="62"/>
                </a:lnTo>
                <a:lnTo>
                  <a:pt x="146" y="65"/>
                </a:lnTo>
                <a:lnTo>
                  <a:pt x="148" y="63"/>
                </a:lnTo>
                <a:lnTo>
                  <a:pt x="151" y="60"/>
                </a:lnTo>
                <a:lnTo>
                  <a:pt x="153" y="58"/>
                </a:lnTo>
                <a:lnTo>
                  <a:pt x="155" y="55"/>
                </a:lnTo>
                <a:lnTo>
                  <a:pt x="158" y="43"/>
                </a:lnTo>
                <a:lnTo>
                  <a:pt x="157" y="38"/>
                </a:lnTo>
                <a:lnTo>
                  <a:pt x="151" y="34"/>
                </a:lnTo>
                <a:lnTo>
                  <a:pt x="148" y="29"/>
                </a:lnTo>
                <a:lnTo>
                  <a:pt x="146" y="27"/>
                </a:lnTo>
                <a:lnTo>
                  <a:pt x="141" y="26"/>
                </a:lnTo>
                <a:lnTo>
                  <a:pt x="136" y="24"/>
                </a:lnTo>
                <a:lnTo>
                  <a:pt x="133" y="24"/>
                </a:lnTo>
                <a:lnTo>
                  <a:pt x="131" y="22"/>
                </a:lnTo>
                <a:lnTo>
                  <a:pt x="129" y="20"/>
                </a:lnTo>
                <a:lnTo>
                  <a:pt x="126" y="19"/>
                </a:lnTo>
                <a:lnTo>
                  <a:pt x="126" y="15"/>
                </a:lnTo>
                <a:lnTo>
                  <a:pt x="124" y="13"/>
                </a:lnTo>
                <a:lnTo>
                  <a:pt x="124" y="12"/>
                </a:lnTo>
                <a:lnTo>
                  <a:pt x="126" y="5"/>
                </a:lnTo>
                <a:lnTo>
                  <a:pt x="126" y="3"/>
                </a:lnTo>
                <a:lnTo>
                  <a:pt x="127" y="3"/>
                </a:lnTo>
                <a:lnTo>
                  <a:pt x="129" y="3"/>
                </a:lnTo>
                <a:lnTo>
                  <a:pt x="131" y="3"/>
                </a:lnTo>
                <a:lnTo>
                  <a:pt x="133" y="3"/>
                </a:lnTo>
                <a:lnTo>
                  <a:pt x="133" y="5"/>
                </a:lnTo>
                <a:lnTo>
                  <a:pt x="141" y="5"/>
                </a:lnTo>
                <a:lnTo>
                  <a:pt x="141" y="7"/>
                </a:lnTo>
                <a:lnTo>
                  <a:pt x="143" y="7"/>
                </a:lnTo>
                <a:lnTo>
                  <a:pt x="151" y="7"/>
                </a:lnTo>
                <a:lnTo>
                  <a:pt x="153" y="7"/>
                </a:lnTo>
                <a:lnTo>
                  <a:pt x="155" y="7"/>
                </a:lnTo>
                <a:lnTo>
                  <a:pt x="155" y="5"/>
                </a:lnTo>
                <a:lnTo>
                  <a:pt x="157" y="5"/>
                </a:lnTo>
                <a:lnTo>
                  <a:pt x="157" y="3"/>
                </a:lnTo>
                <a:lnTo>
                  <a:pt x="157" y="1"/>
                </a:lnTo>
                <a:lnTo>
                  <a:pt x="158" y="0"/>
                </a:lnTo>
                <a:lnTo>
                  <a:pt x="162" y="5"/>
                </a:lnTo>
                <a:lnTo>
                  <a:pt x="162" y="7"/>
                </a:lnTo>
                <a:lnTo>
                  <a:pt x="164" y="8"/>
                </a:lnTo>
                <a:lnTo>
                  <a:pt x="164" y="8"/>
                </a:lnTo>
                <a:lnTo>
                  <a:pt x="164" y="10"/>
                </a:lnTo>
                <a:lnTo>
                  <a:pt x="165" y="12"/>
                </a:lnTo>
                <a:lnTo>
                  <a:pt x="165" y="15"/>
                </a:lnTo>
                <a:lnTo>
                  <a:pt x="167" y="17"/>
                </a:lnTo>
                <a:lnTo>
                  <a:pt x="169" y="20"/>
                </a:lnTo>
                <a:lnTo>
                  <a:pt x="169" y="22"/>
                </a:lnTo>
                <a:lnTo>
                  <a:pt x="170" y="24"/>
                </a:lnTo>
                <a:lnTo>
                  <a:pt x="170" y="24"/>
                </a:lnTo>
                <a:lnTo>
                  <a:pt x="172" y="26"/>
                </a:lnTo>
                <a:lnTo>
                  <a:pt x="174" y="27"/>
                </a:lnTo>
                <a:lnTo>
                  <a:pt x="176" y="29"/>
                </a:lnTo>
                <a:lnTo>
                  <a:pt x="177" y="29"/>
                </a:lnTo>
                <a:lnTo>
                  <a:pt x="179" y="31"/>
                </a:lnTo>
                <a:lnTo>
                  <a:pt x="179" y="32"/>
                </a:lnTo>
                <a:lnTo>
                  <a:pt x="181" y="32"/>
                </a:lnTo>
                <a:lnTo>
                  <a:pt x="182" y="34"/>
                </a:lnTo>
                <a:lnTo>
                  <a:pt x="184" y="34"/>
                </a:lnTo>
                <a:lnTo>
                  <a:pt x="184" y="36"/>
                </a:lnTo>
                <a:lnTo>
                  <a:pt x="186" y="36"/>
                </a:lnTo>
                <a:lnTo>
                  <a:pt x="188" y="38"/>
                </a:lnTo>
                <a:lnTo>
                  <a:pt x="189" y="39"/>
                </a:lnTo>
                <a:lnTo>
                  <a:pt x="191" y="39"/>
                </a:lnTo>
                <a:lnTo>
                  <a:pt x="193" y="39"/>
                </a:lnTo>
                <a:lnTo>
                  <a:pt x="193" y="41"/>
                </a:lnTo>
                <a:lnTo>
                  <a:pt x="193" y="43"/>
                </a:lnTo>
                <a:lnTo>
                  <a:pt x="194" y="44"/>
                </a:lnTo>
                <a:lnTo>
                  <a:pt x="194" y="48"/>
                </a:lnTo>
                <a:lnTo>
                  <a:pt x="196" y="50"/>
                </a:lnTo>
                <a:lnTo>
                  <a:pt x="196" y="53"/>
                </a:lnTo>
                <a:lnTo>
                  <a:pt x="196" y="53"/>
                </a:lnTo>
                <a:lnTo>
                  <a:pt x="196" y="58"/>
                </a:lnTo>
                <a:lnTo>
                  <a:pt x="198" y="62"/>
                </a:lnTo>
                <a:lnTo>
                  <a:pt x="198" y="65"/>
                </a:lnTo>
                <a:lnTo>
                  <a:pt x="200" y="69"/>
                </a:lnTo>
                <a:lnTo>
                  <a:pt x="205" y="74"/>
                </a:lnTo>
                <a:lnTo>
                  <a:pt x="208" y="75"/>
                </a:lnTo>
                <a:lnTo>
                  <a:pt x="213" y="75"/>
                </a:lnTo>
                <a:lnTo>
                  <a:pt x="219" y="74"/>
                </a:lnTo>
                <a:lnTo>
                  <a:pt x="224" y="70"/>
                </a:lnTo>
                <a:lnTo>
                  <a:pt x="225" y="69"/>
                </a:lnTo>
                <a:lnTo>
                  <a:pt x="227" y="69"/>
                </a:lnTo>
                <a:lnTo>
                  <a:pt x="229" y="69"/>
                </a:lnTo>
                <a:lnTo>
                  <a:pt x="231" y="69"/>
                </a:lnTo>
                <a:lnTo>
                  <a:pt x="236" y="67"/>
                </a:lnTo>
                <a:lnTo>
                  <a:pt x="237" y="67"/>
                </a:lnTo>
                <a:lnTo>
                  <a:pt x="239" y="65"/>
                </a:lnTo>
                <a:lnTo>
                  <a:pt x="239" y="65"/>
                </a:lnTo>
                <a:lnTo>
                  <a:pt x="241" y="65"/>
                </a:lnTo>
                <a:lnTo>
                  <a:pt x="243" y="65"/>
                </a:lnTo>
                <a:lnTo>
                  <a:pt x="244" y="67"/>
                </a:lnTo>
                <a:lnTo>
                  <a:pt x="248" y="67"/>
                </a:lnTo>
                <a:lnTo>
                  <a:pt x="250" y="69"/>
                </a:lnTo>
                <a:lnTo>
                  <a:pt x="251" y="69"/>
                </a:lnTo>
                <a:lnTo>
                  <a:pt x="253" y="72"/>
                </a:lnTo>
                <a:lnTo>
                  <a:pt x="255" y="74"/>
                </a:lnTo>
                <a:lnTo>
                  <a:pt x="255" y="77"/>
                </a:lnTo>
                <a:lnTo>
                  <a:pt x="256" y="79"/>
                </a:lnTo>
                <a:lnTo>
                  <a:pt x="256" y="81"/>
                </a:lnTo>
                <a:lnTo>
                  <a:pt x="256" y="82"/>
                </a:lnTo>
                <a:lnTo>
                  <a:pt x="258" y="84"/>
                </a:lnTo>
                <a:lnTo>
                  <a:pt x="256" y="86"/>
                </a:lnTo>
                <a:lnTo>
                  <a:pt x="256" y="91"/>
                </a:lnTo>
                <a:lnTo>
                  <a:pt x="256" y="94"/>
                </a:lnTo>
                <a:lnTo>
                  <a:pt x="256" y="99"/>
                </a:lnTo>
                <a:lnTo>
                  <a:pt x="255" y="99"/>
                </a:lnTo>
                <a:lnTo>
                  <a:pt x="255" y="105"/>
                </a:lnTo>
                <a:lnTo>
                  <a:pt x="253" y="112"/>
                </a:lnTo>
                <a:lnTo>
                  <a:pt x="253" y="113"/>
                </a:lnTo>
                <a:lnTo>
                  <a:pt x="253" y="115"/>
                </a:lnTo>
                <a:lnTo>
                  <a:pt x="253" y="117"/>
                </a:lnTo>
                <a:lnTo>
                  <a:pt x="251" y="120"/>
                </a:lnTo>
                <a:lnTo>
                  <a:pt x="251" y="125"/>
                </a:lnTo>
                <a:lnTo>
                  <a:pt x="251" y="127"/>
                </a:lnTo>
                <a:lnTo>
                  <a:pt x="250" y="132"/>
                </a:lnTo>
                <a:lnTo>
                  <a:pt x="250" y="136"/>
                </a:lnTo>
                <a:lnTo>
                  <a:pt x="250" y="139"/>
                </a:lnTo>
                <a:lnTo>
                  <a:pt x="248" y="143"/>
                </a:lnTo>
                <a:lnTo>
                  <a:pt x="246" y="144"/>
                </a:lnTo>
                <a:lnTo>
                  <a:pt x="244" y="148"/>
                </a:lnTo>
                <a:lnTo>
                  <a:pt x="243" y="149"/>
                </a:lnTo>
                <a:lnTo>
                  <a:pt x="243" y="151"/>
                </a:lnTo>
                <a:lnTo>
                  <a:pt x="243" y="153"/>
                </a:lnTo>
                <a:lnTo>
                  <a:pt x="241" y="156"/>
                </a:lnTo>
                <a:lnTo>
                  <a:pt x="241" y="158"/>
                </a:lnTo>
                <a:lnTo>
                  <a:pt x="241" y="160"/>
                </a:lnTo>
                <a:lnTo>
                  <a:pt x="241" y="160"/>
                </a:lnTo>
                <a:lnTo>
                  <a:pt x="239" y="161"/>
                </a:lnTo>
                <a:lnTo>
                  <a:pt x="237" y="170"/>
                </a:lnTo>
                <a:lnTo>
                  <a:pt x="234" y="170"/>
                </a:lnTo>
                <a:lnTo>
                  <a:pt x="232" y="170"/>
                </a:lnTo>
                <a:lnTo>
                  <a:pt x="231" y="170"/>
                </a:lnTo>
                <a:lnTo>
                  <a:pt x="229" y="170"/>
                </a:lnTo>
                <a:lnTo>
                  <a:pt x="227" y="170"/>
                </a:lnTo>
                <a:lnTo>
                  <a:pt x="227" y="172"/>
                </a:lnTo>
                <a:lnTo>
                  <a:pt x="225" y="173"/>
                </a:lnTo>
                <a:lnTo>
                  <a:pt x="224" y="173"/>
                </a:lnTo>
                <a:lnTo>
                  <a:pt x="224" y="173"/>
                </a:lnTo>
                <a:lnTo>
                  <a:pt x="222" y="173"/>
                </a:lnTo>
                <a:lnTo>
                  <a:pt x="220" y="173"/>
                </a:lnTo>
                <a:lnTo>
                  <a:pt x="219" y="173"/>
                </a:lnTo>
                <a:lnTo>
                  <a:pt x="217" y="173"/>
                </a:lnTo>
                <a:lnTo>
                  <a:pt x="217" y="175"/>
                </a:lnTo>
                <a:lnTo>
                  <a:pt x="215" y="175"/>
                </a:lnTo>
                <a:lnTo>
                  <a:pt x="215" y="177"/>
                </a:lnTo>
                <a:lnTo>
                  <a:pt x="213" y="177"/>
                </a:lnTo>
                <a:lnTo>
                  <a:pt x="213" y="179"/>
                </a:lnTo>
                <a:lnTo>
                  <a:pt x="212" y="180"/>
                </a:lnTo>
                <a:lnTo>
                  <a:pt x="212" y="182"/>
                </a:lnTo>
                <a:lnTo>
                  <a:pt x="212" y="184"/>
                </a:lnTo>
                <a:lnTo>
                  <a:pt x="212" y="186"/>
                </a:lnTo>
                <a:lnTo>
                  <a:pt x="212" y="187"/>
                </a:lnTo>
                <a:lnTo>
                  <a:pt x="212" y="189"/>
                </a:lnTo>
                <a:lnTo>
                  <a:pt x="212" y="191"/>
                </a:lnTo>
                <a:lnTo>
                  <a:pt x="212" y="192"/>
                </a:lnTo>
                <a:lnTo>
                  <a:pt x="213" y="194"/>
                </a:lnTo>
                <a:lnTo>
                  <a:pt x="212" y="196"/>
                </a:lnTo>
                <a:lnTo>
                  <a:pt x="212" y="198"/>
                </a:lnTo>
                <a:lnTo>
                  <a:pt x="212" y="199"/>
                </a:lnTo>
                <a:lnTo>
                  <a:pt x="213" y="199"/>
                </a:lnTo>
                <a:lnTo>
                  <a:pt x="213" y="201"/>
                </a:lnTo>
                <a:lnTo>
                  <a:pt x="213" y="203"/>
                </a:lnTo>
                <a:lnTo>
                  <a:pt x="215" y="203"/>
                </a:lnTo>
                <a:lnTo>
                  <a:pt x="215" y="204"/>
                </a:lnTo>
                <a:lnTo>
                  <a:pt x="215" y="204"/>
                </a:lnTo>
                <a:lnTo>
                  <a:pt x="217" y="204"/>
                </a:lnTo>
                <a:lnTo>
                  <a:pt x="217" y="206"/>
                </a:lnTo>
                <a:lnTo>
                  <a:pt x="219" y="208"/>
                </a:lnTo>
                <a:lnTo>
                  <a:pt x="219" y="210"/>
                </a:lnTo>
                <a:lnTo>
                  <a:pt x="220" y="210"/>
                </a:lnTo>
                <a:lnTo>
                  <a:pt x="222" y="211"/>
                </a:lnTo>
                <a:lnTo>
                  <a:pt x="224" y="211"/>
                </a:lnTo>
                <a:lnTo>
                  <a:pt x="224" y="213"/>
                </a:lnTo>
                <a:lnTo>
                  <a:pt x="224" y="213"/>
                </a:lnTo>
                <a:lnTo>
                  <a:pt x="225" y="215"/>
                </a:lnTo>
                <a:lnTo>
                  <a:pt x="227" y="215"/>
                </a:lnTo>
                <a:lnTo>
                  <a:pt x="231" y="215"/>
                </a:lnTo>
                <a:lnTo>
                  <a:pt x="232" y="215"/>
                </a:lnTo>
                <a:lnTo>
                  <a:pt x="236" y="215"/>
                </a:lnTo>
                <a:lnTo>
                  <a:pt x="237" y="215"/>
                </a:lnTo>
                <a:lnTo>
                  <a:pt x="239" y="215"/>
                </a:lnTo>
                <a:lnTo>
                  <a:pt x="239" y="215"/>
                </a:lnTo>
                <a:lnTo>
                  <a:pt x="241" y="215"/>
                </a:lnTo>
                <a:lnTo>
                  <a:pt x="243" y="215"/>
                </a:lnTo>
                <a:lnTo>
                  <a:pt x="244" y="215"/>
                </a:lnTo>
                <a:lnTo>
                  <a:pt x="244" y="216"/>
                </a:lnTo>
                <a:lnTo>
                  <a:pt x="246" y="216"/>
                </a:lnTo>
                <a:lnTo>
                  <a:pt x="248" y="216"/>
                </a:lnTo>
                <a:lnTo>
                  <a:pt x="248" y="218"/>
                </a:lnTo>
                <a:lnTo>
                  <a:pt x="250" y="218"/>
                </a:lnTo>
                <a:lnTo>
                  <a:pt x="250" y="220"/>
                </a:lnTo>
                <a:lnTo>
                  <a:pt x="251" y="220"/>
                </a:lnTo>
                <a:lnTo>
                  <a:pt x="253" y="223"/>
                </a:lnTo>
                <a:lnTo>
                  <a:pt x="253" y="225"/>
                </a:lnTo>
                <a:lnTo>
                  <a:pt x="253" y="227"/>
                </a:lnTo>
                <a:lnTo>
                  <a:pt x="253" y="229"/>
                </a:lnTo>
                <a:lnTo>
                  <a:pt x="253" y="230"/>
                </a:lnTo>
                <a:lnTo>
                  <a:pt x="253" y="234"/>
                </a:lnTo>
                <a:lnTo>
                  <a:pt x="253" y="234"/>
                </a:lnTo>
                <a:lnTo>
                  <a:pt x="251" y="235"/>
                </a:lnTo>
                <a:lnTo>
                  <a:pt x="251" y="237"/>
                </a:lnTo>
                <a:lnTo>
                  <a:pt x="251" y="239"/>
                </a:lnTo>
                <a:lnTo>
                  <a:pt x="250" y="241"/>
                </a:lnTo>
                <a:lnTo>
                  <a:pt x="248" y="242"/>
                </a:lnTo>
                <a:lnTo>
                  <a:pt x="244" y="242"/>
                </a:lnTo>
                <a:lnTo>
                  <a:pt x="243" y="242"/>
                </a:lnTo>
                <a:lnTo>
                  <a:pt x="241" y="242"/>
                </a:lnTo>
                <a:lnTo>
                  <a:pt x="239" y="242"/>
                </a:lnTo>
                <a:lnTo>
                  <a:pt x="239" y="241"/>
                </a:lnTo>
                <a:lnTo>
                  <a:pt x="237" y="241"/>
                </a:lnTo>
                <a:lnTo>
                  <a:pt x="236" y="241"/>
                </a:lnTo>
                <a:lnTo>
                  <a:pt x="231" y="239"/>
                </a:lnTo>
                <a:lnTo>
                  <a:pt x="229" y="241"/>
                </a:lnTo>
                <a:lnTo>
                  <a:pt x="227" y="241"/>
                </a:lnTo>
                <a:lnTo>
                  <a:pt x="225" y="239"/>
                </a:lnTo>
                <a:lnTo>
                  <a:pt x="222" y="237"/>
                </a:lnTo>
                <a:lnTo>
                  <a:pt x="220" y="237"/>
                </a:lnTo>
                <a:lnTo>
                  <a:pt x="220" y="239"/>
                </a:lnTo>
                <a:lnTo>
                  <a:pt x="219" y="239"/>
                </a:lnTo>
                <a:lnTo>
                  <a:pt x="217" y="239"/>
                </a:lnTo>
                <a:lnTo>
                  <a:pt x="215" y="241"/>
                </a:lnTo>
                <a:lnTo>
                  <a:pt x="213" y="241"/>
                </a:lnTo>
                <a:lnTo>
                  <a:pt x="212" y="242"/>
                </a:lnTo>
                <a:lnTo>
                  <a:pt x="210" y="242"/>
                </a:lnTo>
                <a:lnTo>
                  <a:pt x="208" y="246"/>
                </a:lnTo>
                <a:lnTo>
                  <a:pt x="208" y="247"/>
                </a:lnTo>
                <a:lnTo>
                  <a:pt x="208" y="249"/>
                </a:lnTo>
                <a:lnTo>
                  <a:pt x="207" y="249"/>
                </a:lnTo>
                <a:lnTo>
                  <a:pt x="205" y="253"/>
                </a:lnTo>
                <a:lnTo>
                  <a:pt x="203" y="254"/>
                </a:lnTo>
                <a:lnTo>
                  <a:pt x="203" y="256"/>
                </a:lnTo>
                <a:lnTo>
                  <a:pt x="203" y="258"/>
                </a:lnTo>
                <a:lnTo>
                  <a:pt x="201" y="261"/>
                </a:lnTo>
                <a:lnTo>
                  <a:pt x="201" y="263"/>
                </a:lnTo>
                <a:lnTo>
                  <a:pt x="201" y="265"/>
                </a:lnTo>
                <a:lnTo>
                  <a:pt x="201" y="266"/>
                </a:lnTo>
                <a:lnTo>
                  <a:pt x="203" y="268"/>
                </a:lnTo>
                <a:lnTo>
                  <a:pt x="203" y="270"/>
                </a:lnTo>
                <a:lnTo>
                  <a:pt x="203" y="272"/>
                </a:lnTo>
                <a:lnTo>
                  <a:pt x="205" y="273"/>
                </a:lnTo>
                <a:lnTo>
                  <a:pt x="207" y="275"/>
                </a:lnTo>
                <a:lnTo>
                  <a:pt x="208" y="278"/>
                </a:lnTo>
                <a:lnTo>
                  <a:pt x="213" y="282"/>
                </a:lnTo>
                <a:lnTo>
                  <a:pt x="213" y="284"/>
                </a:lnTo>
                <a:lnTo>
                  <a:pt x="217" y="285"/>
                </a:lnTo>
                <a:lnTo>
                  <a:pt x="219" y="287"/>
                </a:lnTo>
                <a:lnTo>
                  <a:pt x="219" y="289"/>
                </a:lnTo>
                <a:lnTo>
                  <a:pt x="220" y="290"/>
                </a:lnTo>
                <a:lnTo>
                  <a:pt x="222" y="292"/>
                </a:lnTo>
                <a:lnTo>
                  <a:pt x="224" y="292"/>
                </a:lnTo>
                <a:lnTo>
                  <a:pt x="224" y="294"/>
                </a:lnTo>
                <a:lnTo>
                  <a:pt x="224" y="296"/>
                </a:lnTo>
                <a:lnTo>
                  <a:pt x="224" y="299"/>
                </a:lnTo>
                <a:lnTo>
                  <a:pt x="224" y="301"/>
                </a:lnTo>
                <a:lnTo>
                  <a:pt x="224" y="302"/>
                </a:lnTo>
                <a:lnTo>
                  <a:pt x="222" y="304"/>
                </a:lnTo>
                <a:lnTo>
                  <a:pt x="222" y="306"/>
                </a:lnTo>
                <a:lnTo>
                  <a:pt x="224" y="306"/>
                </a:lnTo>
                <a:lnTo>
                  <a:pt x="225" y="308"/>
                </a:lnTo>
                <a:lnTo>
                  <a:pt x="229" y="309"/>
                </a:lnTo>
                <a:lnTo>
                  <a:pt x="229" y="309"/>
                </a:lnTo>
                <a:lnTo>
                  <a:pt x="227" y="311"/>
                </a:lnTo>
                <a:lnTo>
                  <a:pt x="227" y="313"/>
                </a:lnTo>
                <a:lnTo>
                  <a:pt x="225" y="315"/>
                </a:lnTo>
                <a:lnTo>
                  <a:pt x="224" y="316"/>
                </a:lnTo>
                <a:lnTo>
                  <a:pt x="224" y="318"/>
                </a:lnTo>
                <a:lnTo>
                  <a:pt x="222" y="320"/>
                </a:lnTo>
                <a:lnTo>
                  <a:pt x="222" y="321"/>
                </a:lnTo>
                <a:lnTo>
                  <a:pt x="220" y="323"/>
                </a:lnTo>
                <a:lnTo>
                  <a:pt x="219" y="323"/>
                </a:lnTo>
                <a:lnTo>
                  <a:pt x="219" y="325"/>
                </a:lnTo>
                <a:lnTo>
                  <a:pt x="217" y="325"/>
                </a:lnTo>
                <a:lnTo>
                  <a:pt x="215" y="327"/>
                </a:lnTo>
                <a:lnTo>
                  <a:pt x="213" y="327"/>
                </a:lnTo>
                <a:lnTo>
                  <a:pt x="213" y="328"/>
                </a:lnTo>
                <a:lnTo>
                  <a:pt x="212" y="328"/>
                </a:lnTo>
                <a:lnTo>
                  <a:pt x="212" y="330"/>
                </a:lnTo>
                <a:lnTo>
                  <a:pt x="210" y="332"/>
                </a:lnTo>
                <a:lnTo>
                  <a:pt x="210" y="333"/>
                </a:lnTo>
                <a:lnTo>
                  <a:pt x="208" y="333"/>
                </a:lnTo>
                <a:lnTo>
                  <a:pt x="208" y="335"/>
                </a:lnTo>
                <a:lnTo>
                  <a:pt x="208" y="337"/>
                </a:lnTo>
                <a:lnTo>
                  <a:pt x="208" y="337"/>
                </a:lnTo>
                <a:lnTo>
                  <a:pt x="208" y="339"/>
                </a:lnTo>
                <a:lnTo>
                  <a:pt x="208" y="340"/>
                </a:lnTo>
                <a:lnTo>
                  <a:pt x="207" y="340"/>
                </a:lnTo>
                <a:lnTo>
                  <a:pt x="207" y="340"/>
                </a:lnTo>
                <a:lnTo>
                  <a:pt x="207" y="342"/>
                </a:lnTo>
                <a:lnTo>
                  <a:pt x="207" y="346"/>
                </a:lnTo>
                <a:lnTo>
                  <a:pt x="207" y="347"/>
                </a:lnTo>
                <a:lnTo>
                  <a:pt x="205" y="351"/>
                </a:lnTo>
                <a:lnTo>
                  <a:pt x="205" y="356"/>
                </a:lnTo>
                <a:lnTo>
                  <a:pt x="205" y="359"/>
                </a:lnTo>
                <a:lnTo>
                  <a:pt x="200" y="375"/>
                </a:lnTo>
                <a:lnTo>
                  <a:pt x="198" y="376"/>
                </a:lnTo>
                <a:lnTo>
                  <a:pt x="196" y="380"/>
                </a:lnTo>
                <a:lnTo>
                  <a:pt x="194" y="382"/>
                </a:lnTo>
                <a:lnTo>
                  <a:pt x="193" y="385"/>
                </a:lnTo>
                <a:lnTo>
                  <a:pt x="191" y="385"/>
                </a:lnTo>
                <a:lnTo>
                  <a:pt x="184" y="387"/>
                </a:lnTo>
                <a:lnTo>
                  <a:pt x="179" y="389"/>
                </a:lnTo>
                <a:lnTo>
                  <a:pt x="177" y="389"/>
                </a:lnTo>
                <a:lnTo>
                  <a:pt x="176" y="389"/>
                </a:lnTo>
                <a:lnTo>
                  <a:pt x="174" y="389"/>
                </a:lnTo>
                <a:lnTo>
                  <a:pt x="172" y="389"/>
                </a:lnTo>
                <a:lnTo>
                  <a:pt x="170" y="389"/>
                </a:lnTo>
                <a:lnTo>
                  <a:pt x="169" y="389"/>
                </a:lnTo>
                <a:lnTo>
                  <a:pt x="167" y="389"/>
                </a:lnTo>
                <a:lnTo>
                  <a:pt x="165" y="387"/>
                </a:lnTo>
                <a:lnTo>
                  <a:pt x="164" y="385"/>
                </a:lnTo>
                <a:lnTo>
                  <a:pt x="162" y="383"/>
                </a:lnTo>
                <a:lnTo>
                  <a:pt x="158" y="380"/>
                </a:lnTo>
                <a:lnTo>
                  <a:pt x="155" y="376"/>
                </a:lnTo>
                <a:lnTo>
                  <a:pt x="153" y="375"/>
                </a:lnTo>
                <a:lnTo>
                  <a:pt x="151" y="371"/>
                </a:lnTo>
                <a:lnTo>
                  <a:pt x="148" y="370"/>
                </a:lnTo>
                <a:lnTo>
                  <a:pt x="148" y="370"/>
                </a:lnTo>
                <a:lnTo>
                  <a:pt x="146" y="366"/>
                </a:lnTo>
                <a:lnTo>
                  <a:pt x="145" y="363"/>
                </a:lnTo>
                <a:lnTo>
                  <a:pt x="143" y="361"/>
                </a:lnTo>
                <a:lnTo>
                  <a:pt x="141" y="356"/>
                </a:lnTo>
                <a:lnTo>
                  <a:pt x="139" y="356"/>
                </a:lnTo>
                <a:lnTo>
                  <a:pt x="136" y="352"/>
                </a:lnTo>
                <a:lnTo>
                  <a:pt x="134" y="349"/>
                </a:lnTo>
                <a:lnTo>
                  <a:pt x="133" y="344"/>
                </a:lnTo>
                <a:lnTo>
                  <a:pt x="127" y="340"/>
                </a:lnTo>
                <a:lnTo>
                  <a:pt x="126" y="340"/>
                </a:lnTo>
                <a:lnTo>
                  <a:pt x="126" y="337"/>
                </a:lnTo>
                <a:lnTo>
                  <a:pt x="126" y="335"/>
                </a:lnTo>
                <a:lnTo>
                  <a:pt x="126" y="330"/>
                </a:lnTo>
                <a:lnTo>
                  <a:pt x="119" y="330"/>
                </a:lnTo>
                <a:lnTo>
                  <a:pt x="119" y="325"/>
                </a:lnTo>
                <a:lnTo>
                  <a:pt x="119" y="325"/>
                </a:lnTo>
                <a:lnTo>
                  <a:pt x="115" y="325"/>
                </a:lnTo>
                <a:lnTo>
                  <a:pt x="115" y="325"/>
                </a:lnTo>
                <a:lnTo>
                  <a:pt x="114" y="315"/>
                </a:lnTo>
                <a:lnTo>
                  <a:pt x="114" y="313"/>
                </a:lnTo>
                <a:lnTo>
                  <a:pt x="112" y="313"/>
                </a:lnTo>
                <a:lnTo>
                  <a:pt x="108" y="313"/>
                </a:lnTo>
                <a:lnTo>
                  <a:pt x="108" y="311"/>
                </a:lnTo>
                <a:lnTo>
                  <a:pt x="108" y="309"/>
                </a:lnTo>
                <a:lnTo>
                  <a:pt x="103" y="309"/>
                </a:lnTo>
                <a:lnTo>
                  <a:pt x="103" y="304"/>
                </a:lnTo>
                <a:lnTo>
                  <a:pt x="103" y="301"/>
                </a:lnTo>
                <a:lnTo>
                  <a:pt x="103" y="297"/>
                </a:lnTo>
                <a:lnTo>
                  <a:pt x="96" y="297"/>
                </a:lnTo>
                <a:lnTo>
                  <a:pt x="96" y="292"/>
                </a:lnTo>
                <a:lnTo>
                  <a:pt x="96" y="290"/>
                </a:lnTo>
                <a:lnTo>
                  <a:pt x="96" y="289"/>
                </a:lnTo>
                <a:lnTo>
                  <a:pt x="96" y="287"/>
                </a:lnTo>
                <a:lnTo>
                  <a:pt x="95" y="287"/>
                </a:lnTo>
                <a:lnTo>
                  <a:pt x="88" y="287"/>
                </a:lnTo>
                <a:lnTo>
                  <a:pt x="84" y="287"/>
                </a:lnTo>
                <a:lnTo>
                  <a:pt x="84" y="277"/>
                </a:lnTo>
                <a:lnTo>
                  <a:pt x="79" y="277"/>
                </a:lnTo>
                <a:lnTo>
                  <a:pt x="78" y="265"/>
                </a:lnTo>
                <a:lnTo>
                  <a:pt x="76" y="265"/>
                </a:lnTo>
                <a:lnTo>
                  <a:pt x="72" y="263"/>
                </a:lnTo>
                <a:lnTo>
                  <a:pt x="69" y="259"/>
                </a:lnTo>
                <a:lnTo>
                  <a:pt x="67" y="259"/>
                </a:lnTo>
                <a:lnTo>
                  <a:pt x="67" y="256"/>
                </a:lnTo>
                <a:lnTo>
                  <a:pt x="67" y="253"/>
                </a:lnTo>
                <a:lnTo>
                  <a:pt x="62" y="254"/>
                </a:lnTo>
                <a:lnTo>
                  <a:pt x="60" y="254"/>
                </a:lnTo>
                <a:lnTo>
                  <a:pt x="60" y="251"/>
                </a:lnTo>
                <a:lnTo>
                  <a:pt x="60" y="244"/>
                </a:lnTo>
                <a:lnTo>
                  <a:pt x="55" y="244"/>
                </a:lnTo>
                <a:lnTo>
                  <a:pt x="55" y="237"/>
                </a:lnTo>
                <a:lnTo>
                  <a:pt x="48" y="237"/>
                </a:lnTo>
                <a:lnTo>
                  <a:pt x="48" y="235"/>
                </a:lnTo>
                <a:lnTo>
                  <a:pt x="48" y="234"/>
                </a:lnTo>
                <a:lnTo>
                  <a:pt x="48" y="230"/>
                </a:lnTo>
                <a:lnTo>
                  <a:pt x="48" y="229"/>
                </a:lnTo>
                <a:lnTo>
                  <a:pt x="48" y="227"/>
                </a:lnTo>
                <a:lnTo>
                  <a:pt x="48" y="222"/>
                </a:lnTo>
                <a:lnTo>
                  <a:pt x="45" y="222"/>
                </a:lnTo>
                <a:lnTo>
                  <a:pt x="43" y="222"/>
                </a:lnTo>
                <a:lnTo>
                  <a:pt x="38" y="222"/>
                </a:lnTo>
                <a:lnTo>
                  <a:pt x="38" y="216"/>
                </a:lnTo>
                <a:lnTo>
                  <a:pt x="38" y="211"/>
                </a:lnTo>
                <a:lnTo>
                  <a:pt x="31" y="211"/>
                </a:lnTo>
                <a:lnTo>
                  <a:pt x="31" y="210"/>
                </a:lnTo>
                <a:lnTo>
                  <a:pt x="31" y="204"/>
                </a:lnTo>
                <a:lnTo>
                  <a:pt x="31" y="203"/>
                </a:lnTo>
                <a:lnTo>
                  <a:pt x="31" y="201"/>
                </a:lnTo>
                <a:lnTo>
                  <a:pt x="28" y="201"/>
                </a:lnTo>
                <a:lnTo>
                  <a:pt x="26" y="201"/>
                </a:lnTo>
                <a:lnTo>
                  <a:pt x="24" y="189"/>
                </a:lnTo>
                <a:lnTo>
                  <a:pt x="21" y="189"/>
                </a:lnTo>
                <a:lnTo>
                  <a:pt x="17" y="189"/>
                </a:lnTo>
                <a:lnTo>
                  <a:pt x="16" y="189"/>
                </a:lnTo>
                <a:lnTo>
                  <a:pt x="14" y="189"/>
                </a:lnTo>
                <a:lnTo>
                  <a:pt x="12" y="189"/>
                </a:lnTo>
                <a:lnTo>
                  <a:pt x="12" y="184"/>
                </a:lnTo>
                <a:lnTo>
                  <a:pt x="12" y="177"/>
                </a:lnTo>
                <a:lnTo>
                  <a:pt x="10" y="177"/>
                </a:lnTo>
                <a:lnTo>
                  <a:pt x="0" y="179"/>
                </a:lnTo>
                <a:lnTo>
                  <a:pt x="0" y="175"/>
                </a:lnTo>
                <a:lnTo>
                  <a:pt x="0" y="165"/>
                </a:lnTo>
                <a:lnTo>
                  <a:pt x="0" y="16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2" name="Freeform 240"/>
          <p:cNvSpPr>
            <a:spLocks/>
          </p:cNvSpPr>
          <p:nvPr/>
        </p:nvSpPr>
        <p:spPr bwMode="auto">
          <a:xfrm>
            <a:off x="5067300" y="6378575"/>
            <a:ext cx="539750" cy="527050"/>
          </a:xfrm>
          <a:custGeom>
            <a:avLst/>
            <a:gdLst/>
            <a:ahLst/>
            <a:cxnLst>
              <a:cxn ang="0">
                <a:pos x="264" y="10"/>
              </a:cxn>
              <a:cxn ang="0">
                <a:pos x="261" y="15"/>
              </a:cxn>
              <a:cxn ang="0">
                <a:pos x="266" y="26"/>
              </a:cxn>
              <a:cxn ang="0">
                <a:pos x="266" y="34"/>
              </a:cxn>
              <a:cxn ang="0">
                <a:pos x="261" y="41"/>
              </a:cxn>
              <a:cxn ang="0">
                <a:pos x="273" y="48"/>
              </a:cxn>
              <a:cxn ang="0">
                <a:pos x="277" y="55"/>
              </a:cxn>
              <a:cxn ang="0">
                <a:pos x="283" y="58"/>
              </a:cxn>
              <a:cxn ang="0">
                <a:pos x="282" y="69"/>
              </a:cxn>
              <a:cxn ang="0">
                <a:pos x="285" y="81"/>
              </a:cxn>
              <a:cxn ang="0">
                <a:pos x="290" y="86"/>
              </a:cxn>
              <a:cxn ang="0">
                <a:pos x="299" y="93"/>
              </a:cxn>
              <a:cxn ang="0">
                <a:pos x="297" y="100"/>
              </a:cxn>
              <a:cxn ang="0">
                <a:pos x="297" y="113"/>
              </a:cxn>
              <a:cxn ang="0">
                <a:pos x="302" y="119"/>
              </a:cxn>
              <a:cxn ang="0">
                <a:pos x="307" y="125"/>
              </a:cxn>
              <a:cxn ang="0">
                <a:pos x="313" y="134"/>
              </a:cxn>
              <a:cxn ang="0">
                <a:pos x="318" y="139"/>
              </a:cxn>
              <a:cxn ang="0">
                <a:pos x="323" y="151"/>
              </a:cxn>
              <a:cxn ang="0">
                <a:pos x="328" y="158"/>
              </a:cxn>
              <a:cxn ang="0">
                <a:pos x="328" y="167"/>
              </a:cxn>
              <a:cxn ang="0">
                <a:pos x="335" y="174"/>
              </a:cxn>
              <a:cxn ang="0">
                <a:pos x="335" y="181"/>
              </a:cxn>
              <a:cxn ang="0">
                <a:pos x="333" y="191"/>
              </a:cxn>
              <a:cxn ang="0">
                <a:pos x="338" y="196"/>
              </a:cxn>
              <a:cxn ang="0">
                <a:pos x="335" y="208"/>
              </a:cxn>
              <a:cxn ang="0">
                <a:pos x="333" y="217"/>
              </a:cxn>
              <a:cxn ang="0">
                <a:pos x="333" y="224"/>
              </a:cxn>
              <a:cxn ang="0">
                <a:pos x="332" y="227"/>
              </a:cxn>
              <a:cxn ang="0">
                <a:pos x="328" y="230"/>
              </a:cxn>
              <a:cxn ang="0">
                <a:pos x="328" y="236"/>
              </a:cxn>
              <a:cxn ang="0">
                <a:pos x="321" y="237"/>
              </a:cxn>
              <a:cxn ang="0">
                <a:pos x="318" y="248"/>
              </a:cxn>
              <a:cxn ang="0">
                <a:pos x="318" y="249"/>
              </a:cxn>
              <a:cxn ang="0">
                <a:pos x="313" y="253"/>
              </a:cxn>
              <a:cxn ang="0">
                <a:pos x="313" y="263"/>
              </a:cxn>
              <a:cxn ang="0">
                <a:pos x="311" y="268"/>
              </a:cxn>
              <a:cxn ang="0">
                <a:pos x="309" y="282"/>
              </a:cxn>
              <a:cxn ang="0">
                <a:pos x="307" y="289"/>
              </a:cxn>
              <a:cxn ang="0">
                <a:pos x="301" y="294"/>
              </a:cxn>
              <a:cxn ang="0">
                <a:pos x="297" y="301"/>
              </a:cxn>
              <a:cxn ang="0">
                <a:pos x="294" y="308"/>
              </a:cxn>
              <a:cxn ang="0">
                <a:pos x="294" y="322"/>
              </a:cxn>
              <a:cxn ang="0">
                <a:pos x="273" y="327"/>
              </a:cxn>
              <a:cxn ang="0">
                <a:pos x="197" y="328"/>
              </a:cxn>
              <a:cxn ang="0">
                <a:pos x="137" y="330"/>
              </a:cxn>
              <a:cxn ang="0">
                <a:pos x="99" y="332"/>
              </a:cxn>
              <a:cxn ang="0">
                <a:pos x="70" y="325"/>
              </a:cxn>
              <a:cxn ang="0">
                <a:pos x="70" y="272"/>
              </a:cxn>
              <a:cxn ang="0">
                <a:pos x="58" y="241"/>
              </a:cxn>
              <a:cxn ang="0">
                <a:pos x="58" y="206"/>
              </a:cxn>
              <a:cxn ang="0">
                <a:pos x="34" y="184"/>
              </a:cxn>
              <a:cxn ang="0">
                <a:pos x="34" y="124"/>
              </a:cxn>
              <a:cxn ang="0">
                <a:pos x="12" y="62"/>
              </a:cxn>
              <a:cxn ang="0">
                <a:pos x="0" y="22"/>
              </a:cxn>
              <a:cxn ang="0">
                <a:pos x="24" y="5"/>
              </a:cxn>
              <a:cxn ang="0">
                <a:pos x="94" y="3"/>
              </a:cxn>
              <a:cxn ang="0">
                <a:pos x="122" y="3"/>
              </a:cxn>
              <a:cxn ang="0">
                <a:pos x="178" y="2"/>
              </a:cxn>
              <a:cxn ang="0">
                <a:pos x="218" y="0"/>
              </a:cxn>
              <a:cxn ang="0">
                <a:pos x="254" y="2"/>
              </a:cxn>
            </a:cxnLst>
            <a:rect l="0" t="0" r="r" b="b"/>
            <a:pathLst>
              <a:path w="340" h="332">
                <a:moveTo>
                  <a:pt x="259" y="2"/>
                </a:moveTo>
                <a:lnTo>
                  <a:pt x="259" y="3"/>
                </a:lnTo>
                <a:lnTo>
                  <a:pt x="259" y="5"/>
                </a:lnTo>
                <a:lnTo>
                  <a:pt x="259" y="7"/>
                </a:lnTo>
                <a:lnTo>
                  <a:pt x="259" y="9"/>
                </a:lnTo>
                <a:lnTo>
                  <a:pt x="259" y="10"/>
                </a:lnTo>
                <a:lnTo>
                  <a:pt x="259" y="10"/>
                </a:lnTo>
                <a:lnTo>
                  <a:pt x="259" y="10"/>
                </a:lnTo>
                <a:lnTo>
                  <a:pt x="261" y="10"/>
                </a:lnTo>
                <a:lnTo>
                  <a:pt x="261" y="10"/>
                </a:lnTo>
                <a:lnTo>
                  <a:pt x="263" y="10"/>
                </a:lnTo>
                <a:lnTo>
                  <a:pt x="264" y="10"/>
                </a:lnTo>
                <a:lnTo>
                  <a:pt x="264" y="10"/>
                </a:lnTo>
                <a:lnTo>
                  <a:pt x="263" y="10"/>
                </a:lnTo>
                <a:lnTo>
                  <a:pt x="263" y="12"/>
                </a:lnTo>
                <a:lnTo>
                  <a:pt x="261" y="12"/>
                </a:lnTo>
                <a:lnTo>
                  <a:pt x="259" y="12"/>
                </a:lnTo>
                <a:lnTo>
                  <a:pt x="259" y="12"/>
                </a:lnTo>
                <a:lnTo>
                  <a:pt x="258" y="12"/>
                </a:lnTo>
                <a:lnTo>
                  <a:pt x="258" y="14"/>
                </a:lnTo>
                <a:lnTo>
                  <a:pt x="259" y="14"/>
                </a:lnTo>
                <a:lnTo>
                  <a:pt x="259" y="14"/>
                </a:lnTo>
                <a:lnTo>
                  <a:pt x="259" y="12"/>
                </a:lnTo>
                <a:lnTo>
                  <a:pt x="259" y="14"/>
                </a:lnTo>
                <a:lnTo>
                  <a:pt x="261" y="14"/>
                </a:lnTo>
                <a:lnTo>
                  <a:pt x="261" y="15"/>
                </a:lnTo>
                <a:lnTo>
                  <a:pt x="261" y="17"/>
                </a:lnTo>
                <a:lnTo>
                  <a:pt x="263" y="17"/>
                </a:lnTo>
                <a:lnTo>
                  <a:pt x="261" y="17"/>
                </a:lnTo>
                <a:lnTo>
                  <a:pt x="261" y="19"/>
                </a:lnTo>
                <a:lnTo>
                  <a:pt x="261" y="21"/>
                </a:lnTo>
                <a:lnTo>
                  <a:pt x="263" y="21"/>
                </a:lnTo>
                <a:lnTo>
                  <a:pt x="264" y="21"/>
                </a:lnTo>
                <a:lnTo>
                  <a:pt x="264" y="22"/>
                </a:lnTo>
                <a:lnTo>
                  <a:pt x="266" y="22"/>
                </a:lnTo>
                <a:lnTo>
                  <a:pt x="266" y="24"/>
                </a:lnTo>
                <a:lnTo>
                  <a:pt x="264" y="24"/>
                </a:lnTo>
                <a:lnTo>
                  <a:pt x="264" y="26"/>
                </a:lnTo>
                <a:lnTo>
                  <a:pt x="266" y="26"/>
                </a:lnTo>
                <a:lnTo>
                  <a:pt x="268" y="26"/>
                </a:lnTo>
                <a:lnTo>
                  <a:pt x="268" y="26"/>
                </a:lnTo>
                <a:lnTo>
                  <a:pt x="266" y="26"/>
                </a:lnTo>
                <a:lnTo>
                  <a:pt x="266" y="27"/>
                </a:lnTo>
                <a:lnTo>
                  <a:pt x="264" y="27"/>
                </a:lnTo>
                <a:lnTo>
                  <a:pt x="264" y="26"/>
                </a:lnTo>
                <a:lnTo>
                  <a:pt x="263" y="26"/>
                </a:lnTo>
                <a:lnTo>
                  <a:pt x="263" y="27"/>
                </a:lnTo>
                <a:lnTo>
                  <a:pt x="263" y="29"/>
                </a:lnTo>
                <a:lnTo>
                  <a:pt x="263" y="31"/>
                </a:lnTo>
                <a:lnTo>
                  <a:pt x="263" y="33"/>
                </a:lnTo>
                <a:lnTo>
                  <a:pt x="264" y="34"/>
                </a:lnTo>
                <a:lnTo>
                  <a:pt x="266" y="34"/>
                </a:lnTo>
                <a:lnTo>
                  <a:pt x="266" y="36"/>
                </a:lnTo>
                <a:lnTo>
                  <a:pt x="264" y="36"/>
                </a:lnTo>
                <a:lnTo>
                  <a:pt x="263" y="36"/>
                </a:lnTo>
                <a:lnTo>
                  <a:pt x="263" y="38"/>
                </a:lnTo>
                <a:lnTo>
                  <a:pt x="261" y="36"/>
                </a:lnTo>
                <a:lnTo>
                  <a:pt x="261" y="34"/>
                </a:lnTo>
                <a:lnTo>
                  <a:pt x="259" y="34"/>
                </a:lnTo>
                <a:lnTo>
                  <a:pt x="259" y="36"/>
                </a:lnTo>
                <a:lnTo>
                  <a:pt x="259" y="38"/>
                </a:lnTo>
                <a:lnTo>
                  <a:pt x="261" y="38"/>
                </a:lnTo>
                <a:lnTo>
                  <a:pt x="261" y="39"/>
                </a:lnTo>
                <a:lnTo>
                  <a:pt x="261" y="39"/>
                </a:lnTo>
                <a:lnTo>
                  <a:pt x="261" y="41"/>
                </a:lnTo>
                <a:lnTo>
                  <a:pt x="263" y="41"/>
                </a:lnTo>
                <a:lnTo>
                  <a:pt x="263" y="43"/>
                </a:lnTo>
                <a:lnTo>
                  <a:pt x="264" y="43"/>
                </a:lnTo>
                <a:lnTo>
                  <a:pt x="266" y="43"/>
                </a:lnTo>
                <a:lnTo>
                  <a:pt x="268" y="43"/>
                </a:lnTo>
                <a:lnTo>
                  <a:pt x="270" y="43"/>
                </a:lnTo>
                <a:lnTo>
                  <a:pt x="270" y="45"/>
                </a:lnTo>
                <a:lnTo>
                  <a:pt x="270" y="46"/>
                </a:lnTo>
                <a:lnTo>
                  <a:pt x="271" y="46"/>
                </a:lnTo>
                <a:lnTo>
                  <a:pt x="271" y="48"/>
                </a:lnTo>
                <a:lnTo>
                  <a:pt x="271" y="50"/>
                </a:lnTo>
                <a:lnTo>
                  <a:pt x="273" y="50"/>
                </a:lnTo>
                <a:lnTo>
                  <a:pt x="273" y="48"/>
                </a:lnTo>
                <a:lnTo>
                  <a:pt x="273" y="46"/>
                </a:lnTo>
                <a:lnTo>
                  <a:pt x="273" y="48"/>
                </a:lnTo>
                <a:lnTo>
                  <a:pt x="275" y="48"/>
                </a:lnTo>
                <a:lnTo>
                  <a:pt x="275" y="50"/>
                </a:lnTo>
                <a:lnTo>
                  <a:pt x="275" y="52"/>
                </a:lnTo>
                <a:lnTo>
                  <a:pt x="275" y="52"/>
                </a:lnTo>
                <a:lnTo>
                  <a:pt x="277" y="52"/>
                </a:lnTo>
                <a:lnTo>
                  <a:pt x="277" y="50"/>
                </a:lnTo>
                <a:lnTo>
                  <a:pt x="277" y="52"/>
                </a:lnTo>
                <a:lnTo>
                  <a:pt x="278" y="52"/>
                </a:lnTo>
                <a:lnTo>
                  <a:pt x="278" y="53"/>
                </a:lnTo>
                <a:lnTo>
                  <a:pt x="277" y="53"/>
                </a:lnTo>
                <a:lnTo>
                  <a:pt x="277" y="55"/>
                </a:lnTo>
                <a:lnTo>
                  <a:pt x="278" y="55"/>
                </a:lnTo>
                <a:lnTo>
                  <a:pt x="280" y="53"/>
                </a:lnTo>
                <a:lnTo>
                  <a:pt x="280" y="55"/>
                </a:lnTo>
                <a:lnTo>
                  <a:pt x="278" y="55"/>
                </a:lnTo>
                <a:lnTo>
                  <a:pt x="277" y="55"/>
                </a:lnTo>
                <a:lnTo>
                  <a:pt x="277" y="57"/>
                </a:lnTo>
                <a:lnTo>
                  <a:pt x="278" y="57"/>
                </a:lnTo>
                <a:lnTo>
                  <a:pt x="280" y="58"/>
                </a:lnTo>
                <a:lnTo>
                  <a:pt x="282" y="58"/>
                </a:lnTo>
                <a:lnTo>
                  <a:pt x="282" y="57"/>
                </a:lnTo>
                <a:lnTo>
                  <a:pt x="282" y="55"/>
                </a:lnTo>
                <a:lnTo>
                  <a:pt x="283" y="57"/>
                </a:lnTo>
                <a:lnTo>
                  <a:pt x="283" y="58"/>
                </a:lnTo>
                <a:lnTo>
                  <a:pt x="283" y="60"/>
                </a:lnTo>
                <a:lnTo>
                  <a:pt x="285" y="60"/>
                </a:lnTo>
                <a:lnTo>
                  <a:pt x="285" y="62"/>
                </a:lnTo>
                <a:lnTo>
                  <a:pt x="287" y="62"/>
                </a:lnTo>
                <a:lnTo>
                  <a:pt x="287" y="64"/>
                </a:lnTo>
                <a:lnTo>
                  <a:pt x="285" y="64"/>
                </a:lnTo>
                <a:lnTo>
                  <a:pt x="285" y="65"/>
                </a:lnTo>
                <a:lnTo>
                  <a:pt x="283" y="65"/>
                </a:lnTo>
                <a:lnTo>
                  <a:pt x="282" y="65"/>
                </a:lnTo>
                <a:lnTo>
                  <a:pt x="282" y="67"/>
                </a:lnTo>
                <a:lnTo>
                  <a:pt x="283" y="67"/>
                </a:lnTo>
                <a:lnTo>
                  <a:pt x="283" y="69"/>
                </a:lnTo>
                <a:lnTo>
                  <a:pt x="282" y="69"/>
                </a:lnTo>
                <a:lnTo>
                  <a:pt x="282" y="70"/>
                </a:lnTo>
                <a:lnTo>
                  <a:pt x="282" y="70"/>
                </a:lnTo>
                <a:lnTo>
                  <a:pt x="283" y="72"/>
                </a:lnTo>
                <a:lnTo>
                  <a:pt x="285" y="72"/>
                </a:lnTo>
                <a:lnTo>
                  <a:pt x="285" y="74"/>
                </a:lnTo>
                <a:lnTo>
                  <a:pt x="287" y="74"/>
                </a:lnTo>
                <a:lnTo>
                  <a:pt x="287" y="76"/>
                </a:lnTo>
                <a:lnTo>
                  <a:pt x="285" y="76"/>
                </a:lnTo>
                <a:lnTo>
                  <a:pt x="285" y="77"/>
                </a:lnTo>
                <a:lnTo>
                  <a:pt x="283" y="77"/>
                </a:lnTo>
                <a:lnTo>
                  <a:pt x="283" y="79"/>
                </a:lnTo>
                <a:lnTo>
                  <a:pt x="283" y="81"/>
                </a:lnTo>
                <a:lnTo>
                  <a:pt x="285" y="81"/>
                </a:lnTo>
                <a:lnTo>
                  <a:pt x="287" y="81"/>
                </a:lnTo>
                <a:lnTo>
                  <a:pt x="287" y="79"/>
                </a:lnTo>
                <a:lnTo>
                  <a:pt x="289" y="79"/>
                </a:lnTo>
                <a:lnTo>
                  <a:pt x="290" y="79"/>
                </a:lnTo>
                <a:lnTo>
                  <a:pt x="290" y="81"/>
                </a:lnTo>
                <a:lnTo>
                  <a:pt x="290" y="82"/>
                </a:lnTo>
                <a:lnTo>
                  <a:pt x="290" y="82"/>
                </a:lnTo>
                <a:lnTo>
                  <a:pt x="290" y="82"/>
                </a:lnTo>
                <a:lnTo>
                  <a:pt x="289" y="82"/>
                </a:lnTo>
                <a:lnTo>
                  <a:pt x="287" y="84"/>
                </a:lnTo>
                <a:lnTo>
                  <a:pt x="289" y="84"/>
                </a:lnTo>
                <a:lnTo>
                  <a:pt x="289" y="86"/>
                </a:lnTo>
                <a:lnTo>
                  <a:pt x="290" y="86"/>
                </a:lnTo>
                <a:lnTo>
                  <a:pt x="290" y="86"/>
                </a:lnTo>
                <a:lnTo>
                  <a:pt x="292" y="86"/>
                </a:lnTo>
                <a:lnTo>
                  <a:pt x="292" y="86"/>
                </a:lnTo>
                <a:lnTo>
                  <a:pt x="290" y="86"/>
                </a:lnTo>
                <a:lnTo>
                  <a:pt x="290" y="88"/>
                </a:lnTo>
                <a:lnTo>
                  <a:pt x="292" y="88"/>
                </a:lnTo>
                <a:lnTo>
                  <a:pt x="294" y="88"/>
                </a:lnTo>
                <a:lnTo>
                  <a:pt x="295" y="88"/>
                </a:lnTo>
                <a:lnTo>
                  <a:pt x="295" y="89"/>
                </a:lnTo>
                <a:lnTo>
                  <a:pt x="297" y="89"/>
                </a:lnTo>
                <a:lnTo>
                  <a:pt x="297" y="91"/>
                </a:lnTo>
                <a:lnTo>
                  <a:pt x="299" y="91"/>
                </a:lnTo>
                <a:lnTo>
                  <a:pt x="299" y="93"/>
                </a:lnTo>
                <a:lnTo>
                  <a:pt x="297" y="93"/>
                </a:lnTo>
                <a:lnTo>
                  <a:pt x="295" y="93"/>
                </a:lnTo>
                <a:lnTo>
                  <a:pt x="294" y="93"/>
                </a:lnTo>
                <a:lnTo>
                  <a:pt x="294" y="95"/>
                </a:lnTo>
                <a:lnTo>
                  <a:pt x="295" y="95"/>
                </a:lnTo>
                <a:lnTo>
                  <a:pt x="295" y="96"/>
                </a:lnTo>
                <a:lnTo>
                  <a:pt x="297" y="96"/>
                </a:lnTo>
                <a:lnTo>
                  <a:pt x="297" y="98"/>
                </a:lnTo>
                <a:lnTo>
                  <a:pt x="297" y="100"/>
                </a:lnTo>
                <a:lnTo>
                  <a:pt x="299" y="100"/>
                </a:lnTo>
                <a:lnTo>
                  <a:pt x="299" y="100"/>
                </a:lnTo>
                <a:lnTo>
                  <a:pt x="297" y="100"/>
                </a:lnTo>
                <a:lnTo>
                  <a:pt x="297" y="100"/>
                </a:lnTo>
                <a:lnTo>
                  <a:pt x="295" y="100"/>
                </a:lnTo>
                <a:lnTo>
                  <a:pt x="295" y="100"/>
                </a:lnTo>
                <a:lnTo>
                  <a:pt x="295" y="101"/>
                </a:lnTo>
                <a:lnTo>
                  <a:pt x="297" y="101"/>
                </a:lnTo>
                <a:lnTo>
                  <a:pt x="297" y="103"/>
                </a:lnTo>
                <a:lnTo>
                  <a:pt x="297" y="105"/>
                </a:lnTo>
                <a:lnTo>
                  <a:pt x="295" y="105"/>
                </a:lnTo>
                <a:lnTo>
                  <a:pt x="295" y="107"/>
                </a:lnTo>
                <a:lnTo>
                  <a:pt x="297" y="107"/>
                </a:lnTo>
                <a:lnTo>
                  <a:pt x="297" y="108"/>
                </a:lnTo>
                <a:lnTo>
                  <a:pt x="297" y="110"/>
                </a:lnTo>
                <a:lnTo>
                  <a:pt x="297" y="112"/>
                </a:lnTo>
                <a:lnTo>
                  <a:pt x="297" y="113"/>
                </a:lnTo>
                <a:lnTo>
                  <a:pt x="295" y="113"/>
                </a:lnTo>
                <a:lnTo>
                  <a:pt x="295" y="115"/>
                </a:lnTo>
                <a:lnTo>
                  <a:pt x="294" y="115"/>
                </a:lnTo>
                <a:lnTo>
                  <a:pt x="294" y="115"/>
                </a:lnTo>
                <a:lnTo>
                  <a:pt x="295" y="115"/>
                </a:lnTo>
                <a:lnTo>
                  <a:pt x="297" y="115"/>
                </a:lnTo>
                <a:lnTo>
                  <a:pt x="297" y="115"/>
                </a:lnTo>
                <a:lnTo>
                  <a:pt x="299" y="115"/>
                </a:lnTo>
                <a:lnTo>
                  <a:pt x="299" y="115"/>
                </a:lnTo>
                <a:lnTo>
                  <a:pt x="299" y="117"/>
                </a:lnTo>
                <a:lnTo>
                  <a:pt x="301" y="117"/>
                </a:lnTo>
                <a:lnTo>
                  <a:pt x="301" y="119"/>
                </a:lnTo>
                <a:lnTo>
                  <a:pt x="302" y="119"/>
                </a:lnTo>
                <a:lnTo>
                  <a:pt x="302" y="117"/>
                </a:lnTo>
                <a:lnTo>
                  <a:pt x="304" y="117"/>
                </a:lnTo>
                <a:lnTo>
                  <a:pt x="304" y="115"/>
                </a:lnTo>
                <a:lnTo>
                  <a:pt x="306" y="115"/>
                </a:lnTo>
                <a:lnTo>
                  <a:pt x="306" y="117"/>
                </a:lnTo>
                <a:lnTo>
                  <a:pt x="306" y="119"/>
                </a:lnTo>
                <a:lnTo>
                  <a:pt x="306" y="120"/>
                </a:lnTo>
                <a:lnTo>
                  <a:pt x="304" y="122"/>
                </a:lnTo>
                <a:lnTo>
                  <a:pt x="304" y="124"/>
                </a:lnTo>
                <a:lnTo>
                  <a:pt x="306" y="124"/>
                </a:lnTo>
                <a:lnTo>
                  <a:pt x="306" y="124"/>
                </a:lnTo>
                <a:lnTo>
                  <a:pt x="307" y="124"/>
                </a:lnTo>
                <a:lnTo>
                  <a:pt x="307" y="125"/>
                </a:lnTo>
                <a:lnTo>
                  <a:pt x="309" y="127"/>
                </a:lnTo>
                <a:lnTo>
                  <a:pt x="307" y="127"/>
                </a:lnTo>
                <a:lnTo>
                  <a:pt x="306" y="129"/>
                </a:lnTo>
                <a:lnTo>
                  <a:pt x="306" y="127"/>
                </a:lnTo>
                <a:lnTo>
                  <a:pt x="306" y="129"/>
                </a:lnTo>
                <a:lnTo>
                  <a:pt x="307" y="129"/>
                </a:lnTo>
                <a:lnTo>
                  <a:pt x="309" y="131"/>
                </a:lnTo>
                <a:lnTo>
                  <a:pt x="311" y="131"/>
                </a:lnTo>
                <a:lnTo>
                  <a:pt x="311" y="131"/>
                </a:lnTo>
                <a:lnTo>
                  <a:pt x="313" y="131"/>
                </a:lnTo>
                <a:lnTo>
                  <a:pt x="314" y="131"/>
                </a:lnTo>
                <a:lnTo>
                  <a:pt x="313" y="132"/>
                </a:lnTo>
                <a:lnTo>
                  <a:pt x="313" y="134"/>
                </a:lnTo>
                <a:lnTo>
                  <a:pt x="314" y="134"/>
                </a:lnTo>
                <a:lnTo>
                  <a:pt x="316" y="134"/>
                </a:lnTo>
                <a:lnTo>
                  <a:pt x="314" y="136"/>
                </a:lnTo>
                <a:lnTo>
                  <a:pt x="313" y="136"/>
                </a:lnTo>
                <a:lnTo>
                  <a:pt x="311" y="136"/>
                </a:lnTo>
                <a:lnTo>
                  <a:pt x="311" y="138"/>
                </a:lnTo>
                <a:lnTo>
                  <a:pt x="313" y="138"/>
                </a:lnTo>
                <a:lnTo>
                  <a:pt x="313" y="139"/>
                </a:lnTo>
                <a:lnTo>
                  <a:pt x="314" y="139"/>
                </a:lnTo>
                <a:lnTo>
                  <a:pt x="316" y="139"/>
                </a:lnTo>
                <a:lnTo>
                  <a:pt x="318" y="139"/>
                </a:lnTo>
                <a:lnTo>
                  <a:pt x="320" y="139"/>
                </a:lnTo>
                <a:lnTo>
                  <a:pt x="318" y="139"/>
                </a:lnTo>
                <a:lnTo>
                  <a:pt x="318" y="141"/>
                </a:lnTo>
                <a:lnTo>
                  <a:pt x="320" y="143"/>
                </a:lnTo>
                <a:lnTo>
                  <a:pt x="318" y="144"/>
                </a:lnTo>
                <a:lnTo>
                  <a:pt x="320" y="144"/>
                </a:lnTo>
                <a:lnTo>
                  <a:pt x="321" y="144"/>
                </a:lnTo>
                <a:lnTo>
                  <a:pt x="321" y="146"/>
                </a:lnTo>
                <a:lnTo>
                  <a:pt x="321" y="146"/>
                </a:lnTo>
                <a:lnTo>
                  <a:pt x="321" y="146"/>
                </a:lnTo>
                <a:lnTo>
                  <a:pt x="321" y="148"/>
                </a:lnTo>
                <a:lnTo>
                  <a:pt x="321" y="148"/>
                </a:lnTo>
                <a:lnTo>
                  <a:pt x="321" y="150"/>
                </a:lnTo>
                <a:lnTo>
                  <a:pt x="321" y="151"/>
                </a:lnTo>
                <a:lnTo>
                  <a:pt x="323" y="151"/>
                </a:lnTo>
                <a:lnTo>
                  <a:pt x="321" y="151"/>
                </a:lnTo>
                <a:lnTo>
                  <a:pt x="321" y="151"/>
                </a:lnTo>
                <a:lnTo>
                  <a:pt x="321" y="151"/>
                </a:lnTo>
                <a:lnTo>
                  <a:pt x="321" y="153"/>
                </a:lnTo>
                <a:lnTo>
                  <a:pt x="323" y="153"/>
                </a:lnTo>
                <a:lnTo>
                  <a:pt x="325" y="153"/>
                </a:lnTo>
                <a:lnTo>
                  <a:pt x="325" y="155"/>
                </a:lnTo>
                <a:lnTo>
                  <a:pt x="325" y="156"/>
                </a:lnTo>
                <a:lnTo>
                  <a:pt x="326" y="156"/>
                </a:lnTo>
                <a:lnTo>
                  <a:pt x="326" y="158"/>
                </a:lnTo>
                <a:lnTo>
                  <a:pt x="326" y="160"/>
                </a:lnTo>
                <a:lnTo>
                  <a:pt x="328" y="160"/>
                </a:lnTo>
                <a:lnTo>
                  <a:pt x="328" y="158"/>
                </a:lnTo>
                <a:lnTo>
                  <a:pt x="330" y="158"/>
                </a:lnTo>
                <a:lnTo>
                  <a:pt x="330" y="160"/>
                </a:lnTo>
                <a:lnTo>
                  <a:pt x="328" y="162"/>
                </a:lnTo>
                <a:lnTo>
                  <a:pt x="328" y="162"/>
                </a:lnTo>
                <a:lnTo>
                  <a:pt x="328" y="163"/>
                </a:lnTo>
                <a:lnTo>
                  <a:pt x="330" y="163"/>
                </a:lnTo>
                <a:lnTo>
                  <a:pt x="330" y="162"/>
                </a:lnTo>
                <a:lnTo>
                  <a:pt x="332" y="162"/>
                </a:lnTo>
                <a:lnTo>
                  <a:pt x="332" y="163"/>
                </a:lnTo>
                <a:lnTo>
                  <a:pt x="330" y="163"/>
                </a:lnTo>
                <a:lnTo>
                  <a:pt x="330" y="165"/>
                </a:lnTo>
                <a:lnTo>
                  <a:pt x="328" y="165"/>
                </a:lnTo>
                <a:lnTo>
                  <a:pt x="328" y="167"/>
                </a:lnTo>
                <a:lnTo>
                  <a:pt x="328" y="168"/>
                </a:lnTo>
                <a:lnTo>
                  <a:pt x="328" y="170"/>
                </a:lnTo>
                <a:lnTo>
                  <a:pt x="330" y="170"/>
                </a:lnTo>
                <a:lnTo>
                  <a:pt x="330" y="172"/>
                </a:lnTo>
                <a:lnTo>
                  <a:pt x="332" y="172"/>
                </a:lnTo>
                <a:lnTo>
                  <a:pt x="333" y="172"/>
                </a:lnTo>
                <a:lnTo>
                  <a:pt x="333" y="174"/>
                </a:lnTo>
                <a:lnTo>
                  <a:pt x="333" y="175"/>
                </a:lnTo>
                <a:lnTo>
                  <a:pt x="335" y="175"/>
                </a:lnTo>
                <a:lnTo>
                  <a:pt x="335" y="174"/>
                </a:lnTo>
                <a:lnTo>
                  <a:pt x="335" y="172"/>
                </a:lnTo>
                <a:lnTo>
                  <a:pt x="335" y="172"/>
                </a:lnTo>
                <a:lnTo>
                  <a:pt x="335" y="174"/>
                </a:lnTo>
                <a:lnTo>
                  <a:pt x="337" y="174"/>
                </a:lnTo>
                <a:lnTo>
                  <a:pt x="337" y="175"/>
                </a:lnTo>
                <a:lnTo>
                  <a:pt x="337" y="175"/>
                </a:lnTo>
                <a:lnTo>
                  <a:pt x="335" y="175"/>
                </a:lnTo>
                <a:lnTo>
                  <a:pt x="335" y="175"/>
                </a:lnTo>
                <a:lnTo>
                  <a:pt x="333" y="175"/>
                </a:lnTo>
                <a:lnTo>
                  <a:pt x="333" y="177"/>
                </a:lnTo>
                <a:lnTo>
                  <a:pt x="335" y="177"/>
                </a:lnTo>
                <a:lnTo>
                  <a:pt x="335" y="177"/>
                </a:lnTo>
                <a:lnTo>
                  <a:pt x="335" y="179"/>
                </a:lnTo>
                <a:lnTo>
                  <a:pt x="337" y="181"/>
                </a:lnTo>
                <a:lnTo>
                  <a:pt x="335" y="181"/>
                </a:lnTo>
                <a:lnTo>
                  <a:pt x="335" y="181"/>
                </a:lnTo>
                <a:lnTo>
                  <a:pt x="335" y="182"/>
                </a:lnTo>
                <a:lnTo>
                  <a:pt x="333" y="182"/>
                </a:lnTo>
                <a:lnTo>
                  <a:pt x="332" y="182"/>
                </a:lnTo>
                <a:lnTo>
                  <a:pt x="332" y="184"/>
                </a:lnTo>
                <a:lnTo>
                  <a:pt x="333" y="186"/>
                </a:lnTo>
                <a:lnTo>
                  <a:pt x="335" y="186"/>
                </a:lnTo>
                <a:lnTo>
                  <a:pt x="335" y="186"/>
                </a:lnTo>
                <a:lnTo>
                  <a:pt x="335" y="187"/>
                </a:lnTo>
                <a:lnTo>
                  <a:pt x="335" y="187"/>
                </a:lnTo>
                <a:lnTo>
                  <a:pt x="333" y="187"/>
                </a:lnTo>
                <a:lnTo>
                  <a:pt x="332" y="187"/>
                </a:lnTo>
                <a:lnTo>
                  <a:pt x="332" y="189"/>
                </a:lnTo>
                <a:lnTo>
                  <a:pt x="333" y="191"/>
                </a:lnTo>
                <a:lnTo>
                  <a:pt x="335" y="191"/>
                </a:lnTo>
                <a:lnTo>
                  <a:pt x="335" y="191"/>
                </a:lnTo>
                <a:lnTo>
                  <a:pt x="333" y="191"/>
                </a:lnTo>
                <a:lnTo>
                  <a:pt x="332" y="191"/>
                </a:lnTo>
                <a:lnTo>
                  <a:pt x="333" y="193"/>
                </a:lnTo>
                <a:lnTo>
                  <a:pt x="335" y="193"/>
                </a:lnTo>
                <a:lnTo>
                  <a:pt x="335" y="193"/>
                </a:lnTo>
                <a:lnTo>
                  <a:pt x="337" y="193"/>
                </a:lnTo>
                <a:lnTo>
                  <a:pt x="337" y="194"/>
                </a:lnTo>
                <a:lnTo>
                  <a:pt x="335" y="194"/>
                </a:lnTo>
                <a:lnTo>
                  <a:pt x="335" y="196"/>
                </a:lnTo>
                <a:lnTo>
                  <a:pt x="337" y="196"/>
                </a:lnTo>
                <a:lnTo>
                  <a:pt x="338" y="196"/>
                </a:lnTo>
                <a:lnTo>
                  <a:pt x="340" y="196"/>
                </a:lnTo>
                <a:lnTo>
                  <a:pt x="340" y="198"/>
                </a:lnTo>
                <a:lnTo>
                  <a:pt x="340" y="199"/>
                </a:lnTo>
                <a:lnTo>
                  <a:pt x="340" y="201"/>
                </a:lnTo>
                <a:lnTo>
                  <a:pt x="338" y="203"/>
                </a:lnTo>
                <a:lnTo>
                  <a:pt x="337" y="203"/>
                </a:lnTo>
                <a:lnTo>
                  <a:pt x="335" y="205"/>
                </a:lnTo>
                <a:lnTo>
                  <a:pt x="335" y="205"/>
                </a:lnTo>
                <a:lnTo>
                  <a:pt x="335" y="203"/>
                </a:lnTo>
                <a:lnTo>
                  <a:pt x="333" y="205"/>
                </a:lnTo>
                <a:lnTo>
                  <a:pt x="335" y="206"/>
                </a:lnTo>
                <a:lnTo>
                  <a:pt x="335" y="206"/>
                </a:lnTo>
                <a:lnTo>
                  <a:pt x="335" y="208"/>
                </a:lnTo>
                <a:lnTo>
                  <a:pt x="335" y="210"/>
                </a:lnTo>
                <a:lnTo>
                  <a:pt x="335" y="210"/>
                </a:lnTo>
                <a:lnTo>
                  <a:pt x="337" y="210"/>
                </a:lnTo>
                <a:lnTo>
                  <a:pt x="338" y="212"/>
                </a:lnTo>
                <a:lnTo>
                  <a:pt x="337" y="212"/>
                </a:lnTo>
                <a:lnTo>
                  <a:pt x="337" y="213"/>
                </a:lnTo>
                <a:lnTo>
                  <a:pt x="338" y="213"/>
                </a:lnTo>
                <a:lnTo>
                  <a:pt x="338" y="215"/>
                </a:lnTo>
                <a:lnTo>
                  <a:pt x="338" y="217"/>
                </a:lnTo>
                <a:lnTo>
                  <a:pt x="337" y="217"/>
                </a:lnTo>
                <a:lnTo>
                  <a:pt x="335" y="217"/>
                </a:lnTo>
                <a:lnTo>
                  <a:pt x="335" y="217"/>
                </a:lnTo>
                <a:lnTo>
                  <a:pt x="333" y="217"/>
                </a:lnTo>
                <a:lnTo>
                  <a:pt x="333" y="218"/>
                </a:lnTo>
                <a:lnTo>
                  <a:pt x="335" y="218"/>
                </a:lnTo>
                <a:lnTo>
                  <a:pt x="335" y="217"/>
                </a:lnTo>
                <a:lnTo>
                  <a:pt x="335" y="217"/>
                </a:lnTo>
                <a:lnTo>
                  <a:pt x="335" y="218"/>
                </a:lnTo>
                <a:lnTo>
                  <a:pt x="337" y="218"/>
                </a:lnTo>
                <a:lnTo>
                  <a:pt x="335" y="220"/>
                </a:lnTo>
                <a:lnTo>
                  <a:pt x="335" y="222"/>
                </a:lnTo>
                <a:lnTo>
                  <a:pt x="335" y="222"/>
                </a:lnTo>
                <a:lnTo>
                  <a:pt x="335" y="222"/>
                </a:lnTo>
                <a:lnTo>
                  <a:pt x="335" y="222"/>
                </a:lnTo>
                <a:lnTo>
                  <a:pt x="333" y="222"/>
                </a:lnTo>
                <a:lnTo>
                  <a:pt x="333" y="224"/>
                </a:lnTo>
                <a:lnTo>
                  <a:pt x="335" y="224"/>
                </a:lnTo>
                <a:lnTo>
                  <a:pt x="335" y="225"/>
                </a:lnTo>
                <a:lnTo>
                  <a:pt x="333" y="225"/>
                </a:lnTo>
                <a:lnTo>
                  <a:pt x="333" y="224"/>
                </a:lnTo>
                <a:lnTo>
                  <a:pt x="332" y="224"/>
                </a:lnTo>
                <a:lnTo>
                  <a:pt x="332" y="225"/>
                </a:lnTo>
                <a:lnTo>
                  <a:pt x="330" y="225"/>
                </a:lnTo>
                <a:lnTo>
                  <a:pt x="330" y="224"/>
                </a:lnTo>
                <a:lnTo>
                  <a:pt x="328" y="224"/>
                </a:lnTo>
                <a:lnTo>
                  <a:pt x="328" y="225"/>
                </a:lnTo>
                <a:lnTo>
                  <a:pt x="330" y="225"/>
                </a:lnTo>
                <a:lnTo>
                  <a:pt x="330" y="227"/>
                </a:lnTo>
                <a:lnTo>
                  <a:pt x="332" y="227"/>
                </a:lnTo>
                <a:lnTo>
                  <a:pt x="333" y="227"/>
                </a:lnTo>
                <a:lnTo>
                  <a:pt x="333" y="225"/>
                </a:lnTo>
                <a:lnTo>
                  <a:pt x="333" y="227"/>
                </a:lnTo>
                <a:lnTo>
                  <a:pt x="335" y="229"/>
                </a:lnTo>
                <a:lnTo>
                  <a:pt x="335" y="230"/>
                </a:lnTo>
                <a:lnTo>
                  <a:pt x="333" y="230"/>
                </a:lnTo>
                <a:lnTo>
                  <a:pt x="332" y="230"/>
                </a:lnTo>
                <a:lnTo>
                  <a:pt x="330" y="230"/>
                </a:lnTo>
                <a:lnTo>
                  <a:pt x="330" y="229"/>
                </a:lnTo>
                <a:lnTo>
                  <a:pt x="328" y="229"/>
                </a:lnTo>
                <a:lnTo>
                  <a:pt x="328" y="227"/>
                </a:lnTo>
                <a:lnTo>
                  <a:pt x="328" y="229"/>
                </a:lnTo>
                <a:lnTo>
                  <a:pt x="328" y="230"/>
                </a:lnTo>
                <a:lnTo>
                  <a:pt x="328" y="232"/>
                </a:lnTo>
                <a:lnTo>
                  <a:pt x="330" y="232"/>
                </a:lnTo>
                <a:lnTo>
                  <a:pt x="330" y="234"/>
                </a:lnTo>
                <a:lnTo>
                  <a:pt x="328" y="234"/>
                </a:lnTo>
                <a:lnTo>
                  <a:pt x="328" y="232"/>
                </a:lnTo>
                <a:lnTo>
                  <a:pt x="326" y="232"/>
                </a:lnTo>
                <a:lnTo>
                  <a:pt x="326" y="230"/>
                </a:lnTo>
                <a:lnTo>
                  <a:pt x="325" y="230"/>
                </a:lnTo>
                <a:lnTo>
                  <a:pt x="325" y="232"/>
                </a:lnTo>
                <a:lnTo>
                  <a:pt x="326" y="234"/>
                </a:lnTo>
                <a:lnTo>
                  <a:pt x="328" y="234"/>
                </a:lnTo>
                <a:lnTo>
                  <a:pt x="328" y="236"/>
                </a:lnTo>
                <a:lnTo>
                  <a:pt x="328" y="236"/>
                </a:lnTo>
                <a:lnTo>
                  <a:pt x="326" y="236"/>
                </a:lnTo>
                <a:lnTo>
                  <a:pt x="326" y="237"/>
                </a:lnTo>
                <a:lnTo>
                  <a:pt x="325" y="237"/>
                </a:lnTo>
                <a:lnTo>
                  <a:pt x="325" y="236"/>
                </a:lnTo>
                <a:lnTo>
                  <a:pt x="325" y="236"/>
                </a:lnTo>
                <a:lnTo>
                  <a:pt x="325" y="234"/>
                </a:lnTo>
                <a:lnTo>
                  <a:pt x="323" y="234"/>
                </a:lnTo>
                <a:lnTo>
                  <a:pt x="323" y="236"/>
                </a:lnTo>
                <a:lnTo>
                  <a:pt x="321" y="236"/>
                </a:lnTo>
                <a:lnTo>
                  <a:pt x="321" y="236"/>
                </a:lnTo>
                <a:lnTo>
                  <a:pt x="321" y="236"/>
                </a:lnTo>
                <a:lnTo>
                  <a:pt x="321" y="236"/>
                </a:lnTo>
                <a:lnTo>
                  <a:pt x="321" y="237"/>
                </a:lnTo>
                <a:lnTo>
                  <a:pt x="321" y="239"/>
                </a:lnTo>
                <a:lnTo>
                  <a:pt x="321" y="241"/>
                </a:lnTo>
                <a:lnTo>
                  <a:pt x="323" y="241"/>
                </a:lnTo>
                <a:lnTo>
                  <a:pt x="325" y="241"/>
                </a:lnTo>
                <a:lnTo>
                  <a:pt x="325" y="242"/>
                </a:lnTo>
                <a:lnTo>
                  <a:pt x="325" y="244"/>
                </a:lnTo>
                <a:lnTo>
                  <a:pt x="323" y="244"/>
                </a:lnTo>
                <a:lnTo>
                  <a:pt x="321" y="244"/>
                </a:lnTo>
                <a:lnTo>
                  <a:pt x="321" y="244"/>
                </a:lnTo>
                <a:lnTo>
                  <a:pt x="321" y="246"/>
                </a:lnTo>
                <a:lnTo>
                  <a:pt x="321" y="248"/>
                </a:lnTo>
                <a:lnTo>
                  <a:pt x="320" y="248"/>
                </a:lnTo>
                <a:lnTo>
                  <a:pt x="318" y="248"/>
                </a:lnTo>
                <a:lnTo>
                  <a:pt x="316" y="248"/>
                </a:lnTo>
                <a:lnTo>
                  <a:pt x="318" y="248"/>
                </a:lnTo>
                <a:lnTo>
                  <a:pt x="318" y="246"/>
                </a:lnTo>
                <a:lnTo>
                  <a:pt x="318" y="244"/>
                </a:lnTo>
                <a:lnTo>
                  <a:pt x="320" y="244"/>
                </a:lnTo>
                <a:lnTo>
                  <a:pt x="318" y="244"/>
                </a:lnTo>
                <a:lnTo>
                  <a:pt x="318" y="242"/>
                </a:lnTo>
                <a:lnTo>
                  <a:pt x="318" y="244"/>
                </a:lnTo>
                <a:lnTo>
                  <a:pt x="316" y="244"/>
                </a:lnTo>
                <a:lnTo>
                  <a:pt x="316" y="246"/>
                </a:lnTo>
                <a:lnTo>
                  <a:pt x="316" y="248"/>
                </a:lnTo>
                <a:lnTo>
                  <a:pt x="316" y="249"/>
                </a:lnTo>
                <a:lnTo>
                  <a:pt x="318" y="249"/>
                </a:lnTo>
                <a:lnTo>
                  <a:pt x="318" y="251"/>
                </a:lnTo>
                <a:lnTo>
                  <a:pt x="316" y="251"/>
                </a:lnTo>
                <a:lnTo>
                  <a:pt x="318" y="251"/>
                </a:lnTo>
                <a:lnTo>
                  <a:pt x="318" y="253"/>
                </a:lnTo>
                <a:lnTo>
                  <a:pt x="320" y="253"/>
                </a:lnTo>
                <a:lnTo>
                  <a:pt x="318" y="253"/>
                </a:lnTo>
                <a:lnTo>
                  <a:pt x="316" y="253"/>
                </a:lnTo>
                <a:lnTo>
                  <a:pt x="314" y="253"/>
                </a:lnTo>
                <a:lnTo>
                  <a:pt x="314" y="251"/>
                </a:lnTo>
                <a:lnTo>
                  <a:pt x="314" y="251"/>
                </a:lnTo>
                <a:lnTo>
                  <a:pt x="313" y="251"/>
                </a:lnTo>
                <a:lnTo>
                  <a:pt x="313" y="251"/>
                </a:lnTo>
                <a:lnTo>
                  <a:pt x="313" y="253"/>
                </a:lnTo>
                <a:lnTo>
                  <a:pt x="313" y="255"/>
                </a:lnTo>
                <a:lnTo>
                  <a:pt x="311" y="255"/>
                </a:lnTo>
                <a:lnTo>
                  <a:pt x="313" y="256"/>
                </a:lnTo>
                <a:lnTo>
                  <a:pt x="314" y="256"/>
                </a:lnTo>
                <a:lnTo>
                  <a:pt x="314" y="258"/>
                </a:lnTo>
                <a:lnTo>
                  <a:pt x="313" y="258"/>
                </a:lnTo>
                <a:lnTo>
                  <a:pt x="311" y="258"/>
                </a:lnTo>
                <a:lnTo>
                  <a:pt x="311" y="256"/>
                </a:lnTo>
                <a:lnTo>
                  <a:pt x="309" y="258"/>
                </a:lnTo>
                <a:lnTo>
                  <a:pt x="311" y="260"/>
                </a:lnTo>
                <a:lnTo>
                  <a:pt x="311" y="261"/>
                </a:lnTo>
                <a:lnTo>
                  <a:pt x="311" y="263"/>
                </a:lnTo>
                <a:lnTo>
                  <a:pt x="313" y="263"/>
                </a:lnTo>
                <a:lnTo>
                  <a:pt x="313" y="261"/>
                </a:lnTo>
                <a:lnTo>
                  <a:pt x="314" y="261"/>
                </a:lnTo>
                <a:lnTo>
                  <a:pt x="314" y="263"/>
                </a:lnTo>
                <a:lnTo>
                  <a:pt x="313" y="263"/>
                </a:lnTo>
                <a:lnTo>
                  <a:pt x="311" y="263"/>
                </a:lnTo>
                <a:lnTo>
                  <a:pt x="311" y="265"/>
                </a:lnTo>
                <a:lnTo>
                  <a:pt x="309" y="265"/>
                </a:lnTo>
                <a:lnTo>
                  <a:pt x="309" y="267"/>
                </a:lnTo>
                <a:lnTo>
                  <a:pt x="311" y="267"/>
                </a:lnTo>
                <a:lnTo>
                  <a:pt x="313" y="267"/>
                </a:lnTo>
                <a:lnTo>
                  <a:pt x="313" y="267"/>
                </a:lnTo>
                <a:lnTo>
                  <a:pt x="311" y="267"/>
                </a:lnTo>
                <a:lnTo>
                  <a:pt x="311" y="268"/>
                </a:lnTo>
                <a:lnTo>
                  <a:pt x="311" y="270"/>
                </a:lnTo>
                <a:lnTo>
                  <a:pt x="313" y="270"/>
                </a:lnTo>
                <a:lnTo>
                  <a:pt x="314" y="272"/>
                </a:lnTo>
                <a:lnTo>
                  <a:pt x="314" y="273"/>
                </a:lnTo>
                <a:lnTo>
                  <a:pt x="313" y="273"/>
                </a:lnTo>
                <a:lnTo>
                  <a:pt x="313" y="275"/>
                </a:lnTo>
                <a:lnTo>
                  <a:pt x="313" y="277"/>
                </a:lnTo>
                <a:lnTo>
                  <a:pt x="313" y="279"/>
                </a:lnTo>
                <a:lnTo>
                  <a:pt x="313" y="280"/>
                </a:lnTo>
                <a:lnTo>
                  <a:pt x="311" y="280"/>
                </a:lnTo>
                <a:lnTo>
                  <a:pt x="311" y="282"/>
                </a:lnTo>
                <a:lnTo>
                  <a:pt x="309" y="282"/>
                </a:lnTo>
                <a:lnTo>
                  <a:pt x="309" y="282"/>
                </a:lnTo>
                <a:lnTo>
                  <a:pt x="309" y="284"/>
                </a:lnTo>
                <a:lnTo>
                  <a:pt x="311" y="284"/>
                </a:lnTo>
                <a:lnTo>
                  <a:pt x="311" y="285"/>
                </a:lnTo>
                <a:lnTo>
                  <a:pt x="311" y="287"/>
                </a:lnTo>
                <a:lnTo>
                  <a:pt x="313" y="287"/>
                </a:lnTo>
                <a:lnTo>
                  <a:pt x="311" y="289"/>
                </a:lnTo>
                <a:lnTo>
                  <a:pt x="311" y="291"/>
                </a:lnTo>
                <a:lnTo>
                  <a:pt x="309" y="291"/>
                </a:lnTo>
                <a:lnTo>
                  <a:pt x="309" y="292"/>
                </a:lnTo>
                <a:lnTo>
                  <a:pt x="307" y="292"/>
                </a:lnTo>
                <a:lnTo>
                  <a:pt x="306" y="291"/>
                </a:lnTo>
                <a:lnTo>
                  <a:pt x="306" y="289"/>
                </a:lnTo>
                <a:lnTo>
                  <a:pt x="307" y="289"/>
                </a:lnTo>
                <a:lnTo>
                  <a:pt x="309" y="289"/>
                </a:lnTo>
                <a:lnTo>
                  <a:pt x="309" y="287"/>
                </a:lnTo>
                <a:lnTo>
                  <a:pt x="307" y="287"/>
                </a:lnTo>
                <a:lnTo>
                  <a:pt x="306" y="289"/>
                </a:lnTo>
                <a:lnTo>
                  <a:pt x="306" y="289"/>
                </a:lnTo>
                <a:lnTo>
                  <a:pt x="306" y="287"/>
                </a:lnTo>
                <a:lnTo>
                  <a:pt x="304" y="287"/>
                </a:lnTo>
                <a:lnTo>
                  <a:pt x="304" y="289"/>
                </a:lnTo>
                <a:lnTo>
                  <a:pt x="304" y="291"/>
                </a:lnTo>
                <a:lnTo>
                  <a:pt x="304" y="292"/>
                </a:lnTo>
                <a:lnTo>
                  <a:pt x="304" y="294"/>
                </a:lnTo>
                <a:lnTo>
                  <a:pt x="302" y="294"/>
                </a:lnTo>
                <a:lnTo>
                  <a:pt x="301" y="294"/>
                </a:lnTo>
                <a:lnTo>
                  <a:pt x="301" y="292"/>
                </a:lnTo>
                <a:lnTo>
                  <a:pt x="301" y="291"/>
                </a:lnTo>
                <a:lnTo>
                  <a:pt x="299" y="291"/>
                </a:lnTo>
                <a:lnTo>
                  <a:pt x="299" y="292"/>
                </a:lnTo>
                <a:lnTo>
                  <a:pt x="297" y="292"/>
                </a:lnTo>
                <a:lnTo>
                  <a:pt x="297" y="294"/>
                </a:lnTo>
                <a:lnTo>
                  <a:pt x="297" y="296"/>
                </a:lnTo>
                <a:lnTo>
                  <a:pt x="297" y="296"/>
                </a:lnTo>
                <a:lnTo>
                  <a:pt x="295" y="296"/>
                </a:lnTo>
                <a:lnTo>
                  <a:pt x="295" y="298"/>
                </a:lnTo>
                <a:lnTo>
                  <a:pt x="295" y="299"/>
                </a:lnTo>
                <a:lnTo>
                  <a:pt x="297" y="299"/>
                </a:lnTo>
                <a:lnTo>
                  <a:pt x="297" y="301"/>
                </a:lnTo>
                <a:lnTo>
                  <a:pt x="299" y="301"/>
                </a:lnTo>
                <a:lnTo>
                  <a:pt x="301" y="301"/>
                </a:lnTo>
                <a:lnTo>
                  <a:pt x="301" y="303"/>
                </a:lnTo>
                <a:lnTo>
                  <a:pt x="299" y="303"/>
                </a:lnTo>
                <a:lnTo>
                  <a:pt x="297" y="303"/>
                </a:lnTo>
                <a:lnTo>
                  <a:pt x="295" y="303"/>
                </a:lnTo>
                <a:lnTo>
                  <a:pt x="294" y="303"/>
                </a:lnTo>
                <a:lnTo>
                  <a:pt x="292" y="304"/>
                </a:lnTo>
                <a:lnTo>
                  <a:pt x="292" y="306"/>
                </a:lnTo>
                <a:lnTo>
                  <a:pt x="294" y="306"/>
                </a:lnTo>
                <a:lnTo>
                  <a:pt x="294" y="308"/>
                </a:lnTo>
                <a:lnTo>
                  <a:pt x="295" y="308"/>
                </a:lnTo>
                <a:lnTo>
                  <a:pt x="294" y="308"/>
                </a:lnTo>
                <a:lnTo>
                  <a:pt x="294" y="310"/>
                </a:lnTo>
                <a:lnTo>
                  <a:pt x="292" y="310"/>
                </a:lnTo>
                <a:lnTo>
                  <a:pt x="290" y="310"/>
                </a:lnTo>
                <a:lnTo>
                  <a:pt x="290" y="311"/>
                </a:lnTo>
                <a:lnTo>
                  <a:pt x="292" y="311"/>
                </a:lnTo>
                <a:lnTo>
                  <a:pt x="292" y="313"/>
                </a:lnTo>
                <a:lnTo>
                  <a:pt x="292" y="315"/>
                </a:lnTo>
                <a:lnTo>
                  <a:pt x="292" y="316"/>
                </a:lnTo>
                <a:lnTo>
                  <a:pt x="290" y="318"/>
                </a:lnTo>
                <a:lnTo>
                  <a:pt x="290" y="320"/>
                </a:lnTo>
                <a:lnTo>
                  <a:pt x="292" y="320"/>
                </a:lnTo>
                <a:lnTo>
                  <a:pt x="294" y="320"/>
                </a:lnTo>
                <a:lnTo>
                  <a:pt x="294" y="322"/>
                </a:lnTo>
                <a:lnTo>
                  <a:pt x="292" y="322"/>
                </a:lnTo>
                <a:lnTo>
                  <a:pt x="292" y="323"/>
                </a:lnTo>
                <a:lnTo>
                  <a:pt x="292" y="325"/>
                </a:lnTo>
                <a:lnTo>
                  <a:pt x="294" y="325"/>
                </a:lnTo>
                <a:lnTo>
                  <a:pt x="292" y="325"/>
                </a:lnTo>
                <a:lnTo>
                  <a:pt x="292" y="327"/>
                </a:lnTo>
                <a:lnTo>
                  <a:pt x="292" y="327"/>
                </a:lnTo>
                <a:lnTo>
                  <a:pt x="290" y="327"/>
                </a:lnTo>
                <a:lnTo>
                  <a:pt x="287" y="327"/>
                </a:lnTo>
                <a:lnTo>
                  <a:pt x="285" y="327"/>
                </a:lnTo>
                <a:lnTo>
                  <a:pt x="275" y="327"/>
                </a:lnTo>
                <a:lnTo>
                  <a:pt x="275" y="327"/>
                </a:lnTo>
                <a:lnTo>
                  <a:pt x="273" y="327"/>
                </a:lnTo>
                <a:lnTo>
                  <a:pt x="263" y="327"/>
                </a:lnTo>
                <a:lnTo>
                  <a:pt x="256" y="328"/>
                </a:lnTo>
                <a:lnTo>
                  <a:pt x="251" y="328"/>
                </a:lnTo>
                <a:lnTo>
                  <a:pt x="249" y="328"/>
                </a:lnTo>
                <a:lnTo>
                  <a:pt x="246" y="328"/>
                </a:lnTo>
                <a:lnTo>
                  <a:pt x="242" y="328"/>
                </a:lnTo>
                <a:lnTo>
                  <a:pt x="240" y="328"/>
                </a:lnTo>
                <a:lnTo>
                  <a:pt x="235" y="328"/>
                </a:lnTo>
                <a:lnTo>
                  <a:pt x="230" y="328"/>
                </a:lnTo>
                <a:lnTo>
                  <a:pt x="227" y="328"/>
                </a:lnTo>
                <a:lnTo>
                  <a:pt x="216" y="328"/>
                </a:lnTo>
                <a:lnTo>
                  <a:pt x="206" y="328"/>
                </a:lnTo>
                <a:lnTo>
                  <a:pt x="197" y="328"/>
                </a:lnTo>
                <a:lnTo>
                  <a:pt x="196" y="328"/>
                </a:lnTo>
                <a:lnTo>
                  <a:pt x="194" y="328"/>
                </a:lnTo>
                <a:lnTo>
                  <a:pt x="191" y="328"/>
                </a:lnTo>
                <a:lnTo>
                  <a:pt x="182" y="330"/>
                </a:lnTo>
                <a:lnTo>
                  <a:pt x="165" y="330"/>
                </a:lnTo>
                <a:lnTo>
                  <a:pt x="161" y="330"/>
                </a:lnTo>
                <a:lnTo>
                  <a:pt x="160" y="330"/>
                </a:lnTo>
                <a:lnTo>
                  <a:pt x="158" y="330"/>
                </a:lnTo>
                <a:lnTo>
                  <a:pt x="154" y="330"/>
                </a:lnTo>
                <a:lnTo>
                  <a:pt x="149" y="330"/>
                </a:lnTo>
                <a:lnTo>
                  <a:pt x="146" y="330"/>
                </a:lnTo>
                <a:lnTo>
                  <a:pt x="139" y="330"/>
                </a:lnTo>
                <a:lnTo>
                  <a:pt x="137" y="330"/>
                </a:lnTo>
                <a:lnTo>
                  <a:pt x="130" y="330"/>
                </a:lnTo>
                <a:lnTo>
                  <a:pt x="129" y="332"/>
                </a:lnTo>
                <a:lnTo>
                  <a:pt x="127" y="332"/>
                </a:lnTo>
                <a:lnTo>
                  <a:pt x="122" y="332"/>
                </a:lnTo>
                <a:lnTo>
                  <a:pt x="118" y="332"/>
                </a:lnTo>
                <a:lnTo>
                  <a:pt x="115" y="332"/>
                </a:lnTo>
                <a:lnTo>
                  <a:pt x="113" y="332"/>
                </a:lnTo>
                <a:lnTo>
                  <a:pt x="111" y="332"/>
                </a:lnTo>
                <a:lnTo>
                  <a:pt x="110" y="332"/>
                </a:lnTo>
                <a:lnTo>
                  <a:pt x="108" y="332"/>
                </a:lnTo>
                <a:lnTo>
                  <a:pt x="106" y="332"/>
                </a:lnTo>
                <a:lnTo>
                  <a:pt x="105" y="332"/>
                </a:lnTo>
                <a:lnTo>
                  <a:pt x="99" y="332"/>
                </a:lnTo>
                <a:lnTo>
                  <a:pt x="98" y="332"/>
                </a:lnTo>
                <a:lnTo>
                  <a:pt x="96" y="332"/>
                </a:lnTo>
                <a:lnTo>
                  <a:pt x="94" y="332"/>
                </a:lnTo>
                <a:lnTo>
                  <a:pt x="94" y="332"/>
                </a:lnTo>
                <a:lnTo>
                  <a:pt x="91" y="332"/>
                </a:lnTo>
                <a:lnTo>
                  <a:pt x="87" y="332"/>
                </a:lnTo>
                <a:lnTo>
                  <a:pt x="84" y="332"/>
                </a:lnTo>
                <a:lnTo>
                  <a:pt x="82" y="332"/>
                </a:lnTo>
                <a:lnTo>
                  <a:pt x="80" y="332"/>
                </a:lnTo>
                <a:lnTo>
                  <a:pt x="77" y="332"/>
                </a:lnTo>
                <a:lnTo>
                  <a:pt x="75" y="332"/>
                </a:lnTo>
                <a:lnTo>
                  <a:pt x="70" y="332"/>
                </a:lnTo>
                <a:lnTo>
                  <a:pt x="70" y="325"/>
                </a:lnTo>
                <a:lnTo>
                  <a:pt x="70" y="318"/>
                </a:lnTo>
                <a:lnTo>
                  <a:pt x="70" y="316"/>
                </a:lnTo>
                <a:lnTo>
                  <a:pt x="70" y="311"/>
                </a:lnTo>
                <a:lnTo>
                  <a:pt x="70" y="308"/>
                </a:lnTo>
                <a:lnTo>
                  <a:pt x="70" y="304"/>
                </a:lnTo>
                <a:lnTo>
                  <a:pt x="70" y="301"/>
                </a:lnTo>
                <a:lnTo>
                  <a:pt x="70" y="296"/>
                </a:lnTo>
                <a:lnTo>
                  <a:pt x="70" y="294"/>
                </a:lnTo>
                <a:lnTo>
                  <a:pt x="70" y="289"/>
                </a:lnTo>
                <a:lnTo>
                  <a:pt x="70" y="284"/>
                </a:lnTo>
                <a:lnTo>
                  <a:pt x="70" y="279"/>
                </a:lnTo>
                <a:lnTo>
                  <a:pt x="70" y="273"/>
                </a:lnTo>
                <a:lnTo>
                  <a:pt x="70" y="272"/>
                </a:lnTo>
                <a:lnTo>
                  <a:pt x="70" y="261"/>
                </a:lnTo>
                <a:lnTo>
                  <a:pt x="68" y="261"/>
                </a:lnTo>
                <a:lnTo>
                  <a:pt x="65" y="261"/>
                </a:lnTo>
                <a:lnTo>
                  <a:pt x="63" y="261"/>
                </a:lnTo>
                <a:lnTo>
                  <a:pt x="63" y="261"/>
                </a:lnTo>
                <a:lnTo>
                  <a:pt x="60" y="261"/>
                </a:lnTo>
                <a:lnTo>
                  <a:pt x="58" y="261"/>
                </a:lnTo>
                <a:lnTo>
                  <a:pt x="58" y="255"/>
                </a:lnTo>
                <a:lnTo>
                  <a:pt x="58" y="253"/>
                </a:lnTo>
                <a:lnTo>
                  <a:pt x="58" y="251"/>
                </a:lnTo>
                <a:lnTo>
                  <a:pt x="58" y="246"/>
                </a:lnTo>
                <a:lnTo>
                  <a:pt x="58" y="244"/>
                </a:lnTo>
                <a:lnTo>
                  <a:pt x="58" y="241"/>
                </a:lnTo>
                <a:lnTo>
                  <a:pt x="58" y="237"/>
                </a:lnTo>
                <a:lnTo>
                  <a:pt x="58" y="236"/>
                </a:lnTo>
                <a:lnTo>
                  <a:pt x="58" y="236"/>
                </a:lnTo>
                <a:lnTo>
                  <a:pt x="58" y="234"/>
                </a:lnTo>
                <a:lnTo>
                  <a:pt x="58" y="229"/>
                </a:lnTo>
                <a:lnTo>
                  <a:pt x="58" y="227"/>
                </a:lnTo>
                <a:lnTo>
                  <a:pt x="58" y="225"/>
                </a:lnTo>
                <a:lnTo>
                  <a:pt x="58" y="224"/>
                </a:lnTo>
                <a:lnTo>
                  <a:pt x="58" y="222"/>
                </a:lnTo>
                <a:lnTo>
                  <a:pt x="58" y="217"/>
                </a:lnTo>
                <a:lnTo>
                  <a:pt x="58" y="210"/>
                </a:lnTo>
                <a:lnTo>
                  <a:pt x="58" y="208"/>
                </a:lnTo>
                <a:lnTo>
                  <a:pt x="58" y="206"/>
                </a:lnTo>
                <a:lnTo>
                  <a:pt x="58" y="205"/>
                </a:lnTo>
                <a:lnTo>
                  <a:pt x="58" y="203"/>
                </a:lnTo>
                <a:lnTo>
                  <a:pt x="58" y="199"/>
                </a:lnTo>
                <a:lnTo>
                  <a:pt x="58" y="196"/>
                </a:lnTo>
                <a:lnTo>
                  <a:pt x="58" y="194"/>
                </a:lnTo>
                <a:lnTo>
                  <a:pt x="56" y="194"/>
                </a:lnTo>
                <a:lnTo>
                  <a:pt x="46" y="194"/>
                </a:lnTo>
                <a:lnTo>
                  <a:pt x="36" y="194"/>
                </a:lnTo>
                <a:lnTo>
                  <a:pt x="34" y="194"/>
                </a:lnTo>
                <a:lnTo>
                  <a:pt x="34" y="193"/>
                </a:lnTo>
                <a:lnTo>
                  <a:pt x="34" y="191"/>
                </a:lnTo>
                <a:lnTo>
                  <a:pt x="34" y="191"/>
                </a:lnTo>
                <a:lnTo>
                  <a:pt x="34" y="184"/>
                </a:lnTo>
                <a:lnTo>
                  <a:pt x="34" y="179"/>
                </a:lnTo>
                <a:lnTo>
                  <a:pt x="34" y="175"/>
                </a:lnTo>
                <a:lnTo>
                  <a:pt x="34" y="174"/>
                </a:lnTo>
                <a:lnTo>
                  <a:pt x="34" y="168"/>
                </a:lnTo>
                <a:lnTo>
                  <a:pt x="34" y="165"/>
                </a:lnTo>
                <a:lnTo>
                  <a:pt x="34" y="162"/>
                </a:lnTo>
                <a:lnTo>
                  <a:pt x="34" y="162"/>
                </a:lnTo>
                <a:lnTo>
                  <a:pt x="34" y="141"/>
                </a:lnTo>
                <a:lnTo>
                  <a:pt x="34" y="139"/>
                </a:lnTo>
                <a:lnTo>
                  <a:pt x="34" y="138"/>
                </a:lnTo>
                <a:lnTo>
                  <a:pt x="34" y="132"/>
                </a:lnTo>
                <a:lnTo>
                  <a:pt x="34" y="129"/>
                </a:lnTo>
                <a:lnTo>
                  <a:pt x="34" y="124"/>
                </a:lnTo>
                <a:lnTo>
                  <a:pt x="34" y="115"/>
                </a:lnTo>
                <a:lnTo>
                  <a:pt x="34" y="112"/>
                </a:lnTo>
                <a:lnTo>
                  <a:pt x="34" y="107"/>
                </a:lnTo>
                <a:lnTo>
                  <a:pt x="34" y="105"/>
                </a:lnTo>
                <a:lnTo>
                  <a:pt x="34" y="93"/>
                </a:lnTo>
                <a:lnTo>
                  <a:pt x="24" y="95"/>
                </a:lnTo>
                <a:lnTo>
                  <a:pt x="20" y="95"/>
                </a:lnTo>
                <a:lnTo>
                  <a:pt x="17" y="95"/>
                </a:lnTo>
                <a:lnTo>
                  <a:pt x="15" y="95"/>
                </a:lnTo>
                <a:lnTo>
                  <a:pt x="12" y="95"/>
                </a:lnTo>
                <a:lnTo>
                  <a:pt x="12" y="91"/>
                </a:lnTo>
                <a:lnTo>
                  <a:pt x="12" y="82"/>
                </a:lnTo>
                <a:lnTo>
                  <a:pt x="12" y="62"/>
                </a:lnTo>
                <a:lnTo>
                  <a:pt x="12" y="60"/>
                </a:lnTo>
                <a:lnTo>
                  <a:pt x="12" y="45"/>
                </a:lnTo>
                <a:lnTo>
                  <a:pt x="10" y="45"/>
                </a:lnTo>
                <a:lnTo>
                  <a:pt x="10" y="41"/>
                </a:lnTo>
                <a:lnTo>
                  <a:pt x="10" y="39"/>
                </a:lnTo>
                <a:lnTo>
                  <a:pt x="6" y="39"/>
                </a:lnTo>
                <a:lnTo>
                  <a:pt x="5" y="39"/>
                </a:lnTo>
                <a:lnTo>
                  <a:pt x="1" y="39"/>
                </a:lnTo>
                <a:lnTo>
                  <a:pt x="0" y="39"/>
                </a:lnTo>
                <a:lnTo>
                  <a:pt x="0" y="29"/>
                </a:lnTo>
                <a:lnTo>
                  <a:pt x="0" y="27"/>
                </a:lnTo>
                <a:lnTo>
                  <a:pt x="0" y="26"/>
                </a:lnTo>
                <a:lnTo>
                  <a:pt x="0" y="22"/>
                </a:lnTo>
                <a:lnTo>
                  <a:pt x="0" y="19"/>
                </a:lnTo>
                <a:lnTo>
                  <a:pt x="0" y="15"/>
                </a:lnTo>
                <a:lnTo>
                  <a:pt x="0" y="12"/>
                </a:lnTo>
                <a:lnTo>
                  <a:pt x="0" y="7"/>
                </a:lnTo>
                <a:lnTo>
                  <a:pt x="0" y="5"/>
                </a:lnTo>
                <a:lnTo>
                  <a:pt x="1" y="5"/>
                </a:lnTo>
                <a:lnTo>
                  <a:pt x="3" y="5"/>
                </a:lnTo>
                <a:lnTo>
                  <a:pt x="12" y="5"/>
                </a:lnTo>
                <a:lnTo>
                  <a:pt x="15" y="5"/>
                </a:lnTo>
                <a:lnTo>
                  <a:pt x="17" y="5"/>
                </a:lnTo>
                <a:lnTo>
                  <a:pt x="19" y="5"/>
                </a:lnTo>
                <a:lnTo>
                  <a:pt x="22" y="5"/>
                </a:lnTo>
                <a:lnTo>
                  <a:pt x="24" y="5"/>
                </a:lnTo>
                <a:lnTo>
                  <a:pt x="29" y="5"/>
                </a:lnTo>
                <a:lnTo>
                  <a:pt x="32" y="5"/>
                </a:lnTo>
                <a:lnTo>
                  <a:pt x="36" y="5"/>
                </a:lnTo>
                <a:lnTo>
                  <a:pt x="41" y="5"/>
                </a:lnTo>
                <a:lnTo>
                  <a:pt x="44" y="5"/>
                </a:lnTo>
                <a:lnTo>
                  <a:pt x="55" y="5"/>
                </a:lnTo>
                <a:lnTo>
                  <a:pt x="58" y="5"/>
                </a:lnTo>
                <a:lnTo>
                  <a:pt x="65" y="3"/>
                </a:lnTo>
                <a:lnTo>
                  <a:pt x="67" y="3"/>
                </a:lnTo>
                <a:lnTo>
                  <a:pt x="72" y="3"/>
                </a:lnTo>
                <a:lnTo>
                  <a:pt x="77" y="3"/>
                </a:lnTo>
                <a:lnTo>
                  <a:pt x="87" y="3"/>
                </a:lnTo>
                <a:lnTo>
                  <a:pt x="94" y="3"/>
                </a:lnTo>
                <a:lnTo>
                  <a:pt x="94" y="3"/>
                </a:lnTo>
                <a:lnTo>
                  <a:pt x="96" y="3"/>
                </a:lnTo>
                <a:lnTo>
                  <a:pt x="98" y="3"/>
                </a:lnTo>
                <a:lnTo>
                  <a:pt x="99" y="3"/>
                </a:lnTo>
                <a:lnTo>
                  <a:pt x="101" y="3"/>
                </a:lnTo>
                <a:lnTo>
                  <a:pt x="103" y="3"/>
                </a:lnTo>
                <a:lnTo>
                  <a:pt x="106" y="3"/>
                </a:lnTo>
                <a:lnTo>
                  <a:pt x="108" y="3"/>
                </a:lnTo>
                <a:lnTo>
                  <a:pt x="110" y="3"/>
                </a:lnTo>
                <a:lnTo>
                  <a:pt x="110" y="3"/>
                </a:lnTo>
                <a:lnTo>
                  <a:pt x="113" y="2"/>
                </a:lnTo>
                <a:lnTo>
                  <a:pt x="117" y="3"/>
                </a:lnTo>
                <a:lnTo>
                  <a:pt x="122" y="3"/>
                </a:lnTo>
                <a:lnTo>
                  <a:pt x="125" y="3"/>
                </a:lnTo>
                <a:lnTo>
                  <a:pt x="134" y="2"/>
                </a:lnTo>
                <a:lnTo>
                  <a:pt x="135" y="2"/>
                </a:lnTo>
                <a:lnTo>
                  <a:pt x="139" y="2"/>
                </a:lnTo>
                <a:lnTo>
                  <a:pt x="141" y="2"/>
                </a:lnTo>
                <a:lnTo>
                  <a:pt x="142" y="2"/>
                </a:lnTo>
                <a:lnTo>
                  <a:pt x="144" y="2"/>
                </a:lnTo>
                <a:lnTo>
                  <a:pt x="154" y="2"/>
                </a:lnTo>
                <a:lnTo>
                  <a:pt x="156" y="2"/>
                </a:lnTo>
                <a:lnTo>
                  <a:pt x="161" y="2"/>
                </a:lnTo>
                <a:lnTo>
                  <a:pt x="168" y="2"/>
                </a:lnTo>
                <a:lnTo>
                  <a:pt x="177" y="2"/>
                </a:lnTo>
                <a:lnTo>
                  <a:pt x="178" y="2"/>
                </a:lnTo>
                <a:lnTo>
                  <a:pt x="185" y="2"/>
                </a:lnTo>
                <a:lnTo>
                  <a:pt x="185" y="2"/>
                </a:lnTo>
                <a:lnTo>
                  <a:pt x="196" y="0"/>
                </a:lnTo>
                <a:lnTo>
                  <a:pt x="199" y="0"/>
                </a:lnTo>
                <a:lnTo>
                  <a:pt x="199" y="0"/>
                </a:lnTo>
                <a:lnTo>
                  <a:pt x="201" y="0"/>
                </a:lnTo>
                <a:lnTo>
                  <a:pt x="209" y="0"/>
                </a:lnTo>
                <a:lnTo>
                  <a:pt x="211" y="0"/>
                </a:lnTo>
                <a:lnTo>
                  <a:pt x="213" y="0"/>
                </a:lnTo>
                <a:lnTo>
                  <a:pt x="215" y="0"/>
                </a:lnTo>
                <a:lnTo>
                  <a:pt x="215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1" y="0"/>
                </a:lnTo>
                <a:lnTo>
                  <a:pt x="225" y="2"/>
                </a:lnTo>
                <a:lnTo>
                  <a:pt x="227" y="2"/>
                </a:lnTo>
                <a:lnTo>
                  <a:pt x="234" y="2"/>
                </a:lnTo>
                <a:lnTo>
                  <a:pt x="235" y="2"/>
                </a:lnTo>
                <a:lnTo>
                  <a:pt x="237" y="2"/>
                </a:lnTo>
                <a:lnTo>
                  <a:pt x="239" y="2"/>
                </a:lnTo>
                <a:lnTo>
                  <a:pt x="240" y="2"/>
                </a:lnTo>
                <a:lnTo>
                  <a:pt x="242" y="2"/>
                </a:lnTo>
                <a:lnTo>
                  <a:pt x="246" y="2"/>
                </a:lnTo>
                <a:lnTo>
                  <a:pt x="252" y="2"/>
                </a:lnTo>
                <a:lnTo>
                  <a:pt x="254" y="2"/>
                </a:lnTo>
                <a:lnTo>
                  <a:pt x="256" y="2"/>
                </a:lnTo>
                <a:lnTo>
                  <a:pt x="259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14" name="Freeform 242"/>
          <p:cNvSpPr>
            <a:spLocks/>
          </p:cNvSpPr>
          <p:nvPr/>
        </p:nvSpPr>
        <p:spPr bwMode="auto">
          <a:xfrm>
            <a:off x="5776913" y="6421438"/>
            <a:ext cx="625475" cy="650875"/>
          </a:xfrm>
          <a:custGeom>
            <a:avLst/>
            <a:gdLst/>
            <a:ahLst/>
            <a:cxnLst>
              <a:cxn ang="0">
                <a:pos x="204" y="9"/>
              </a:cxn>
              <a:cxn ang="0">
                <a:pos x="218" y="4"/>
              </a:cxn>
              <a:cxn ang="0">
                <a:pos x="235" y="0"/>
              </a:cxn>
              <a:cxn ang="0">
                <a:pos x="256" y="0"/>
              </a:cxn>
              <a:cxn ang="0">
                <a:pos x="280" y="16"/>
              </a:cxn>
              <a:cxn ang="0">
                <a:pos x="299" y="42"/>
              </a:cxn>
              <a:cxn ang="0">
                <a:pos x="316" y="68"/>
              </a:cxn>
              <a:cxn ang="0">
                <a:pos x="335" y="92"/>
              </a:cxn>
              <a:cxn ang="0">
                <a:pos x="363" y="126"/>
              </a:cxn>
              <a:cxn ang="0">
                <a:pos x="376" y="150"/>
              </a:cxn>
              <a:cxn ang="0">
                <a:pos x="394" y="174"/>
              </a:cxn>
              <a:cxn ang="0">
                <a:pos x="368" y="188"/>
              </a:cxn>
              <a:cxn ang="0">
                <a:pos x="363" y="203"/>
              </a:cxn>
              <a:cxn ang="0">
                <a:pos x="361" y="221"/>
              </a:cxn>
              <a:cxn ang="0">
                <a:pos x="356" y="234"/>
              </a:cxn>
              <a:cxn ang="0">
                <a:pos x="354" y="250"/>
              </a:cxn>
              <a:cxn ang="0">
                <a:pos x="344" y="277"/>
              </a:cxn>
              <a:cxn ang="0">
                <a:pos x="327" y="307"/>
              </a:cxn>
              <a:cxn ang="0">
                <a:pos x="296" y="308"/>
              </a:cxn>
              <a:cxn ang="0">
                <a:pos x="303" y="283"/>
              </a:cxn>
              <a:cxn ang="0">
                <a:pos x="311" y="267"/>
              </a:cxn>
              <a:cxn ang="0">
                <a:pos x="311" y="250"/>
              </a:cxn>
              <a:cxn ang="0">
                <a:pos x="304" y="234"/>
              </a:cxn>
              <a:cxn ang="0">
                <a:pos x="287" y="224"/>
              </a:cxn>
              <a:cxn ang="0">
                <a:pos x="256" y="226"/>
              </a:cxn>
              <a:cxn ang="0">
                <a:pos x="251" y="260"/>
              </a:cxn>
              <a:cxn ang="0">
                <a:pos x="268" y="289"/>
              </a:cxn>
              <a:cxn ang="0">
                <a:pos x="280" y="305"/>
              </a:cxn>
              <a:cxn ang="0">
                <a:pos x="268" y="329"/>
              </a:cxn>
              <a:cxn ang="0">
                <a:pos x="282" y="367"/>
              </a:cxn>
              <a:cxn ang="0">
                <a:pos x="272" y="410"/>
              </a:cxn>
              <a:cxn ang="0">
                <a:pos x="249" y="381"/>
              </a:cxn>
              <a:cxn ang="0">
                <a:pos x="235" y="360"/>
              </a:cxn>
              <a:cxn ang="0">
                <a:pos x="210" y="362"/>
              </a:cxn>
              <a:cxn ang="0">
                <a:pos x="189" y="365"/>
              </a:cxn>
              <a:cxn ang="0">
                <a:pos x="175" y="358"/>
              </a:cxn>
              <a:cxn ang="0">
                <a:pos x="160" y="348"/>
              </a:cxn>
              <a:cxn ang="0">
                <a:pos x="144" y="346"/>
              </a:cxn>
              <a:cxn ang="0">
                <a:pos x="143" y="362"/>
              </a:cxn>
              <a:cxn ang="0">
                <a:pos x="139" y="372"/>
              </a:cxn>
              <a:cxn ang="0">
                <a:pos x="131" y="375"/>
              </a:cxn>
              <a:cxn ang="0">
                <a:pos x="101" y="377"/>
              </a:cxn>
              <a:cxn ang="0">
                <a:pos x="58" y="379"/>
              </a:cxn>
              <a:cxn ang="0">
                <a:pos x="19" y="379"/>
              </a:cxn>
              <a:cxn ang="0">
                <a:pos x="2" y="374"/>
              </a:cxn>
              <a:cxn ang="0">
                <a:pos x="5" y="358"/>
              </a:cxn>
              <a:cxn ang="0">
                <a:pos x="8" y="336"/>
              </a:cxn>
              <a:cxn ang="0">
                <a:pos x="7" y="317"/>
              </a:cxn>
              <a:cxn ang="0">
                <a:pos x="8" y="300"/>
              </a:cxn>
              <a:cxn ang="0">
                <a:pos x="7" y="281"/>
              </a:cxn>
              <a:cxn ang="0">
                <a:pos x="7" y="265"/>
              </a:cxn>
              <a:cxn ang="0">
                <a:pos x="8" y="252"/>
              </a:cxn>
              <a:cxn ang="0">
                <a:pos x="7" y="236"/>
              </a:cxn>
              <a:cxn ang="0">
                <a:pos x="2" y="214"/>
              </a:cxn>
              <a:cxn ang="0">
                <a:pos x="0" y="197"/>
              </a:cxn>
              <a:cxn ang="0">
                <a:pos x="51" y="195"/>
              </a:cxn>
              <a:cxn ang="0">
                <a:pos x="75" y="195"/>
              </a:cxn>
              <a:cxn ang="0">
                <a:pos x="96" y="193"/>
              </a:cxn>
              <a:cxn ang="0">
                <a:pos x="144" y="191"/>
              </a:cxn>
              <a:cxn ang="0">
                <a:pos x="161" y="164"/>
              </a:cxn>
              <a:cxn ang="0">
                <a:pos x="160" y="102"/>
              </a:cxn>
              <a:cxn ang="0">
                <a:pos x="158" y="57"/>
              </a:cxn>
            </a:cxnLst>
            <a:rect l="0" t="0" r="r" b="b"/>
            <a:pathLst>
              <a:path w="394" h="410">
                <a:moveTo>
                  <a:pt x="161" y="12"/>
                </a:moveTo>
                <a:lnTo>
                  <a:pt x="165" y="12"/>
                </a:lnTo>
                <a:lnTo>
                  <a:pt x="175" y="12"/>
                </a:lnTo>
                <a:lnTo>
                  <a:pt x="177" y="12"/>
                </a:lnTo>
                <a:lnTo>
                  <a:pt x="182" y="11"/>
                </a:lnTo>
                <a:lnTo>
                  <a:pt x="189" y="11"/>
                </a:lnTo>
                <a:lnTo>
                  <a:pt x="192" y="11"/>
                </a:lnTo>
                <a:lnTo>
                  <a:pt x="194" y="11"/>
                </a:lnTo>
                <a:lnTo>
                  <a:pt x="196" y="11"/>
                </a:lnTo>
                <a:lnTo>
                  <a:pt x="199" y="11"/>
                </a:lnTo>
                <a:lnTo>
                  <a:pt x="204" y="9"/>
                </a:lnTo>
                <a:lnTo>
                  <a:pt x="204" y="9"/>
                </a:lnTo>
                <a:lnTo>
                  <a:pt x="206" y="9"/>
                </a:lnTo>
                <a:lnTo>
                  <a:pt x="208" y="9"/>
                </a:lnTo>
                <a:lnTo>
                  <a:pt x="210" y="9"/>
                </a:lnTo>
                <a:lnTo>
                  <a:pt x="215" y="9"/>
                </a:lnTo>
                <a:lnTo>
                  <a:pt x="217" y="9"/>
                </a:lnTo>
                <a:lnTo>
                  <a:pt x="218" y="9"/>
                </a:lnTo>
                <a:lnTo>
                  <a:pt x="217" y="7"/>
                </a:lnTo>
                <a:lnTo>
                  <a:pt x="217" y="6"/>
                </a:lnTo>
                <a:lnTo>
                  <a:pt x="218" y="6"/>
                </a:lnTo>
                <a:lnTo>
                  <a:pt x="218" y="4"/>
                </a:lnTo>
                <a:lnTo>
                  <a:pt x="220" y="4"/>
                </a:lnTo>
                <a:lnTo>
                  <a:pt x="220" y="4"/>
                </a:lnTo>
                <a:lnTo>
                  <a:pt x="222" y="4"/>
                </a:lnTo>
                <a:lnTo>
                  <a:pt x="223" y="4"/>
                </a:lnTo>
                <a:lnTo>
                  <a:pt x="225" y="2"/>
                </a:lnTo>
                <a:lnTo>
                  <a:pt x="227" y="2"/>
                </a:lnTo>
                <a:lnTo>
                  <a:pt x="229" y="2"/>
                </a:lnTo>
                <a:lnTo>
                  <a:pt x="230" y="2"/>
                </a:lnTo>
                <a:lnTo>
                  <a:pt x="232" y="2"/>
                </a:lnTo>
                <a:lnTo>
                  <a:pt x="234" y="2"/>
                </a:lnTo>
                <a:lnTo>
                  <a:pt x="235" y="0"/>
                </a:lnTo>
                <a:lnTo>
                  <a:pt x="235" y="0"/>
                </a:lnTo>
                <a:lnTo>
                  <a:pt x="239" y="0"/>
                </a:lnTo>
                <a:lnTo>
                  <a:pt x="239" y="2"/>
                </a:lnTo>
                <a:lnTo>
                  <a:pt x="242" y="0"/>
                </a:lnTo>
                <a:lnTo>
                  <a:pt x="247" y="0"/>
                </a:lnTo>
                <a:lnTo>
                  <a:pt x="249" y="0"/>
                </a:lnTo>
                <a:lnTo>
                  <a:pt x="251" y="0"/>
                </a:lnTo>
                <a:lnTo>
                  <a:pt x="251" y="0"/>
                </a:lnTo>
                <a:lnTo>
                  <a:pt x="253" y="0"/>
                </a:lnTo>
                <a:lnTo>
                  <a:pt x="254" y="0"/>
                </a:lnTo>
                <a:lnTo>
                  <a:pt x="256" y="0"/>
                </a:lnTo>
                <a:lnTo>
                  <a:pt x="258" y="0"/>
                </a:lnTo>
                <a:lnTo>
                  <a:pt x="261" y="0"/>
                </a:lnTo>
                <a:lnTo>
                  <a:pt x="263" y="0"/>
                </a:lnTo>
                <a:lnTo>
                  <a:pt x="265" y="0"/>
                </a:lnTo>
                <a:lnTo>
                  <a:pt x="265" y="0"/>
                </a:lnTo>
                <a:lnTo>
                  <a:pt x="268" y="0"/>
                </a:lnTo>
                <a:lnTo>
                  <a:pt x="268" y="4"/>
                </a:lnTo>
                <a:lnTo>
                  <a:pt x="268" y="14"/>
                </a:lnTo>
                <a:lnTo>
                  <a:pt x="268" y="18"/>
                </a:lnTo>
                <a:lnTo>
                  <a:pt x="278" y="16"/>
                </a:lnTo>
                <a:lnTo>
                  <a:pt x="280" y="16"/>
                </a:lnTo>
                <a:lnTo>
                  <a:pt x="280" y="23"/>
                </a:lnTo>
                <a:lnTo>
                  <a:pt x="280" y="28"/>
                </a:lnTo>
                <a:lnTo>
                  <a:pt x="282" y="28"/>
                </a:lnTo>
                <a:lnTo>
                  <a:pt x="284" y="28"/>
                </a:lnTo>
                <a:lnTo>
                  <a:pt x="285" y="28"/>
                </a:lnTo>
                <a:lnTo>
                  <a:pt x="289" y="28"/>
                </a:lnTo>
                <a:lnTo>
                  <a:pt x="292" y="28"/>
                </a:lnTo>
                <a:lnTo>
                  <a:pt x="294" y="40"/>
                </a:lnTo>
                <a:lnTo>
                  <a:pt x="296" y="40"/>
                </a:lnTo>
                <a:lnTo>
                  <a:pt x="299" y="40"/>
                </a:lnTo>
                <a:lnTo>
                  <a:pt x="299" y="42"/>
                </a:lnTo>
                <a:lnTo>
                  <a:pt x="299" y="43"/>
                </a:lnTo>
                <a:lnTo>
                  <a:pt x="299" y="49"/>
                </a:lnTo>
                <a:lnTo>
                  <a:pt x="299" y="50"/>
                </a:lnTo>
                <a:lnTo>
                  <a:pt x="306" y="50"/>
                </a:lnTo>
                <a:lnTo>
                  <a:pt x="306" y="55"/>
                </a:lnTo>
                <a:lnTo>
                  <a:pt x="306" y="61"/>
                </a:lnTo>
                <a:lnTo>
                  <a:pt x="311" y="61"/>
                </a:lnTo>
                <a:lnTo>
                  <a:pt x="313" y="61"/>
                </a:lnTo>
                <a:lnTo>
                  <a:pt x="316" y="61"/>
                </a:lnTo>
                <a:lnTo>
                  <a:pt x="316" y="66"/>
                </a:lnTo>
                <a:lnTo>
                  <a:pt x="316" y="68"/>
                </a:lnTo>
                <a:lnTo>
                  <a:pt x="316" y="69"/>
                </a:lnTo>
                <a:lnTo>
                  <a:pt x="316" y="73"/>
                </a:lnTo>
                <a:lnTo>
                  <a:pt x="316" y="74"/>
                </a:lnTo>
                <a:lnTo>
                  <a:pt x="316" y="76"/>
                </a:lnTo>
                <a:lnTo>
                  <a:pt x="323" y="76"/>
                </a:lnTo>
                <a:lnTo>
                  <a:pt x="323" y="83"/>
                </a:lnTo>
                <a:lnTo>
                  <a:pt x="328" y="83"/>
                </a:lnTo>
                <a:lnTo>
                  <a:pt x="328" y="90"/>
                </a:lnTo>
                <a:lnTo>
                  <a:pt x="328" y="93"/>
                </a:lnTo>
                <a:lnTo>
                  <a:pt x="330" y="93"/>
                </a:lnTo>
                <a:lnTo>
                  <a:pt x="335" y="92"/>
                </a:lnTo>
                <a:lnTo>
                  <a:pt x="335" y="95"/>
                </a:lnTo>
                <a:lnTo>
                  <a:pt x="335" y="98"/>
                </a:lnTo>
                <a:lnTo>
                  <a:pt x="337" y="98"/>
                </a:lnTo>
                <a:lnTo>
                  <a:pt x="340" y="102"/>
                </a:lnTo>
                <a:lnTo>
                  <a:pt x="344" y="104"/>
                </a:lnTo>
                <a:lnTo>
                  <a:pt x="346" y="104"/>
                </a:lnTo>
                <a:lnTo>
                  <a:pt x="347" y="116"/>
                </a:lnTo>
                <a:lnTo>
                  <a:pt x="352" y="116"/>
                </a:lnTo>
                <a:lnTo>
                  <a:pt x="352" y="126"/>
                </a:lnTo>
                <a:lnTo>
                  <a:pt x="356" y="126"/>
                </a:lnTo>
                <a:lnTo>
                  <a:pt x="363" y="126"/>
                </a:lnTo>
                <a:lnTo>
                  <a:pt x="364" y="126"/>
                </a:lnTo>
                <a:lnTo>
                  <a:pt x="364" y="128"/>
                </a:lnTo>
                <a:lnTo>
                  <a:pt x="364" y="129"/>
                </a:lnTo>
                <a:lnTo>
                  <a:pt x="364" y="131"/>
                </a:lnTo>
                <a:lnTo>
                  <a:pt x="364" y="136"/>
                </a:lnTo>
                <a:lnTo>
                  <a:pt x="371" y="136"/>
                </a:lnTo>
                <a:lnTo>
                  <a:pt x="371" y="140"/>
                </a:lnTo>
                <a:lnTo>
                  <a:pt x="371" y="143"/>
                </a:lnTo>
                <a:lnTo>
                  <a:pt x="371" y="148"/>
                </a:lnTo>
                <a:lnTo>
                  <a:pt x="376" y="148"/>
                </a:lnTo>
                <a:lnTo>
                  <a:pt x="376" y="150"/>
                </a:lnTo>
                <a:lnTo>
                  <a:pt x="376" y="152"/>
                </a:lnTo>
                <a:lnTo>
                  <a:pt x="380" y="152"/>
                </a:lnTo>
                <a:lnTo>
                  <a:pt x="382" y="152"/>
                </a:lnTo>
                <a:lnTo>
                  <a:pt x="382" y="154"/>
                </a:lnTo>
                <a:lnTo>
                  <a:pt x="383" y="164"/>
                </a:lnTo>
                <a:lnTo>
                  <a:pt x="383" y="164"/>
                </a:lnTo>
                <a:lnTo>
                  <a:pt x="387" y="164"/>
                </a:lnTo>
                <a:lnTo>
                  <a:pt x="387" y="164"/>
                </a:lnTo>
                <a:lnTo>
                  <a:pt x="387" y="169"/>
                </a:lnTo>
                <a:lnTo>
                  <a:pt x="394" y="169"/>
                </a:lnTo>
                <a:lnTo>
                  <a:pt x="394" y="174"/>
                </a:lnTo>
                <a:lnTo>
                  <a:pt x="394" y="176"/>
                </a:lnTo>
                <a:lnTo>
                  <a:pt x="394" y="179"/>
                </a:lnTo>
                <a:lnTo>
                  <a:pt x="390" y="179"/>
                </a:lnTo>
                <a:lnTo>
                  <a:pt x="385" y="179"/>
                </a:lnTo>
                <a:lnTo>
                  <a:pt x="376" y="181"/>
                </a:lnTo>
                <a:lnTo>
                  <a:pt x="371" y="185"/>
                </a:lnTo>
                <a:lnTo>
                  <a:pt x="371" y="185"/>
                </a:lnTo>
                <a:lnTo>
                  <a:pt x="371" y="186"/>
                </a:lnTo>
                <a:lnTo>
                  <a:pt x="370" y="186"/>
                </a:lnTo>
                <a:lnTo>
                  <a:pt x="370" y="188"/>
                </a:lnTo>
                <a:lnTo>
                  <a:pt x="368" y="188"/>
                </a:lnTo>
                <a:lnTo>
                  <a:pt x="368" y="190"/>
                </a:lnTo>
                <a:lnTo>
                  <a:pt x="366" y="191"/>
                </a:lnTo>
                <a:lnTo>
                  <a:pt x="366" y="193"/>
                </a:lnTo>
                <a:lnTo>
                  <a:pt x="364" y="193"/>
                </a:lnTo>
                <a:lnTo>
                  <a:pt x="364" y="195"/>
                </a:lnTo>
                <a:lnTo>
                  <a:pt x="364" y="195"/>
                </a:lnTo>
                <a:lnTo>
                  <a:pt x="364" y="197"/>
                </a:lnTo>
                <a:lnTo>
                  <a:pt x="364" y="198"/>
                </a:lnTo>
                <a:lnTo>
                  <a:pt x="364" y="200"/>
                </a:lnTo>
                <a:lnTo>
                  <a:pt x="363" y="202"/>
                </a:lnTo>
                <a:lnTo>
                  <a:pt x="363" y="203"/>
                </a:lnTo>
                <a:lnTo>
                  <a:pt x="363" y="205"/>
                </a:lnTo>
                <a:lnTo>
                  <a:pt x="363" y="207"/>
                </a:lnTo>
                <a:lnTo>
                  <a:pt x="363" y="209"/>
                </a:lnTo>
                <a:lnTo>
                  <a:pt x="363" y="209"/>
                </a:lnTo>
                <a:lnTo>
                  <a:pt x="363" y="210"/>
                </a:lnTo>
                <a:lnTo>
                  <a:pt x="363" y="212"/>
                </a:lnTo>
                <a:lnTo>
                  <a:pt x="363" y="214"/>
                </a:lnTo>
                <a:lnTo>
                  <a:pt x="361" y="215"/>
                </a:lnTo>
                <a:lnTo>
                  <a:pt x="361" y="217"/>
                </a:lnTo>
                <a:lnTo>
                  <a:pt x="361" y="219"/>
                </a:lnTo>
                <a:lnTo>
                  <a:pt x="361" y="221"/>
                </a:lnTo>
                <a:lnTo>
                  <a:pt x="359" y="221"/>
                </a:lnTo>
                <a:lnTo>
                  <a:pt x="359" y="222"/>
                </a:lnTo>
                <a:lnTo>
                  <a:pt x="359" y="224"/>
                </a:lnTo>
                <a:lnTo>
                  <a:pt x="358" y="224"/>
                </a:lnTo>
                <a:lnTo>
                  <a:pt x="358" y="226"/>
                </a:lnTo>
                <a:lnTo>
                  <a:pt x="358" y="228"/>
                </a:lnTo>
                <a:lnTo>
                  <a:pt x="356" y="228"/>
                </a:lnTo>
                <a:lnTo>
                  <a:pt x="356" y="229"/>
                </a:lnTo>
                <a:lnTo>
                  <a:pt x="356" y="231"/>
                </a:lnTo>
                <a:lnTo>
                  <a:pt x="356" y="233"/>
                </a:lnTo>
                <a:lnTo>
                  <a:pt x="356" y="234"/>
                </a:lnTo>
                <a:lnTo>
                  <a:pt x="356" y="236"/>
                </a:lnTo>
                <a:lnTo>
                  <a:pt x="354" y="236"/>
                </a:lnTo>
                <a:lnTo>
                  <a:pt x="354" y="238"/>
                </a:lnTo>
                <a:lnTo>
                  <a:pt x="354" y="240"/>
                </a:lnTo>
                <a:lnTo>
                  <a:pt x="354" y="240"/>
                </a:lnTo>
                <a:lnTo>
                  <a:pt x="354" y="241"/>
                </a:lnTo>
                <a:lnTo>
                  <a:pt x="354" y="243"/>
                </a:lnTo>
                <a:lnTo>
                  <a:pt x="354" y="245"/>
                </a:lnTo>
                <a:lnTo>
                  <a:pt x="354" y="246"/>
                </a:lnTo>
                <a:lnTo>
                  <a:pt x="354" y="248"/>
                </a:lnTo>
                <a:lnTo>
                  <a:pt x="354" y="250"/>
                </a:lnTo>
                <a:lnTo>
                  <a:pt x="352" y="252"/>
                </a:lnTo>
                <a:lnTo>
                  <a:pt x="352" y="253"/>
                </a:lnTo>
                <a:lnTo>
                  <a:pt x="351" y="255"/>
                </a:lnTo>
                <a:lnTo>
                  <a:pt x="351" y="257"/>
                </a:lnTo>
                <a:lnTo>
                  <a:pt x="349" y="260"/>
                </a:lnTo>
                <a:lnTo>
                  <a:pt x="347" y="264"/>
                </a:lnTo>
                <a:lnTo>
                  <a:pt x="347" y="265"/>
                </a:lnTo>
                <a:lnTo>
                  <a:pt x="347" y="269"/>
                </a:lnTo>
                <a:lnTo>
                  <a:pt x="346" y="271"/>
                </a:lnTo>
                <a:lnTo>
                  <a:pt x="344" y="274"/>
                </a:lnTo>
                <a:lnTo>
                  <a:pt x="344" y="277"/>
                </a:lnTo>
                <a:lnTo>
                  <a:pt x="344" y="279"/>
                </a:lnTo>
                <a:lnTo>
                  <a:pt x="342" y="281"/>
                </a:lnTo>
                <a:lnTo>
                  <a:pt x="342" y="283"/>
                </a:lnTo>
                <a:lnTo>
                  <a:pt x="342" y="284"/>
                </a:lnTo>
                <a:lnTo>
                  <a:pt x="340" y="286"/>
                </a:lnTo>
                <a:lnTo>
                  <a:pt x="340" y="291"/>
                </a:lnTo>
                <a:lnTo>
                  <a:pt x="337" y="295"/>
                </a:lnTo>
                <a:lnTo>
                  <a:pt x="335" y="296"/>
                </a:lnTo>
                <a:lnTo>
                  <a:pt x="333" y="300"/>
                </a:lnTo>
                <a:lnTo>
                  <a:pt x="332" y="301"/>
                </a:lnTo>
                <a:lnTo>
                  <a:pt x="327" y="307"/>
                </a:lnTo>
                <a:lnTo>
                  <a:pt x="325" y="310"/>
                </a:lnTo>
                <a:lnTo>
                  <a:pt x="321" y="314"/>
                </a:lnTo>
                <a:lnTo>
                  <a:pt x="316" y="315"/>
                </a:lnTo>
                <a:lnTo>
                  <a:pt x="315" y="315"/>
                </a:lnTo>
                <a:lnTo>
                  <a:pt x="311" y="315"/>
                </a:lnTo>
                <a:lnTo>
                  <a:pt x="308" y="315"/>
                </a:lnTo>
                <a:lnTo>
                  <a:pt x="304" y="315"/>
                </a:lnTo>
                <a:lnTo>
                  <a:pt x="301" y="314"/>
                </a:lnTo>
                <a:lnTo>
                  <a:pt x="299" y="312"/>
                </a:lnTo>
                <a:lnTo>
                  <a:pt x="297" y="310"/>
                </a:lnTo>
                <a:lnTo>
                  <a:pt x="296" y="308"/>
                </a:lnTo>
                <a:lnTo>
                  <a:pt x="296" y="307"/>
                </a:lnTo>
                <a:lnTo>
                  <a:pt x="296" y="305"/>
                </a:lnTo>
                <a:lnTo>
                  <a:pt x="296" y="301"/>
                </a:lnTo>
                <a:lnTo>
                  <a:pt x="296" y="300"/>
                </a:lnTo>
                <a:lnTo>
                  <a:pt x="296" y="298"/>
                </a:lnTo>
                <a:lnTo>
                  <a:pt x="297" y="295"/>
                </a:lnTo>
                <a:lnTo>
                  <a:pt x="297" y="291"/>
                </a:lnTo>
                <a:lnTo>
                  <a:pt x="299" y="288"/>
                </a:lnTo>
                <a:lnTo>
                  <a:pt x="301" y="284"/>
                </a:lnTo>
                <a:lnTo>
                  <a:pt x="301" y="284"/>
                </a:lnTo>
                <a:lnTo>
                  <a:pt x="303" y="283"/>
                </a:lnTo>
                <a:lnTo>
                  <a:pt x="304" y="281"/>
                </a:lnTo>
                <a:lnTo>
                  <a:pt x="304" y="279"/>
                </a:lnTo>
                <a:lnTo>
                  <a:pt x="306" y="279"/>
                </a:lnTo>
                <a:lnTo>
                  <a:pt x="306" y="277"/>
                </a:lnTo>
                <a:lnTo>
                  <a:pt x="308" y="276"/>
                </a:lnTo>
                <a:lnTo>
                  <a:pt x="308" y="274"/>
                </a:lnTo>
                <a:lnTo>
                  <a:pt x="308" y="272"/>
                </a:lnTo>
                <a:lnTo>
                  <a:pt x="309" y="271"/>
                </a:lnTo>
                <a:lnTo>
                  <a:pt x="309" y="269"/>
                </a:lnTo>
                <a:lnTo>
                  <a:pt x="311" y="269"/>
                </a:lnTo>
                <a:lnTo>
                  <a:pt x="311" y="267"/>
                </a:lnTo>
                <a:lnTo>
                  <a:pt x="311" y="265"/>
                </a:lnTo>
                <a:lnTo>
                  <a:pt x="311" y="264"/>
                </a:lnTo>
                <a:lnTo>
                  <a:pt x="311" y="262"/>
                </a:lnTo>
                <a:lnTo>
                  <a:pt x="311" y="260"/>
                </a:lnTo>
                <a:lnTo>
                  <a:pt x="311" y="258"/>
                </a:lnTo>
                <a:lnTo>
                  <a:pt x="311" y="257"/>
                </a:lnTo>
                <a:lnTo>
                  <a:pt x="311" y="255"/>
                </a:lnTo>
                <a:lnTo>
                  <a:pt x="311" y="255"/>
                </a:lnTo>
                <a:lnTo>
                  <a:pt x="311" y="253"/>
                </a:lnTo>
                <a:lnTo>
                  <a:pt x="311" y="252"/>
                </a:lnTo>
                <a:lnTo>
                  <a:pt x="311" y="250"/>
                </a:lnTo>
                <a:lnTo>
                  <a:pt x="311" y="248"/>
                </a:lnTo>
                <a:lnTo>
                  <a:pt x="311" y="246"/>
                </a:lnTo>
                <a:lnTo>
                  <a:pt x="309" y="245"/>
                </a:lnTo>
                <a:lnTo>
                  <a:pt x="309" y="243"/>
                </a:lnTo>
                <a:lnTo>
                  <a:pt x="308" y="241"/>
                </a:lnTo>
                <a:lnTo>
                  <a:pt x="308" y="240"/>
                </a:lnTo>
                <a:lnTo>
                  <a:pt x="308" y="240"/>
                </a:lnTo>
                <a:lnTo>
                  <a:pt x="306" y="238"/>
                </a:lnTo>
                <a:lnTo>
                  <a:pt x="306" y="236"/>
                </a:lnTo>
                <a:lnTo>
                  <a:pt x="304" y="236"/>
                </a:lnTo>
                <a:lnTo>
                  <a:pt x="304" y="234"/>
                </a:lnTo>
                <a:lnTo>
                  <a:pt x="303" y="233"/>
                </a:lnTo>
                <a:lnTo>
                  <a:pt x="303" y="231"/>
                </a:lnTo>
                <a:lnTo>
                  <a:pt x="301" y="231"/>
                </a:lnTo>
                <a:lnTo>
                  <a:pt x="301" y="229"/>
                </a:lnTo>
                <a:lnTo>
                  <a:pt x="299" y="229"/>
                </a:lnTo>
                <a:lnTo>
                  <a:pt x="297" y="228"/>
                </a:lnTo>
                <a:lnTo>
                  <a:pt x="296" y="228"/>
                </a:lnTo>
                <a:lnTo>
                  <a:pt x="296" y="228"/>
                </a:lnTo>
                <a:lnTo>
                  <a:pt x="294" y="228"/>
                </a:lnTo>
                <a:lnTo>
                  <a:pt x="289" y="224"/>
                </a:lnTo>
                <a:lnTo>
                  <a:pt x="287" y="224"/>
                </a:lnTo>
                <a:lnTo>
                  <a:pt x="282" y="224"/>
                </a:lnTo>
                <a:lnTo>
                  <a:pt x="280" y="224"/>
                </a:lnTo>
                <a:lnTo>
                  <a:pt x="278" y="224"/>
                </a:lnTo>
                <a:lnTo>
                  <a:pt x="275" y="224"/>
                </a:lnTo>
                <a:lnTo>
                  <a:pt x="273" y="224"/>
                </a:lnTo>
                <a:lnTo>
                  <a:pt x="272" y="222"/>
                </a:lnTo>
                <a:lnTo>
                  <a:pt x="265" y="224"/>
                </a:lnTo>
                <a:lnTo>
                  <a:pt x="263" y="224"/>
                </a:lnTo>
                <a:lnTo>
                  <a:pt x="261" y="224"/>
                </a:lnTo>
                <a:lnTo>
                  <a:pt x="258" y="226"/>
                </a:lnTo>
                <a:lnTo>
                  <a:pt x="256" y="226"/>
                </a:lnTo>
                <a:lnTo>
                  <a:pt x="253" y="229"/>
                </a:lnTo>
                <a:lnTo>
                  <a:pt x="251" y="233"/>
                </a:lnTo>
                <a:lnTo>
                  <a:pt x="249" y="236"/>
                </a:lnTo>
                <a:lnTo>
                  <a:pt x="247" y="240"/>
                </a:lnTo>
                <a:lnTo>
                  <a:pt x="247" y="241"/>
                </a:lnTo>
                <a:lnTo>
                  <a:pt x="246" y="245"/>
                </a:lnTo>
                <a:lnTo>
                  <a:pt x="246" y="250"/>
                </a:lnTo>
                <a:lnTo>
                  <a:pt x="247" y="252"/>
                </a:lnTo>
                <a:lnTo>
                  <a:pt x="249" y="255"/>
                </a:lnTo>
                <a:lnTo>
                  <a:pt x="251" y="257"/>
                </a:lnTo>
                <a:lnTo>
                  <a:pt x="251" y="260"/>
                </a:lnTo>
                <a:lnTo>
                  <a:pt x="251" y="264"/>
                </a:lnTo>
                <a:lnTo>
                  <a:pt x="253" y="267"/>
                </a:lnTo>
                <a:lnTo>
                  <a:pt x="254" y="269"/>
                </a:lnTo>
                <a:lnTo>
                  <a:pt x="258" y="272"/>
                </a:lnTo>
                <a:lnTo>
                  <a:pt x="260" y="276"/>
                </a:lnTo>
                <a:lnTo>
                  <a:pt x="263" y="279"/>
                </a:lnTo>
                <a:lnTo>
                  <a:pt x="265" y="283"/>
                </a:lnTo>
                <a:lnTo>
                  <a:pt x="266" y="284"/>
                </a:lnTo>
                <a:lnTo>
                  <a:pt x="266" y="286"/>
                </a:lnTo>
                <a:lnTo>
                  <a:pt x="266" y="288"/>
                </a:lnTo>
                <a:lnTo>
                  <a:pt x="268" y="289"/>
                </a:lnTo>
                <a:lnTo>
                  <a:pt x="270" y="291"/>
                </a:lnTo>
                <a:lnTo>
                  <a:pt x="272" y="293"/>
                </a:lnTo>
                <a:lnTo>
                  <a:pt x="273" y="295"/>
                </a:lnTo>
                <a:lnTo>
                  <a:pt x="275" y="296"/>
                </a:lnTo>
                <a:lnTo>
                  <a:pt x="277" y="298"/>
                </a:lnTo>
                <a:lnTo>
                  <a:pt x="278" y="300"/>
                </a:lnTo>
                <a:lnTo>
                  <a:pt x="278" y="300"/>
                </a:lnTo>
                <a:lnTo>
                  <a:pt x="280" y="300"/>
                </a:lnTo>
                <a:lnTo>
                  <a:pt x="280" y="301"/>
                </a:lnTo>
                <a:lnTo>
                  <a:pt x="280" y="303"/>
                </a:lnTo>
                <a:lnTo>
                  <a:pt x="280" y="305"/>
                </a:lnTo>
                <a:lnTo>
                  <a:pt x="280" y="308"/>
                </a:lnTo>
                <a:lnTo>
                  <a:pt x="280" y="310"/>
                </a:lnTo>
                <a:lnTo>
                  <a:pt x="280" y="312"/>
                </a:lnTo>
                <a:lnTo>
                  <a:pt x="280" y="315"/>
                </a:lnTo>
                <a:lnTo>
                  <a:pt x="278" y="315"/>
                </a:lnTo>
                <a:lnTo>
                  <a:pt x="278" y="317"/>
                </a:lnTo>
                <a:lnTo>
                  <a:pt x="277" y="320"/>
                </a:lnTo>
                <a:lnTo>
                  <a:pt x="277" y="322"/>
                </a:lnTo>
                <a:lnTo>
                  <a:pt x="273" y="324"/>
                </a:lnTo>
                <a:lnTo>
                  <a:pt x="272" y="327"/>
                </a:lnTo>
                <a:lnTo>
                  <a:pt x="268" y="329"/>
                </a:lnTo>
                <a:lnTo>
                  <a:pt x="266" y="329"/>
                </a:lnTo>
                <a:lnTo>
                  <a:pt x="265" y="332"/>
                </a:lnTo>
                <a:lnTo>
                  <a:pt x="265" y="334"/>
                </a:lnTo>
                <a:lnTo>
                  <a:pt x="265" y="339"/>
                </a:lnTo>
                <a:lnTo>
                  <a:pt x="265" y="341"/>
                </a:lnTo>
                <a:lnTo>
                  <a:pt x="265" y="344"/>
                </a:lnTo>
                <a:lnTo>
                  <a:pt x="266" y="346"/>
                </a:lnTo>
                <a:lnTo>
                  <a:pt x="270" y="350"/>
                </a:lnTo>
                <a:lnTo>
                  <a:pt x="275" y="357"/>
                </a:lnTo>
                <a:lnTo>
                  <a:pt x="278" y="360"/>
                </a:lnTo>
                <a:lnTo>
                  <a:pt x="282" y="367"/>
                </a:lnTo>
                <a:lnTo>
                  <a:pt x="285" y="374"/>
                </a:lnTo>
                <a:lnTo>
                  <a:pt x="289" y="377"/>
                </a:lnTo>
                <a:lnTo>
                  <a:pt x="289" y="381"/>
                </a:lnTo>
                <a:lnTo>
                  <a:pt x="289" y="388"/>
                </a:lnTo>
                <a:lnTo>
                  <a:pt x="287" y="391"/>
                </a:lnTo>
                <a:lnTo>
                  <a:pt x="285" y="396"/>
                </a:lnTo>
                <a:lnTo>
                  <a:pt x="284" y="401"/>
                </a:lnTo>
                <a:lnTo>
                  <a:pt x="280" y="405"/>
                </a:lnTo>
                <a:lnTo>
                  <a:pt x="280" y="406"/>
                </a:lnTo>
                <a:lnTo>
                  <a:pt x="277" y="408"/>
                </a:lnTo>
                <a:lnTo>
                  <a:pt x="272" y="410"/>
                </a:lnTo>
                <a:lnTo>
                  <a:pt x="266" y="410"/>
                </a:lnTo>
                <a:lnTo>
                  <a:pt x="265" y="405"/>
                </a:lnTo>
                <a:lnTo>
                  <a:pt x="263" y="401"/>
                </a:lnTo>
                <a:lnTo>
                  <a:pt x="256" y="391"/>
                </a:lnTo>
                <a:lnTo>
                  <a:pt x="254" y="389"/>
                </a:lnTo>
                <a:lnTo>
                  <a:pt x="253" y="388"/>
                </a:lnTo>
                <a:lnTo>
                  <a:pt x="251" y="384"/>
                </a:lnTo>
                <a:lnTo>
                  <a:pt x="251" y="384"/>
                </a:lnTo>
                <a:lnTo>
                  <a:pt x="251" y="382"/>
                </a:lnTo>
                <a:lnTo>
                  <a:pt x="249" y="382"/>
                </a:lnTo>
                <a:lnTo>
                  <a:pt x="249" y="381"/>
                </a:lnTo>
                <a:lnTo>
                  <a:pt x="244" y="377"/>
                </a:lnTo>
                <a:lnTo>
                  <a:pt x="242" y="375"/>
                </a:lnTo>
                <a:lnTo>
                  <a:pt x="242" y="375"/>
                </a:lnTo>
                <a:lnTo>
                  <a:pt x="241" y="374"/>
                </a:lnTo>
                <a:lnTo>
                  <a:pt x="241" y="372"/>
                </a:lnTo>
                <a:lnTo>
                  <a:pt x="241" y="370"/>
                </a:lnTo>
                <a:lnTo>
                  <a:pt x="239" y="369"/>
                </a:lnTo>
                <a:lnTo>
                  <a:pt x="239" y="367"/>
                </a:lnTo>
                <a:lnTo>
                  <a:pt x="237" y="360"/>
                </a:lnTo>
                <a:lnTo>
                  <a:pt x="235" y="360"/>
                </a:lnTo>
                <a:lnTo>
                  <a:pt x="235" y="360"/>
                </a:lnTo>
                <a:lnTo>
                  <a:pt x="227" y="357"/>
                </a:lnTo>
                <a:lnTo>
                  <a:pt x="225" y="355"/>
                </a:lnTo>
                <a:lnTo>
                  <a:pt x="223" y="355"/>
                </a:lnTo>
                <a:lnTo>
                  <a:pt x="223" y="357"/>
                </a:lnTo>
                <a:lnTo>
                  <a:pt x="222" y="357"/>
                </a:lnTo>
                <a:lnTo>
                  <a:pt x="220" y="357"/>
                </a:lnTo>
                <a:lnTo>
                  <a:pt x="218" y="358"/>
                </a:lnTo>
                <a:lnTo>
                  <a:pt x="217" y="360"/>
                </a:lnTo>
                <a:lnTo>
                  <a:pt x="215" y="360"/>
                </a:lnTo>
                <a:lnTo>
                  <a:pt x="213" y="360"/>
                </a:lnTo>
                <a:lnTo>
                  <a:pt x="210" y="362"/>
                </a:lnTo>
                <a:lnTo>
                  <a:pt x="206" y="363"/>
                </a:lnTo>
                <a:lnTo>
                  <a:pt x="204" y="363"/>
                </a:lnTo>
                <a:lnTo>
                  <a:pt x="203" y="363"/>
                </a:lnTo>
                <a:lnTo>
                  <a:pt x="201" y="363"/>
                </a:lnTo>
                <a:lnTo>
                  <a:pt x="201" y="365"/>
                </a:lnTo>
                <a:lnTo>
                  <a:pt x="198" y="365"/>
                </a:lnTo>
                <a:lnTo>
                  <a:pt x="196" y="365"/>
                </a:lnTo>
                <a:lnTo>
                  <a:pt x="194" y="365"/>
                </a:lnTo>
                <a:lnTo>
                  <a:pt x="192" y="365"/>
                </a:lnTo>
                <a:lnTo>
                  <a:pt x="191" y="365"/>
                </a:lnTo>
                <a:lnTo>
                  <a:pt x="189" y="365"/>
                </a:lnTo>
                <a:lnTo>
                  <a:pt x="187" y="365"/>
                </a:lnTo>
                <a:lnTo>
                  <a:pt x="186" y="363"/>
                </a:lnTo>
                <a:lnTo>
                  <a:pt x="184" y="363"/>
                </a:lnTo>
                <a:lnTo>
                  <a:pt x="182" y="363"/>
                </a:lnTo>
                <a:lnTo>
                  <a:pt x="182" y="362"/>
                </a:lnTo>
                <a:lnTo>
                  <a:pt x="179" y="362"/>
                </a:lnTo>
                <a:lnTo>
                  <a:pt x="177" y="360"/>
                </a:lnTo>
                <a:lnTo>
                  <a:pt x="177" y="360"/>
                </a:lnTo>
                <a:lnTo>
                  <a:pt x="175" y="360"/>
                </a:lnTo>
                <a:lnTo>
                  <a:pt x="175" y="358"/>
                </a:lnTo>
                <a:lnTo>
                  <a:pt x="175" y="358"/>
                </a:lnTo>
                <a:lnTo>
                  <a:pt x="174" y="355"/>
                </a:lnTo>
                <a:lnTo>
                  <a:pt x="174" y="353"/>
                </a:lnTo>
                <a:lnTo>
                  <a:pt x="172" y="353"/>
                </a:lnTo>
                <a:lnTo>
                  <a:pt x="170" y="351"/>
                </a:lnTo>
                <a:lnTo>
                  <a:pt x="168" y="351"/>
                </a:lnTo>
                <a:lnTo>
                  <a:pt x="167" y="351"/>
                </a:lnTo>
                <a:lnTo>
                  <a:pt x="167" y="350"/>
                </a:lnTo>
                <a:lnTo>
                  <a:pt x="165" y="350"/>
                </a:lnTo>
                <a:lnTo>
                  <a:pt x="163" y="350"/>
                </a:lnTo>
                <a:lnTo>
                  <a:pt x="161" y="348"/>
                </a:lnTo>
                <a:lnTo>
                  <a:pt x="160" y="348"/>
                </a:lnTo>
                <a:lnTo>
                  <a:pt x="160" y="348"/>
                </a:lnTo>
                <a:lnTo>
                  <a:pt x="160" y="346"/>
                </a:lnTo>
                <a:lnTo>
                  <a:pt x="158" y="346"/>
                </a:lnTo>
                <a:lnTo>
                  <a:pt x="156" y="344"/>
                </a:lnTo>
                <a:lnTo>
                  <a:pt x="155" y="344"/>
                </a:lnTo>
                <a:lnTo>
                  <a:pt x="153" y="344"/>
                </a:lnTo>
                <a:lnTo>
                  <a:pt x="149" y="344"/>
                </a:lnTo>
                <a:lnTo>
                  <a:pt x="148" y="344"/>
                </a:lnTo>
                <a:lnTo>
                  <a:pt x="146" y="344"/>
                </a:lnTo>
                <a:lnTo>
                  <a:pt x="144" y="344"/>
                </a:lnTo>
                <a:lnTo>
                  <a:pt x="144" y="346"/>
                </a:lnTo>
                <a:lnTo>
                  <a:pt x="144" y="348"/>
                </a:lnTo>
                <a:lnTo>
                  <a:pt x="143" y="348"/>
                </a:lnTo>
                <a:lnTo>
                  <a:pt x="143" y="350"/>
                </a:lnTo>
                <a:lnTo>
                  <a:pt x="143" y="351"/>
                </a:lnTo>
                <a:lnTo>
                  <a:pt x="143" y="353"/>
                </a:lnTo>
                <a:lnTo>
                  <a:pt x="143" y="355"/>
                </a:lnTo>
                <a:lnTo>
                  <a:pt x="143" y="357"/>
                </a:lnTo>
                <a:lnTo>
                  <a:pt x="141" y="358"/>
                </a:lnTo>
                <a:lnTo>
                  <a:pt x="141" y="360"/>
                </a:lnTo>
                <a:lnTo>
                  <a:pt x="141" y="360"/>
                </a:lnTo>
                <a:lnTo>
                  <a:pt x="143" y="362"/>
                </a:lnTo>
                <a:lnTo>
                  <a:pt x="141" y="363"/>
                </a:lnTo>
                <a:lnTo>
                  <a:pt x="139" y="363"/>
                </a:lnTo>
                <a:lnTo>
                  <a:pt x="137" y="363"/>
                </a:lnTo>
                <a:lnTo>
                  <a:pt x="137" y="365"/>
                </a:lnTo>
                <a:lnTo>
                  <a:pt x="136" y="365"/>
                </a:lnTo>
                <a:lnTo>
                  <a:pt x="136" y="367"/>
                </a:lnTo>
                <a:lnTo>
                  <a:pt x="137" y="367"/>
                </a:lnTo>
                <a:lnTo>
                  <a:pt x="139" y="367"/>
                </a:lnTo>
                <a:lnTo>
                  <a:pt x="139" y="369"/>
                </a:lnTo>
                <a:lnTo>
                  <a:pt x="139" y="370"/>
                </a:lnTo>
                <a:lnTo>
                  <a:pt x="139" y="372"/>
                </a:lnTo>
                <a:lnTo>
                  <a:pt x="139" y="374"/>
                </a:lnTo>
                <a:lnTo>
                  <a:pt x="139" y="375"/>
                </a:lnTo>
                <a:lnTo>
                  <a:pt x="137" y="375"/>
                </a:lnTo>
                <a:lnTo>
                  <a:pt x="137" y="377"/>
                </a:lnTo>
                <a:lnTo>
                  <a:pt x="136" y="377"/>
                </a:lnTo>
                <a:lnTo>
                  <a:pt x="134" y="379"/>
                </a:lnTo>
                <a:lnTo>
                  <a:pt x="134" y="377"/>
                </a:lnTo>
                <a:lnTo>
                  <a:pt x="132" y="377"/>
                </a:lnTo>
                <a:lnTo>
                  <a:pt x="132" y="375"/>
                </a:lnTo>
                <a:lnTo>
                  <a:pt x="131" y="375"/>
                </a:lnTo>
                <a:lnTo>
                  <a:pt x="131" y="375"/>
                </a:lnTo>
                <a:lnTo>
                  <a:pt x="129" y="375"/>
                </a:lnTo>
                <a:lnTo>
                  <a:pt x="129" y="377"/>
                </a:lnTo>
                <a:lnTo>
                  <a:pt x="125" y="377"/>
                </a:lnTo>
                <a:lnTo>
                  <a:pt x="117" y="377"/>
                </a:lnTo>
                <a:lnTo>
                  <a:pt x="115" y="377"/>
                </a:lnTo>
                <a:lnTo>
                  <a:pt x="113" y="377"/>
                </a:lnTo>
                <a:lnTo>
                  <a:pt x="108" y="377"/>
                </a:lnTo>
                <a:lnTo>
                  <a:pt x="105" y="377"/>
                </a:lnTo>
                <a:lnTo>
                  <a:pt x="103" y="379"/>
                </a:lnTo>
                <a:lnTo>
                  <a:pt x="101" y="379"/>
                </a:lnTo>
                <a:lnTo>
                  <a:pt x="101" y="377"/>
                </a:lnTo>
                <a:lnTo>
                  <a:pt x="98" y="377"/>
                </a:lnTo>
                <a:lnTo>
                  <a:pt x="94" y="377"/>
                </a:lnTo>
                <a:lnTo>
                  <a:pt x="86" y="379"/>
                </a:lnTo>
                <a:lnTo>
                  <a:pt x="81" y="379"/>
                </a:lnTo>
                <a:lnTo>
                  <a:pt x="77" y="379"/>
                </a:lnTo>
                <a:lnTo>
                  <a:pt x="74" y="379"/>
                </a:lnTo>
                <a:lnTo>
                  <a:pt x="69" y="379"/>
                </a:lnTo>
                <a:lnTo>
                  <a:pt x="67" y="379"/>
                </a:lnTo>
                <a:lnTo>
                  <a:pt x="62" y="379"/>
                </a:lnTo>
                <a:lnTo>
                  <a:pt x="60" y="379"/>
                </a:lnTo>
                <a:lnTo>
                  <a:pt x="58" y="379"/>
                </a:lnTo>
                <a:lnTo>
                  <a:pt x="57" y="379"/>
                </a:lnTo>
                <a:lnTo>
                  <a:pt x="53" y="379"/>
                </a:lnTo>
                <a:lnTo>
                  <a:pt x="50" y="379"/>
                </a:lnTo>
                <a:lnTo>
                  <a:pt x="48" y="379"/>
                </a:lnTo>
                <a:lnTo>
                  <a:pt x="39" y="381"/>
                </a:lnTo>
                <a:lnTo>
                  <a:pt x="38" y="381"/>
                </a:lnTo>
                <a:lnTo>
                  <a:pt x="32" y="381"/>
                </a:lnTo>
                <a:lnTo>
                  <a:pt x="31" y="381"/>
                </a:lnTo>
                <a:lnTo>
                  <a:pt x="24" y="379"/>
                </a:lnTo>
                <a:lnTo>
                  <a:pt x="22" y="379"/>
                </a:lnTo>
                <a:lnTo>
                  <a:pt x="19" y="379"/>
                </a:lnTo>
                <a:lnTo>
                  <a:pt x="17" y="379"/>
                </a:lnTo>
                <a:lnTo>
                  <a:pt x="14" y="379"/>
                </a:lnTo>
                <a:lnTo>
                  <a:pt x="12" y="379"/>
                </a:lnTo>
                <a:lnTo>
                  <a:pt x="8" y="379"/>
                </a:lnTo>
                <a:lnTo>
                  <a:pt x="7" y="379"/>
                </a:lnTo>
                <a:lnTo>
                  <a:pt x="3" y="379"/>
                </a:lnTo>
                <a:lnTo>
                  <a:pt x="2" y="379"/>
                </a:lnTo>
                <a:lnTo>
                  <a:pt x="2" y="377"/>
                </a:lnTo>
                <a:lnTo>
                  <a:pt x="2" y="375"/>
                </a:lnTo>
                <a:lnTo>
                  <a:pt x="2" y="375"/>
                </a:lnTo>
                <a:lnTo>
                  <a:pt x="2" y="374"/>
                </a:lnTo>
                <a:lnTo>
                  <a:pt x="3" y="372"/>
                </a:lnTo>
                <a:lnTo>
                  <a:pt x="3" y="370"/>
                </a:lnTo>
                <a:lnTo>
                  <a:pt x="3" y="369"/>
                </a:lnTo>
                <a:lnTo>
                  <a:pt x="3" y="367"/>
                </a:lnTo>
                <a:lnTo>
                  <a:pt x="3" y="365"/>
                </a:lnTo>
                <a:lnTo>
                  <a:pt x="5" y="365"/>
                </a:lnTo>
                <a:lnTo>
                  <a:pt x="5" y="363"/>
                </a:lnTo>
                <a:lnTo>
                  <a:pt x="7" y="362"/>
                </a:lnTo>
                <a:lnTo>
                  <a:pt x="7" y="360"/>
                </a:lnTo>
                <a:lnTo>
                  <a:pt x="5" y="360"/>
                </a:lnTo>
                <a:lnTo>
                  <a:pt x="5" y="358"/>
                </a:lnTo>
                <a:lnTo>
                  <a:pt x="5" y="357"/>
                </a:lnTo>
                <a:lnTo>
                  <a:pt x="5" y="353"/>
                </a:lnTo>
                <a:lnTo>
                  <a:pt x="5" y="351"/>
                </a:lnTo>
                <a:lnTo>
                  <a:pt x="7" y="350"/>
                </a:lnTo>
                <a:lnTo>
                  <a:pt x="7" y="346"/>
                </a:lnTo>
                <a:lnTo>
                  <a:pt x="7" y="344"/>
                </a:lnTo>
                <a:lnTo>
                  <a:pt x="7" y="344"/>
                </a:lnTo>
                <a:lnTo>
                  <a:pt x="7" y="343"/>
                </a:lnTo>
                <a:lnTo>
                  <a:pt x="7" y="341"/>
                </a:lnTo>
                <a:lnTo>
                  <a:pt x="7" y="338"/>
                </a:lnTo>
                <a:lnTo>
                  <a:pt x="8" y="336"/>
                </a:lnTo>
                <a:lnTo>
                  <a:pt x="8" y="334"/>
                </a:lnTo>
                <a:lnTo>
                  <a:pt x="8" y="332"/>
                </a:lnTo>
                <a:lnTo>
                  <a:pt x="8" y="331"/>
                </a:lnTo>
                <a:lnTo>
                  <a:pt x="8" y="329"/>
                </a:lnTo>
                <a:lnTo>
                  <a:pt x="8" y="329"/>
                </a:lnTo>
                <a:lnTo>
                  <a:pt x="8" y="327"/>
                </a:lnTo>
                <a:lnTo>
                  <a:pt x="8" y="326"/>
                </a:lnTo>
                <a:lnTo>
                  <a:pt x="8" y="324"/>
                </a:lnTo>
                <a:lnTo>
                  <a:pt x="7" y="322"/>
                </a:lnTo>
                <a:lnTo>
                  <a:pt x="7" y="319"/>
                </a:lnTo>
                <a:lnTo>
                  <a:pt x="7" y="317"/>
                </a:lnTo>
                <a:lnTo>
                  <a:pt x="8" y="315"/>
                </a:lnTo>
                <a:lnTo>
                  <a:pt x="8" y="315"/>
                </a:lnTo>
                <a:lnTo>
                  <a:pt x="8" y="314"/>
                </a:lnTo>
                <a:lnTo>
                  <a:pt x="8" y="312"/>
                </a:lnTo>
                <a:lnTo>
                  <a:pt x="8" y="310"/>
                </a:lnTo>
                <a:lnTo>
                  <a:pt x="8" y="308"/>
                </a:lnTo>
                <a:lnTo>
                  <a:pt x="8" y="307"/>
                </a:lnTo>
                <a:lnTo>
                  <a:pt x="8" y="305"/>
                </a:lnTo>
                <a:lnTo>
                  <a:pt x="8" y="303"/>
                </a:lnTo>
                <a:lnTo>
                  <a:pt x="8" y="301"/>
                </a:lnTo>
                <a:lnTo>
                  <a:pt x="8" y="300"/>
                </a:lnTo>
                <a:lnTo>
                  <a:pt x="8" y="300"/>
                </a:lnTo>
                <a:lnTo>
                  <a:pt x="8" y="298"/>
                </a:lnTo>
                <a:lnTo>
                  <a:pt x="7" y="296"/>
                </a:lnTo>
                <a:lnTo>
                  <a:pt x="7" y="295"/>
                </a:lnTo>
                <a:lnTo>
                  <a:pt x="7" y="293"/>
                </a:lnTo>
                <a:lnTo>
                  <a:pt x="7" y="291"/>
                </a:lnTo>
                <a:lnTo>
                  <a:pt x="7" y="289"/>
                </a:lnTo>
                <a:lnTo>
                  <a:pt x="7" y="286"/>
                </a:lnTo>
                <a:lnTo>
                  <a:pt x="7" y="284"/>
                </a:lnTo>
                <a:lnTo>
                  <a:pt x="7" y="283"/>
                </a:lnTo>
                <a:lnTo>
                  <a:pt x="7" y="281"/>
                </a:lnTo>
                <a:lnTo>
                  <a:pt x="5" y="279"/>
                </a:lnTo>
                <a:lnTo>
                  <a:pt x="5" y="277"/>
                </a:lnTo>
                <a:lnTo>
                  <a:pt x="7" y="276"/>
                </a:lnTo>
                <a:lnTo>
                  <a:pt x="7" y="274"/>
                </a:lnTo>
                <a:lnTo>
                  <a:pt x="5" y="272"/>
                </a:lnTo>
                <a:lnTo>
                  <a:pt x="5" y="271"/>
                </a:lnTo>
                <a:lnTo>
                  <a:pt x="7" y="269"/>
                </a:lnTo>
                <a:lnTo>
                  <a:pt x="7" y="269"/>
                </a:lnTo>
                <a:lnTo>
                  <a:pt x="8" y="267"/>
                </a:lnTo>
                <a:lnTo>
                  <a:pt x="7" y="267"/>
                </a:lnTo>
                <a:lnTo>
                  <a:pt x="7" y="265"/>
                </a:lnTo>
                <a:lnTo>
                  <a:pt x="7" y="264"/>
                </a:lnTo>
                <a:lnTo>
                  <a:pt x="7" y="262"/>
                </a:lnTo>
                <a:lnTo>
                  <a:pt x="8" y="260"/>
                </a:lnTo>
                <a:lnTo>
                  <a:pt x="8" y="258"/>
                </a:lnTo>
                <a:lnTo>
                  <a:pt x="8" y="258"/>
                </a:lnTo>
                <a:lnTo>
                  <a:pt x="8" y="257"/>
                </a:lnTo>
                <a:lnTo>
                  <a:pt x="8" y="255"/>
                </a:lnTo>
                <a:lnTo>
                  <a:pt x="8" y="255"/>
                </a:lnTo>
                <a:lnTo>
                  <a:pt x="8" y="255"/>
                </a:lnTo>
                <a:lnTo>
                  <a:pt x="8" y="253"/>
                </a:lnTo>
                <a:lnTo>
                  <a:pt x="8" y="252"/>
                </a:lnTo>
                <a:lnTo>
                  <a:pt x="7" y="252"/>
                </a:lnTo>
                <a:lnTo>
                  <a:pt x="7" y="250"/>
                </a:lnTo>
                <a:lnTo>
                  <a:pt x="7" y="248"/>
                </a:lnTo>
                <a:lnTo>
                  <a:pt x="7" y="246"/>
                </a:lnTo>
                <a:lnTo>
                  <a:pt x="7" y="245"/>
                </a:lnTo>
                <a:lnTo>
                  <a:pt x="7" y="243"/>
                </a:lnTo>
                <a:lnTo>
                  <a:pt x="7" y="241"/>
                </a:lnTo>
                <a:lnTo>
                  <a:pt x="7" y="240"/>
                </a:lnTo>
                <a:lnTo>
                  <a:pt x="7" y="238"/>
                </a:lnTo>
                <a:lnTo>
                  <a:pt x="5" y="238"/>
                </a:lnTo>
                <a:lnTo>
                  <a:pt x="7" y="236"/>
                </a:lnTo>
                <a:lnTo>
                  <a:pt x="5" y="233"/>
                </a:lnTo>
                <a:lnTo>
                  <a:pt x="5" y="231"/>
                </a:lnTo>
                <a:lnTo>
                  <a:pt x="5" y="228"/>
                </a:lnTo>
                <a:lnTo>
                  <a:pt x="5" y="226"/>
                </a:lnTo>
                <a:lnTo>
                  <a:pt x="5" y="224"/>
                </a:lnTo>
                <a:lnTo>
                  <a:pt x="3" y="222"/>
                </a:lnTo>
                <a:lnTo>
                  <a:pt x="3" y="221"/>
                </a:lnTo>
                <a:lnTo>
                  <a:pt x="3" y="219"/>
                </a:lnTo>
                <a:lnTo>
                  <a:pt x="2" y="217"/>
                </a:lnTo>
                <a:lnTo>
                  <a:pt x="2" y="215"/>
                </a:lnTo>
                <a:lnTo>
                  <a:pt x="2" y="214"/>
                </a:lnTo>
                <a:lnTo>
                  <a:pt x="2" y="212"/>
                </a:lnTo>
                <a:lnTo>
                  <a:pt x="2" y="210"/>
                </a:lnTo>
                <a:lnTo>
                  <a:pt x="2" y="209"/>
                </a:lnTo>
                <a:lnTo>
                  <a:pt x="2" y="209"/>
                </a:lnTo>
                <a:lnTo>
                  <a:pt x="2" y="207"/>
                </a:lnTo>
                <a:lnTo>
                  <a:pt x="2" y="205"/>
                </a:lnTo>
                <a:lnTo>
                  <a:pt x="2" y="203"/>
                </a:lnTo>
                <a:lnTo>
                  <a:pt x="2" y="202"/>
                </a:lnTo>
                <a:lnTo>
                  <a:pt x="0" y="202"/>
                </a:lnTo>
                <a:lnTo>
                  <a:pt x="2" y="200"/>
                </a:lnTo>
                <a:lnTo>
                  <a:pt x="0" y="197"/>
                </a:lnTo>
                <a:lnTo>
                  <a:pt x="2" y="197"/>
                </a:lnTo>
                <a:lnTo>
                  <a:pt x="3" y="195"/>
                </a:lnTo>
                <a:lnTo>
                  <a:pt x="5" y="195"/>
                </a:lnTo>
                <a:lnTo>
                  <a:pt x="15" y="195"/>
                </a:lnTo>
                <a:lnTo>
                  <a:pt x="22" y="195"/>
                </a:lnTo>
                <a:lnTo>
                  <a:pt x="27" y="195"/>
                </a:lnTo>
                <a:lnTo>
                  <a:pt x="38" y="195"/>
                </a:lnTo>
                <a:lnTo>
                  <a:pt x="39" y="195"/>
                </a:lnTo>
                <a:lnTo>
                  <a:pt x="45" y="195"/>
                </a:lnTo>
                <a:lnTo>
                  <a:pt x="48" y="195"/>
                </a:lnTo>
                <a:lnTo>
                  <a:pt x="51" y="195"/>
                </a:lnTo>
                <a:lnTo>
                  <a:pt x="55" y="195"/>
                </a:lnTo>
                <a:lnTo>
                  <a:pt x="58" y="195"/>
                </a:lnTo>
                <a:lnTo>
                  <a:pt x="62" y="195"/>
                </a:lnTo>
                <a:lnTo>
                  <a:pt x="65" y="195"/>
                </a:lnTo>
                <a:lnTo>
                  <a:pt x="67" y="195"/>
                </a:lnTo>
                <a:lnTo>
                  <a:pt x="69" y="195"/>
                </a:lnTo>
                <a:lnTo>
                  <a:pt x="69" y="195"/>
                </a:lnTo>
                <a:lnTo>
                  <a:pt x="70" y="195"/>
                </a:lnTo>
                <a:lnTo>
                  <a:pt x="72" y="195"/>
                </a:lnTo>
                <a:lnTo>
                  <a:pt x="74" y="195"/>
                </a:lnTo>
                <a:lnTo>
                  <a:pt x="75" y="195"/>
                </a:lnTo>
                <a:lnTo>
                  <a:pt x="77" y="195"/>
                </a:lnTo>
                <a:lnTo>
                  <a:pt x="79" y="195"/>
                </a:lnTo>
                <a:lnTo>
                  <a:pt x="81" y="195"/>
                </a:lnTo>
                <a:lnTo>
                  <a:pt x="82" y="195"/>
                </a:lnTo>
                <a:lnTo>
                  <a:pt x="84" y="195"/>
                </a:lnTo>
                <a:lnTo>
                  <a:pt x="84" y="195"/>
                </a:lnTo>
                <a:lnTo>
                  <a:pt x="86" y="193"/>
                </a:lnTo>
                <a:lnTo>
                  <a:pt x="88" y="193"/>
                </a:lnTo>
                <a:lnTo>
                  <a:pt x="91" y="193"/>
                </a:lnTo>
                <a:lnTo>
                  <a:pt x="94" y="193"/>
                </a:lnTo>
                <a:lnTo>
                  <a:pt x="96" y="193"/>
                </a:lnTo>
                <a:lnTo>
                  <a:pt x="101" y="193"/>
                </a:lnTo>
                <a:lnTo>
                  <a:pt x="106" y="193"/>
                </a:lnTo>
                <a:lnTo>
                  <a:pt x="112" y="193"/>
                </a:lnTo>
                <a:lnTo>
                  <a:pt x="117" y="193"/>
                </a:lnTo>
                <a:lnTo>
                  <a:pt x="118" y="193"/>
                </a:lnTo>
                <a:lnTo>
                  <a:pt x="127" y="193"/>
                </a:lnTo>
                <a:lnTo>
                  <a:pt x="131" y="193"/>
                </a:lnTo>
                <a:lnTo>
                  <a:pt x="132" y="191"/>
                </a:lnTo>
                <a:lnTo>
                  <a:pt x="141" y="191"/>
                </a:lnTo>
                <a:lnTo>
                  <a:pt x="144" y="191"/>
                </a:lnTo>
                <a:lnTo>
                  <a:pt x="144" y="191"/>
                </a:lnTo>
                <a:lnTo>
                  <a:pt x="146" y="191"/>
                </a:lnTo>
                <a:lnTo>
                  <a:pt x="148" y="191"/>
                </a:lnTo>
                <a:lnTo>
                  <a:pt x="151" y="191"/>
                </a:lnTo>
                <a:lnTo>
                  <a:pt x="158" y="191"/>
                </a:lnTo>
                <a:lnTo>
                  <a:pt x="163" y="191"/>
                </a:lnTo>
                <a:lnTo>
                  <a:pt x="163" y="185"/>
                </a:lnTo>
                <a:lnTo>
                  <a:pt x="163" y="179"/>
                </a:lnTo>
                <a:lnTo>
                  <a:pt x="161" y="176"/>
                </a:lnTo>
                <a:lnTo>
                  <a:pt x="161" y="169"/>
                </a:lnTo>
                <a:lnTo>
                  <a:pt x="161" y="167"/>
                </a:lnTo>
                <a:lnTo>
                  <a:pt x="161" y="164"/>
                </a:lnTo>
                <a:lnTo>
                  <a:pt x="161" y="157"/>
                </a:lnTo>
                <a:lnTo>
                  <a:pt x="161" y="148"/>
                </a:lnTo>
                <a:lnTo>
                  <a:pt x="161" y="147"/>
                </a:lnTo>
                <a:lnTo>
                  <a:pt x="161" y="145"/>
                </a:lnTo>
                <a:lnTo>
                  <a:pt x="160" y="135"/>
                </a:lnTo>
                <a:lnTo>
                  <a:pt x="160" y="123"/>
                </a:lnTo>
                <a:lnTo>
                  <a:pt x="160" y="119"/>
                </a:lnTo>
                <a:lnTo>
                  <a:pt x="160" y="107"/>
                </a:lnTo>
                <a:lnTo>
                  <a:pt x="160" y="104"/>
                </a:lnTo>
                <a:lnTo>
                  <a:pt x="160" y="104"/>
                </a:lnTo>
                <a:lnTo>
                  <a:pt x="160" y="102"/>
                </a:lnTo>
                <a:lnTo>
                  <a:pt x="160" y="97"/>
                </a:lnTo>
                <a:lnTo>
                  <a:pt x="160" y="90"/>
                </a:lnTo>
                <a:lnTo>
                  <a:pt x="160" y="88"/>
                </a:lnTo>
                <a:lnTo>
                  <a:pt x="160" y="86"/>
                </a:lnTo>
                <a:lnTo>
                  <a:pt x="160" y="85"/>
                </a:lnTo>
                <a:lnTo>
                  <a:pt x="160" y="83"/>
                </a:lnTo>
                <a:lnTo>
                  <a:pt x="160" y="81"/>
                </a:lnTo>
                <a:lnTo>
                  <a:pt x="160" y="78"/>
                </a:lnTo>
                <a:lnTo>
                  <a:pt x="160" y="74"/>
                </a:lnTo>
                <a:lnTo>
                  <a:pt x="158" y="69"/>
                </a:lnTo>
                <a:lnTo>
                  <a:pt x="158" y="57"/>
                </a:lnTo>
                <a:lnTo>
                  <a:pt x="158" y="52"/>
                </a:lnTo>
                <a:lnTo>
                  <a:pt x="158" y="49"/>
                </a:lnTo>
                <a:lnTo>
                  <a:pt x="156" y="28"/>
                </a:lnTo>
                <a:lnTo>
                  <a:pt x="156" y="28"/>
                </a:lnTo>
                <a:lnTo>
                  <a:pt x="156" y="26"/>
                </a:lnTo>
                <a:lnTo>
                  <a:pt x="155" y="12"/>
                </a:lnTo>
                <a:lnTo>
                  <a:pt x="156" y="12"/>
                </a:lnTo>
                <a:lnTo>
                  <a:pt x="161" y="1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1" name="Freeform 189"/>
          <p:cNvSpPr>
            <a:spLocks/>
          </p:cNvSpPr>
          <p:nvPr/>
        </p:nvSpPr>
        <p:spPr bwMode="auto">
          <a:xfrm>
            <a:off x="4092576" y="4224338"/>
            <a:ext cx="273050" cy="684213"/>
          </a:xfrm>
          <a:custGeom>
            <a:avLst/>
            <a:gdLst/>
            <a:ahLst/>
            <a:cxnLst>
              <a:cxn ang="0">
                <a:pos x="13" y="12"/>
              </a:cxn>
              <a:cxn ang="0">
                <a:pos x="24" y="20"/>
              </a:cxn>
              <a:cxn ang="0">
                <a:pos x="44" y="27"/>
              </a:cxn>
              <a:cxn ang="0">
                <a:pos x="58" y="29"/>
              </a:cxn>
              <a:cxn ang="0">
                <a:pos x="80" y="15"/>
              </a:cxn>
              <a:cxn ang="0">
                <a:pos x="86" y="6"/>
              </a:cxn>
              <a:cxn ang="0">
                <a:pos x="91" y="0"/>
              </a:cxn>
              <a:cxn ang="0">
                <a:pos x="99" y="1"/>
              </a:cxn>
              <a:cxn ang="0">
                <a:pos x="104" y="3"/>
              </a:cxn>
              <a:cxn ang="0">
                <a:pos x="111" y="3"/>
              </a:cxn>
              <a:cxn ang="0">
                <a:pos x="122" y="1"/>
              </a:cxn>
              <a:cxn ang="0">
                <a:pos x="135" y="1"/>
              </a:cxn>
              <a:cxn ang="0">
                <a:pos x="149" y="3"/>
              </a:cxn>
              <a:cxn ang="0">
                <a:pos x="165" y="18"/>
              </a:cxn>
              <a:cxn ang="0">
                <a:pos x="165" y="44"/>
              </a:cxn>
              <a:cxn ang="0">
                <a:pos x="165" y="74"/>
              </a:cxn>
              <a:cxn ang="0">
                <a:pos x="165" y="91"/>
              </a:cxn>
              <a:cxn ang="0">
                <a:pos x="165" y="106"/>
              </a:cxn>
              <a:cxn ang="0">
                <a:pos x="165" y="122"/>
              </a:cxn>
              <a:cxn ang="0">
                <a:pos x="166" y="153"/>
              </a:cxn>
              <a:cxn ang="0">
                <a:pos x="166" y="178"/>
              </a:cxn>
              <a:cxn ang="0">
                <a:pos x="166" y="199"/>
              </a:cxn>
              <a:cxn ang="0">
                <a:pos x="168" y="213"/>
              </a:cxn>
              <a:cxn ang="0">
                <a:pos x="168" y="230"/>
              </a:cxn>
              <a:cxn ang="0">
                <a:pos x="168" y="246"/>
              </a:cxn>
              <a:cxn ang="0">
                <a:pos x="170" y="263"/>
              </a:cxn>
              <a:cxn ang="0">
                <a:pos x="170" y="292"/>
              </a:cxn>
              <a:cxn ang="0">
                <a:pos x="170" y="309"/>
              </a:cxn>
              <a:cxn ang="0">
                <a:pos x="172" y="328"/>
              </a:cxn>
              <a:cxn ang="0">
                <a:pos x="172" y="354"/>
              </a:cxn>
              <a:cxn ang="0">
                <a:pos x="172" y="371"/>
              </a:cxn>
              <a:cxn ang="0">
                <a:pos x="165" y="387"/>
              </a:cxn>
              <a:cxn ang="0">
                <a:pos x="149" y="387"/>
              </a:cxn>
              <a:cxn ang="0">
                <a:pos x="134" y="385"/>
              </a:cxn>
              <a:cxn ang="0">
                <a:pos x="122" y="387"/>
              </a:cxn>
              <a:cxn ang="0">
                <a:pos x="104" y="387"/>
              </a:cxn>
              <a:cxn ang="0">
                <a:pos x="91" y="387"/>
              </a:cxn>
              <a:cxn ang="0">
                <a:pos x="70" y="388"/>
              </a:cxn>
              <a:cxn ang="0">
                <a:pos x="70" y="418"/>
              </a:cxn>
              <a:cxn ang="0">
                <a:pos x="65" y="431"/>
              </a:cxn>
              <a:cxn ang="0">
                <a:pos x="25" y="431"/>
              </a:cxn>
              <a:cxn ang="0">
                <a:pos x="3" y="431"/>
              </a:cxn>
              <a:cxn ang="0">
                <a:pos x="3" y="407"/>
              </a:cxn>
              <a:cxn ang="0">
                <a:pos x="3" y="387"/>
              </a:cxn>
              <a:cxn ang="0">
                <a:pos x="3" y="357"/>
              </a:cxn>
              <a:cxn ang="0">
                <a:pos x="1" y="344"/>
              </a:cxn>
              <a:cxn ang="0">
                <a:pos x="1" y="328"/>
              </a:cxn>
              <a:cxn ang="0">
                <a:pos x="1" y="314"/>
              </a:cxn>
              <a:cxn ang="0">
                <a:pos x="1" y="278"/>
              </a:cxn>
              <a:cxn ang="0">
                <a:pos x="1" y="259"/>
              </a:cxn>
              <a:cxn ang="0">
                <a:pos x="1" y="218"/>
              </a:cxn>
              <a:cxn ang="0">
                <a:pos x="1" y="194"/>
              </a:cxn>
              <a:cxn ang="0">
                <a:pos x="1" y="172"/>
              </a:cxn>
              <a:cxn ang="0">
                <a:pos x="0" y="149"/>
              </a:cxn>
              <a:cxn ang="0">
                <a:pos x="0" y="130"/>
              </a:cxn>
              <a:cxn ang="0">
                <a:pos x="0" y="101"/>
              </a:cxn>
              <a:cxn ang="0">
                <a:pos x="0" y="80"/>
              </a:cxn>
              <a:cxn ang="0">
                <a:pos x="0" y="61"/>
              </a:cxn>
              <a:cxn ang="0">
                <a:pos x="0" y="48"/>
              </a:cxn>
              <a:cxn ang="0">
                <a:pos x="0" y="29"/>
              </a:cxn>
              <a:cxn ang="0">
                <a:pos x="0" y="10"/>
              </a:cxn>
            </a:cxnLst>
            <a:rect l="0" t="0" r="r" b="b"/>
            <a:pathLst>
              <a:path w="172" h="431">
                <a:moveTo>
                  <a:pt x="0" y="10"/>
                </a:moveTo>
                <a:lnTo>
                  <a:pt x="1" y="10"/>
                </a:lnTo>
                <a:lnTo>
                  <a:pt x="3" y="10"/>
                </a:lnTo>
                <a:lnTo>
                  <a:pt x="10" y="12"/>
                </a:lnTo>
                <a:lnTo>
                  <a:pt x="12" y="12"/>
                </a:lnTo>
                <a:lnTo>
                  <a:pt x="13" y="12"/>
                </a:lnTo>
                <a:lnTo>
                  <a:pt x="15" y="12"/>
                </a:lnTo>
                <a:lnTo>
                  <a:pt x="15" y="13"/>
                </a:lnTo>
                <a:lnTo>
                  <a:pt x="17" y="15"/>
                </a:lnTo>
                <a:lnTo>
                  <a:pt x="18" y="17"/>
                </a:lnTo>
                <a:lnTo>
                  <a:pt x="20" y="18"/>
                </a:lnTo>
                <a:lnTo>
                  <a:pt x="24" y="20"/>
                </a:lnTo>
                <a:lnTo>
                  <a:pt x="25" y="22"/>
                </a:lnTo>
                <a:lnTo>
                  <a:pt x="27" y="22"/>
                </a:lnTo>
                <a:lnTo>
                  <a:pt x="37" y="25"/>
                </a:lnTo>
                <a:lnTo>
                  <a:pt x="39" y="25"/>
                </a:lnTo>
                <a:lnTo>
                  <a:pt x="43" y="25"/>
                </a:lnTo>
                <a:lnTo>
                  <a:pt x="44" y="27"/>
                </a:lnTo>
                <a:lnTo>
                  <a:pt x="46" y="27"/>
                </a:lnTo>
                <a:lnTo>
                  <a:pt x="49" y="29"/>
                </a:lnTo>
                <a:lnTo>
                  <a:pt x="53" y="29"/>
                </a:lnTo>
                <a:lnTo>
                  <a:pt x="55" y="29"/>
                </a:lnTo>
                <a:lnTo>
                  <a:pt x="56" y="29"/>
                </a:lnTo>
                <a:lnTo>
                  <a:pt x="58" y="29"/>
                </a:lnTo>
                <a:lnTo>
                  <a:pt x="58" y="27"/>
                </a:lnTo>
                <a:lnTo>
                  <a:pt x="63" y="25"/>
                </a:lnTo>
                <a:lnTo>
                  <a:pt x="70" y="20"/>
                </a:lnTo>
                <a:lnTo>
                  <a:pt x="72" y="20"/>
                </a:lnTo>
                <a:lnTo>
                  <a:pt x="74" y="18"/>
                </a:lnTo>
                <a:lnTo>
                  <a:pt x="80" y="15"/>
                </a:lnTo>
                <a:lnTo>
                  <a:pt x="80" y="13"/>
                </a:lnTo>
                <a:lnTo>
                  <a:pt x="82" y="12"/>
                </a:lnTo>
                <a:lnTo>
                  <a:pt x="82" y="10"/>
                </a:lnTo>
                <a:lnTo>
                  <a:pt x="84" y="10"/>
                </a:lnTo>
                <a:lnTo>
                  <a:pt x="84" y="8"/>
                </a:lnTo>
                <a:lnTo>
                  <a:pt x="86" y="6"/>
                </a:lnTo>
                <a:lnTo>
                  <a:pt x="86" y="5"/>
                </a:lnTo>
                <a:lnTo>
                  <a:pt x="87" y="3"/>
                </a:lnTo>
                <a:lnTo>
                  <a:pt x="89" y="3"/>
                </a:lnTo>
                <a:lnTo>
                  <a:pt x="89" y="1"/>
                </a:lnTo>
                <a:lnTo>
                  <a:pt x="91" y="1"/>
                </a:lnTo>
                <a:lnTo>
                  <a:pt x="91" y="0"/>
                </a:lnTo>
                <a:lnTo>
                  <a:pt x="92" y="0"/>
                </a:lnTo>
                <a:lnTo>
                  <a:pt x="94" y="0"/>
                </a:lnTo>
                <a:lnTo>
                  <a:pt x="96" y="0"/>
                </a:lnTo>
                <a:lnTo>
                  <a:pt x="96" y="1"/>
                </a:lnTo>
                <a:lnTo>
                  <a:pt x="98" y="1"/>
                </a:lnTo>
                <a:lnTo>
                  <a:pt x="99" y="1"/>
                </a:lnTo>
                <a:lnTo>
                  <a:pt x="99" y="3"/>
                </a:lnTo>
                <a:lnTo>
                  <a:pt x="101" y="3"/>
                </a:lnTo>
                <a:lnTo>
                  <a:pt x="101" y="5"/>
                </a:lnTo>
                <a:lnTo>
                  <a:pt x="103" y="5"/>
                </a:lnTo>
                <a:lnTo>
                  <a:pt x="104" y="3"/>
                </a:lnTo>
                <a:lnTo>
                  <a:pt x="104" y="3"/>
                </a:lnTo>
                <a:lnTo>
                  <a:pt x="106" y="3"/>
                </a:lnTo>
                <a:lnTo>
                  <a:pt x="108" y="3"/>
                </a:lnTo>
                <a:lnTo>
                  <a:pt x="110" y="3"/>
                </a:lnTo>
                <a:lnTo>
                  <a:pt x="110" y="1"/>
                </a:lnTo>
                <a:lnTo>
                  <a:pt x="111" y="1"/>
                </a:lnTo>
                <a:lnTo>
                  <a:pt x="111" y="3"/>
                </a:lnTo>
                <a:lnTo>
                  <a:pt x="113" y="1"/>
                </a:lnTo>
                <a:lnTo>
                  <a:pt x="113" y="3"/>
                </a:lnTo>
                <a:lnTo>
                  <a:pt x="115" y="3"/>
                </a:lnTo>
                <a:lnTo>
                  <a:pt x="118" y="3"/>
                </a:lnTo>
                <a:lnTo>
                  <a:pt x="120" y="3"/>
                </a:lnTo>
                <a:lnTo>
                  <a:pt x="122" y="1"/>
                </a:lnTo>
                <a:lnTo>
                  <a:pt x="123" y="1"/>
                </a:lnTo>
                <a:lnTo>
                  <a:pt x="127" y="1"/>
                </a:lnTo>
                <a:lnTo>
                  <a:pt x="129" y="1"/>
                </a:lnTo>
                <a:lnTo>
                  <a:pt x="132" y="1"/>
                </a:lnTo>
                <a:lnTo>
                  <a:pt x="134" y="1"/>
                </a:lnTo>
                <a:lnTo>
                  <a:pt x="135" y="1"/>
                </a:lnTo>
                <a:lnTo>
                  <a:pt x="137" y="1"/>
                </a:lnTo>
                <a:lnTo>
                  <a:pt x="142" y="1"/>
                </a:lnTo>
                <a:lnTo>
                  <a:pt x="144" y="1"/>
                </a:lnTo>
                <a:lnTo>
                  <a:pt x="146" y="3"/>
                </a:lnTo>
                <a:lnTo>
                  <a:pt x="147" y="3"/>
                </a:lnTo>
                <a:lnTo>
                  <a:pt x="149" y="3"/>
                </a:lnTo>
                <a:lnTo>
                  <a:pt x="151" y="5"/>
                </a:lnTo>
                <a:lnTo>
                  <a:pt x="156" y="6"/>
                </a:lnTo>
                <a:lnTo>
                  <a:pt x="160" y="8"/>
                </a:lnTo>
                <a:lnTo>
                  <a:pt x="165" y="10"/>
                </a:lnTo>
                <a:lnTo>
                  <a:pt x="165" y="12"/>
                </a:lnTo>
                <a:lnTo>
                  <a:pt x="165" y="18"/>
                </a:lnTo>
                <a:lnTo>
                  <a:pt x="165" y="20"/>
                </a:lnTo>
                <a:lnTo>
                  <a:pt x="165" y="34"/>
                </a:lnTo>
                <a:lnTo>
                  <a:pt x="165" y="36"/>
                </a:lnTo>
                <a:lnTo>
                  <a:pt x="165" y="41"/>
                </a:lnTo>
                <a:lnTo>
                  <a:pt x="165" y="43"/>
                </a:lnTo>
                <a:lnTo>
                  <a:pt x="165" y="44"/>
                </a:lnTo>
                <a:lnTo>
                  <a:pt x="165" y="48"/>
                </a:lnTo>
                <a:lnTo>
                  <a:pt x="165" y="55"/>
                </a:lnTo>
                <a:lnTo>
                  <a:pt x="165" y="60"/>
                </a:lnTo>
                <a:lnTo>
                  <a:pt x="165" y="67"/>
                </a:lnTo>
                <a:lnTo>
                  <a:pt x="165" y="68"/>
                </a:lnTo>
                <a:lnTo>
                  <a:pt x="165" y="74"/>
                </a:lnTo>
                <a:lnTo>
                  <a:pt x="165" y="75"/>
                </a:lnTo>
                <a:lnTo>
                  <a:pt x="165" y="79"/>
                </a:lnTo>
                <a:lnTo>
                  <a:pt x="165" y="84"/>
                </a:lnTo>
                <a:lnTo>
                  <a:pt x="165" y="86"/>
                </a:lnTo>
                <a:lnTo>
                  <a:pt x="165" y="86"/>
                </a:lnTo>
                <a:lnTo>
                  <a:pt x="165" y="91"/>
                </a:lnTo>
                <a:lnTo>
                  <a:pt x="165" y="92"/>
                </a:lnTo>
                <a:lnTo>
                  <a:pt x="165" y="98"/>
                </a:lnTo>
                <a:lnTo>
                  <a:pt x="165" y="99"/>
                </a:lnTo>
                <a:lnTo>
                  <a:pt x="165" y="101"/>
                </a:lnTo>
                <a:lnTo>
                  <a:pt x="165" y="103"/>
                </a:lnTo>
                <a:lnTo>
                  <a:pt x="165" y="106"/>
                </a:lnTo>
                <a:lnTo>
                  <a:pt x="165" y="110"/>
                </a:lnTo>
                <a:lnTo>
                  <a:pt x="165" y="113"/>
                </a:lnTo>
                <a:lnTo>
                  <a:pt x="165" y="117"/>
                </a:lnTo>
                <a:lnTo>
                  <a:pt x="165" y="118"/>
                </a:lnTo>
                <a:lnTo>
                  <a:pt x="165" y="120"/>
                </a:lnTo>
                <a:lnTo>
                  <a:pt x="165" y="122"/>
                </a:lnTo>
                <a:lnTo>
                  <a:pt x="165" y="127"/>
                </a:lnTo>
                <a:lnTo>
                  <a:pt x="165" y="135"/>
                </a:lnTo>
                <a:lnTo>
                  <a:pt x="165" y="141"/>
                </a:lnTo>
                <a:lnTo>
                  <a:pt x="166" y="148"/>
                </a:lnTo>
                <a:lnTo>
                  <a:pt x="166" y="151"/>
                </a:lnTo>
                <a:lnTo>
                  <a:pt x="166" y="153"/>
                </a:lnTo>
                <a:lnTo>
                  <a:pt x="166" y="156"/>
                </a:lnTo>
                <a:lnTo>
                  <a:pt x="166" y="161"/>
                </a:lnTo>
                <a:lnTo>
                  <a:pt x="166" y="165"/>
                </a:lnTo>
                <a:lnTo>
                  <a:pt x="166" y="175"/>
                </a:lnTo>
                <a:lnTo>
                  <a:pt x="166" y="177"/>
                </a:lnTo>
                <a:lnTo>
                  <a:pt x="166" y="178"/>
                </a:lnTo>
                <a:lnTo>
                  <a:pt x="166" y="180"/>
                </a:lnTo>
                <a:lnTo>
                  <a:pt x="166" y="184"/>
                </a:lnTo>
                <a:lnTo>
                  <a:pt x="166" y="185"/>
                </a:lnTo>
                <a:lnTo>
                  <a:pt x="166" y="192"/>
                </a:lnTo>
                <a:lnTo>
                  <a:pt x="166" y="194"/>
                </a:lnTo>
                <a:lnTo>
                  <a:pt x="166" y="199"/>
                </a:lnTo>
                <a:lnTo>
                  <a:pt x="168" y="203"/>
                </a:lnTo>
                <a:lnTo>
                  <a:pt x="168" y="206"/>
                </a:lnTo>
                <a:lnTo>
                  <a:pt x="168" y="208"/>
                </a:lnTo>
                <a:lnTo>
                  <a:pt x="168" y="209"/>
                </a:lnTo>
                <a:lnTo>
                  <a:pt x="168" y="211"/>
                </a:lnTo>
                <a:lnTo>
                  <a:pt x="168" y="213"/>
                </a:lnTo>
                <a:lnTo>
                  <a:pt x="168" y="216"/>
                </a:lnTo>
                <a:lnTo>
                  <a:pt x="168" y="220"/>
                </a:lnTo>
                <a:lnTo>
                  <a:pt x="168" y="223"/>
                </a:lnTo>
                <a:lnTo>
                  <a:pt x="168" y="225"/>
                </a:lnTo>
                <a:lnTo>
                  <a:pt x="168" y="228"/>
                </a:lnTo>
                <a:lnTo>
                  <a:pt x="168" y="230"/>
                </a:lnTo>
                <a:lnTo>
                  <a:pt x="168" y="235"/>
                </a:lnTo>
                <a:lnTo>
                  <a:pt x="168" y="237"/>
                </a:lnTo>
                <a:lnTo>
                  <a:pt x="168" y="240"/>
                </a:lnTo>
                <a:lnTo>
                  <a:pt x="168" y="242"/>
                </a:lnTo>
                <a:lnTo>
                  <a:pt x="168" y="244"/>
                </a:lnTo>
                <a:lnTo>
                  <a:pt x="168" y="246"/>
                </a:lnTo>
                <a:lnTo>
                  <a:pt x="168" y="247"/>
                </a:lnTo>
                <a:lnTo>
                  <a:pt x="168" y="252"/>
                </a:lnTo>
                <a:lnTo>
                  <a:pt x="170" y="258"/>
                </a:lnTo>
                <a:lnTo>
                  <a:pt x="170" y="259"/>
                </a:lnTo>
                <a:lnTo>
                  <a:pt x="170" y="261"/>
                </a:lnTo>
                <a:lnTo>
                  <a:pt x="170" y="263"/>
                </a:lnTo>
                <a:lnTo>
                  <a:pt x="170" y="268"/>
                </a:lnTo>
                <a:lnTo>
                  <a:pt x="170" y="273"/>
                </a:lnTo>
                <a:lnTo>
                  <a:pt x="170" y="278"/>
                </a:lnTo>
                <a:lnTo>
                  <a:pt x="170" y="282"/>
                </a:lnTo>
                <a:lnTo>
                  <a:pt x="170" y="287"/>
                </a:lnTo>
                <a:lnTo>
                  <a:pt x="170" y="292"/>
                </a:lnTo>
                <a:lnTo>
                  <a:pt x="170" y="294"/>
                </a:lnTo>
                <a:lnTo>
                  <a:pt x="170" y="297"/>
                </a:lnTo>
                <a:lnTo>
                  <a:pt x="170" y="299"/>
                </a:lnTo>
                <a:lnTo>
                  <a:pt x="170" y="306"/>
                </a:lnTo>
                <a:lnTo>
                  <a:pt x="170" y="308"/>
                </a:lnTo>
                <a:lnTo>
                  <a:pt x="170" y="309"/>
                </a:lnTo>
                <a:lnTo>
                  <a:pt x="172" y="314"/>
                </a:lnTo>
                <a:lnTo>
                  <a:pt x="172" y="316"/>
                </a:lnTo>
                <a:lnTo>
                  <a:pt x="172" y="321"/>
                </a:lnTo>
                <a:lnTo>
                  <a:pt x="172" y="325"/>
                </a:lnTo>
                <a:lnTo>
                  <a:pt x="172" y="326"/>
                </a:lnTo>
                <a:lnTo>
                  <a:pt x="172" y="328"/>
                </a:lnTo>
                <a:lnTo>
                  <a:pt x="172" y="333"/>
                </a:lnTo>
                <a:lnTo>
                  <a:pt x="172" y="342"/>
                </a:lnTo>
                <a:lnTo>
                  <a:pt x="172" y="344"/>
                </a:lnTo>
                <a:lnTo>
                  <a:pt x="172" y="347"/>
                </a:lnTo>
                <a:lnTo>
                  <a:pt x="172" y="351"/>
                </a:lnTo>
                <a:lnTo>
                  <a:pt x="172" y="354"/>
                </a:lnTo>
                <a:lnTo>
                  <a:pt x="172" y="356"/>
                </a:lnTo>
                <a:lnTo>
                  <a:pt x="172" y="359"/>
                </a:lnTo>
                <a:lnTo>
                  <a:pt x="172" y="361"/>
                </a:lnTo>
                <a:lnTo>
                  <a:pt x="172" y="366"/>
                </a:lnTo>
                <a:lnTo>
                  <a:pt x="172" y="369"/>
                </a:lnTo>
                <a:lnTo>
                  <a:pt x="172" y="371"/>
                </a:lnTo>
                <a:lnTo>
                  <a:pt x="172" y="373"/>
                </a:lnTo>
                <a:lnTo>
                  <a:pt x="172" y="383"/>
                </a:lnTo>
                <a:lnTo>
                  <a:pt x="172" y="387"/>
                </a:lnTo>
                <a:lnTo>
                  <a:pt x="168" y="387"/>
                </a:lnTo>
                <a:lnTo>
                  <a:pt x="166" y="387"/>
                </a:lnTo>
                <a:lnTo>
                  <a:pt x="165" y="387"/>
                </a:lnTo>
                <a:lnTo>
                  <a:pt x="163" y="387"/>
                </a:lnTo>
                <a:lnTo>
                  <a:pt x="158" y="387"/>
                </a:lnTo>
                <a:lnTo>
                  <a:pt x="156" y="387"/>
                </a:lnTo>
                <a:lnTo>
                  <a:pt x="154" y="387"/>
                </a:lnTo>
                <a:lnTo>
                  <a:pt x="151" y="387"/>
                </a:lnTo>
                <a:lnTo>
                  <a:pt x="149" y="387"/>
                </a:lnTo>
                <a:lnTo>
                  <a:pt x="144" y="387"/>
                </a:lnTo>
                <a:lnTo>
                  <a:pt x="139" y="387"/>
                </a:lnTo>
                <a:lnTo>
                  <a:pt x="137" y="387"/>
                </a:lnTo>
                <a:lnTo>
                  <a:pt x="135" y="387"/>
                </a:lnTo>
                <a:lnTo>
                  <a:pt x="135" y="385"/>
                </a:lnTo>
                <a:lnTo>
                  <a:pt x="134" y="385"/>
                </a:lnTo>
                <a:lnTo>
                  <a:pt x="132" y="385"/>
                </a:lnTo>
                <a:lnTo>
                  <a:pt x="132" y="387"/>
                </a:lnTo>
                <a:lnTo>
                  <a:pt x="130" y="387"/>
                </a:lnTo>
                <a:lnTo>
                  <a:pt x="129" y="387"/>
                </a:lnTo>
                <a:lnTo>
                  <a:pt x="127" y="387"/>
                </a:lnTo>
                <a:lnTo>
                  <a:pt x="122" y="387"/>
                </a:lnTo>
                <a:lnTo>
                  <a:pt x="120" y="387"/>
                </a:lnTo>
                <a:lnTo>
                  <a:pt x="115" y="387"/>
                </a:lnTo>
                <a:lnTo>
                  <a:pt x="113" y="387"/>
                </a:lnTo>
                <a:lnTo>
                  <a:pt x="110" y="387"/>
                </a:lnTo>
                <a:lnTo>
                  <a:pt x="108" y="387"/>
                </a:lnTo>
                <a:lnTo>
                  <a:pt x="104" y="387"/>
                </a:lnTo>
                <a:lnTo>
                  <a:pt x="103" y="387"/>
                </a:lnTo>
                <a:lnTo>
                  <a:pt x="98" y="387"/>
                </a:lnTo>
                <a:lnTo>
                  <a:pt x="96" y="387"/>
                </a:lnTo>
                <a:lnTo>
                  <a:pt x="94" y="387"/>
                </a:lnTo>
                <a:lnTo>
                  <a:pt x="91" y="387"/>
                </a:lnTo>
                <a:lnTo>
                  <a:pt x="91" y="387"/>
                </a:lnTo>
                <a:lnTo>
                  <a:pt x="89" y="387"/>
                </a:lnTo>
                <a:lnTo>
                  <a:pt x="80" y="387"/>
                </a:lnTo>
                <a:lnTo>
                  <a:pt x="79" y="387"/>
                </a:lnTo>
                <a:lnTo>
                  <a:pt x="75" y="387"/>
                </a:lnTo>
                <a:lnTo>
                  <a:pt x="70" y="387"/>
                </a:lnTo>
                <a:lnTo>
                  <a:pt x="70" y="388"/>
                </a:lnTo>
                <a:lnTo>
                  <a:pt x="70" y="397"/>
                </a:lnTo>
                <a:lnTo>
                  <a:pt x="70" y="400"/>
                </a:lnTo>
                <a:lnTo>
                  <a:pt x="70" y="404"/>
                </a:lnTo>
                <a:lnTo>
                  <a:pt x="70" y="414"/>
                </a:lnTo>
                <a:lnTo>
                  <a:pt x="70" y="418"/>
                </a:lnTo>
                <a:lnTo>
                  <a:pt x="70" y="418"/>
                </a:lnTo>
                <a:lnTo>
                  <a:pt x="70" y="419"/>
                </a:lnTo>
                <a:lnTo>
                  <a:pt x="70" y="424"/>
                </a:lnTo>
                <a:lnTo>
                  <a:pt x="72" y="428"/>
                </a:lnTo>
                <a:lnTo>
                  <a:pt x="72" y="431"/>
                </a:lnTo>
                <a:lnTo>
                  <a:pt x="68" y="431"/>
                </a:lnTo>
                <a:lnTo>
                  <a:pt x="65" y="431"/>
                </a:lnTo>
                <a:lnTo>
                  <a:pt x="51" y="431"/>
                </a:lnTo>
                <a:lnTo>
                  <a:pt x="44" y="431"/>
                </a:lnTo>
                <a:lnTo>
                  <a:pt x="41" y="431"/>
                </a:lnTo>
                <a:lnTo>
                  <a:pt x="37" y="431"/>
                </a:lnTo>
                <a:lnTo>
                  <a:pt x="27" y="431"/>
                </a:lnTo>
                <a:lnTo>
                  <a:pt x="25" y="431"/>
                </a:lnTo>
                <a:lnTo>
                  <a:pt x="20" y="431"/>
                </a:lnTo>
                <a:lnTo>
                  <a:pt x="15" y="431"/>
                </a:lnTo>
                <a:lnTo>
                  <a:pt x="13" y="431"/>
                </a:lnTo>
                <a:lnTo>
                  <a:pt x="12" y="431"/>
                </a:lnTo>
                <a:lnTo>
                  <a:pt x="5" y="431"/>
                </a:lnTo>
                <a:lnTo>
                  <a:pt x="3" y="431"/>
                </a:lnTo>
                <a:lnTo>
                  <a:pt x="3" y="430"/>
                </a:lnTo>
                <a:lnTo>
                  <a:pt x="3" y="428"/>
                </a:lnTo>
                <a:lnTo>
                  <a:pt x="3" y="423"/>
                </a:lnTo>
                <a:lnTo>
                  <a:pt x="3" y="411"/>
                </a:lnTo>
                <a:lnTo>
                  <a:pt x="3" y="409"/>
                </a:lnTo>
                <a:lnTo>
                  <a:pt x="3" y="407"/>
                </a:lnTo>
                <a:lnTo>
                  <a:pt x="3" y="406"/>
                </a:lnTo>
                <a:lnTo>
                  <a:pt x="3" y="400"/>
                </a:lnTo>
                <a:lnTo>
                  <a:pt x="3" y="397"/>
                </a:lnTo>
                <a:lnTo>
                  <a:pt x="3" y="392"/>
                </a:lnTo>
                <a:lnTo>
                  <a:pt x="3" y="390"/>
                </a:lnTo>
                <a:lnTo>
                  <a:pt x="3" y="387"/>
                </a:lnTo>
                <a:lnTo>
                  <a:pt x="3" y="378"/>
                </a:lnTo>
                <a:lnTo>
                  <a:pt x="3" y="373"/>
                </a:lnTo>
                <a:lnTo>
                  <a:pt x="3" y="373"/>
                </a:lnTo>
                <a:lnTo>
                  <a:pt x="3" y="366"/>
                </a:lnTo>
                <a:lnTo>
                  <a:pt x="3" y="363"/>
                </a:lnTo>
                <a:lnTo>
                  <a:pt x="3" y="357"/>
                </a:lnTo>
                <a:lnTo>
                  <a:pt x="3" y="357"/>
                </a:lnTo>
                <a:lnTo>
                  <a:pt x="1" y="357"/>
                </a:lnTo>
                <a:lnTo>
                  <a:pt x="1" y="349"/>
                </a:lnTo>
                <a:lnTo>
                  <a:pt x="1" y="347"/>
                </a:lnTo>
                <a:lnTo>
                  <a:pt x="1" y="345"/>
                </a:lnTo>
                <a:lnTo>
                  <a:pt x="1" y="344"/>
                </a:lnTo>
                <a:lnTo>
                  <a:pt x="1" y="342"/>
                </a:lnTo>
                <a:lnTo>
                  <a:pt x="1" y="340"/>
                </a:lnTo>
                <a:lnTo>
                  <a:pt x="1" y="335"/>
                </a:lnTo>
                <a:lnTo>
                  <a:pt x="1" y="333"/>
                </a:lnTo>
                <a:lnTo>
                  <a:pt x="1" y="330"/>
                </a:lnTo>
                <a:lnTo>
                  <a:pt x="1" y="328"/>
                </a:lnTo>
                <a:lnTo>
                  <a:pt x="1" y="326"/>
                </a:lnTo>
                <a:lnTo>
                  <a:pt x="1" y="323"/>
                </a:lnTo>
                <a:lnTo>
                  <a:pt x="1" y="320"/>
                </a:lnTo>
                <a:lnTo>
                  <a:pt x="1" y="318"/>
                </a:lnTo>
                <a:lnTo>
                  <a:pt x="1" y="316"/>
                </a:lnTo>
                <a:lnTo>
                  <a:pt x="1" y="314"/>
                </a:lnTo>
                <a:lnTo>
                  <a:pt x="1" y="306"/>
                </a:lnTo>
                <a:lnTo>
                  <a:pt x="1" y="295"/>
                </a:lnTo>
                <a:lnTo>
                  <a:pt x="1" y="294"/>
                </a:lnTo>
                <a:lnTo>
                  <a:pt x="1" y="283"/>
                </a:lnTo>
                <a:lnTo>
                  <a:pt x="1" y="282"/>
                </a:lnTo>
                <a:lnTo>
                  <a:pt x="1" y="278"/>
                </a:lnTo>
                <a:lnTo>
                  <a:pt x="1" y="277"/>
                </a:lnTo>
                <a:lnTo>
                  <a:pt x="1" y="275"/>
                </a:lnTo>
                <a:lnTo>
                  <a:pt x="1" y="271"/>
                </a:lnTo>
                <a:lnTo>
                  <a:pt x="1" y="266"/>
                </a:lnTo>
                <a:lnTo>
                  <a:pt x="1" y="261"/>
                </a:lnTo>
                <a:lnTo>
                  <a:pt x="1" y="259"/>
                </a:lnTo>
                <a:lnTo>
                  <a:pt x="1" y="237"/>
                </a:lnTo>
                <a:lnTo>
                  <a:pt x="1" y="235"/>
                </a:lnTo>
                <a:lnTo>
                  <a:pt x="1" y="234"/>
                </a:lnTo>
                <a:lnTo>
                  <a:pt x="1" y="223"/>
                </a:lnTo>
                <a:lnTo>
                  <a:pt x="1" y="220"/>
                </a:lnTo>
                <a:lnTo>
                  <a:pt x="1" y="218"/>
                </a:lnTo>
                <a:lnTo>
                  <a:pt x="1" y="215"/>
                </a:lnTo>
                <a:lnTo>
                  <a:pt x="1" y="213"/>
                </a:lnTo>
                <a:lnTo>
                  <a:pt x="1" y="206"/>
                </a:lnTo>
                <a:lnTo>
                  <a:pt x="1" y="204"/>
                </a:lnTo>
                <a:lnTo>
                  <a:pt x="1" y="197"/>
                </a:lnTo>
                <a:lnTo>
                  <a:pt x="1" y="194"/>
                </a:lnTo>
                <a:lnTo>
                  <a:pt x="1" y="192"/>
                </a:lnTo>
                <a:lnTo>
                  <a:pt x="1" y="182"/>
                </a:lnTo>
                <a:lnTo>
                  <a:pt x="1" y="178"/>
                </a:lnTo>
                <a:lnTo>
                  <a:pt x="1" y="177"/>
                </a:lnTo>
                <a:lnTo>
                  <a:pt x="1" y="177"/>
                </a:lnTo>
                <a:lnTo>
                  <a:pt x="1" y="172"/>
                </a:lnTo>
                <a:lnTo>
                  <a:pt x="1" y="165"/>
                </a:lnTo>
                <a:lnTo>
                  <a:pt x="1" y="163"/>
                </a:lnTo>
                <a:lnTo>
                  <a:pt x="1" y="161"/>
                </a:lnTo>
                <a:lnTo>
                  <a:pt x="1" y="161"/>
                </a:lnTo>
                <a:lnTo>
                  <a:pt x="1" y="156"/>
                </a:lnTo>
                <a:lnTo>
                  <a:pt x="0" y="149"/>
                </a:lnTo>
                <a:lnTo>
                  <a:pt x="0" y="148"/>
                </a:lnTo>
                <a:lnTo>
                  <a:pt x="0" y="146"/>
                </a:lnTo>
                <a:lnTo>
                  <a:pt x="0" y="142"/>
                </a:lnTo>
                <a:lnTo>
                  <a:pt x="0" y="139"/>
                </a:lnTo>
                <a:lnTo>
                  <a:pt x="0" y="132"/>
                </a:lnTo>
                <a:lnTo>
                  <a:pt x="0" y="130"/>
                </a:lnTo>
                <a:lnTo>
                  <a:pt x="0" y="127"/>
                </a:lnTo>
                <a:lnTo>
                  <a:pt x="0" y="122"/>
                </a:lnTo>
                <a:lnTo>
                  <a:pt x="0" y="117"/>
                </a:lnTo>
                <a:lnTo>
                  <a:pt x="0" y="117"/>
                </a:lnTo>
                <a:lnTo>
                  <a:pt x="0" y="115"/>
                </a:lnTo>
                <a:lnTo>
                  <a:pt x="0" y="101"/>
                </a:lnTo>
                <a:lnTo>
                  <a:pt x="0" y="101"/>
                </a:lnTo>
                <a:lnTo>
                  <a:pt x="0" y="92"/>
                </a:lnTo>
                <a:lnTo>
                  <a:pt x="0" y="86"/>
                </a:lnTo>
                <a:lnTo>
                  <a:pt x="0" y="84"/>
                </a:lnTo>
                <a:lnTo>
                  <a:pt x="0" y="82"/>
                </a:lnTo>
                <a:lnTo>
                  <a:pt x="0" y="80"/>
                </a:lnTo>
                <a:lnTo>
                  <a:pt x="0" y="74"/>
                </a:lnTo>
                <a:lnTo>
                  <a:pt x="0" y="72"/>
                </a:lnTo>
                <a:lnTo>
                  <a:pt x="0" y="70"/>
                </a:lnTo>
                <a:lnTo>
                  <a:pt x="0" y="68"/>
                </a:lnTo>
                <a:lnTo>
                  <a:pt x="0" y="63"/>
                </a:lnTo>
                <a:lnTo>
                  <a:pt x="0" y="61"/>
                </a:lnTo>
                <a:lnTo>
                  <a:pt x="0" y="58"/>
                </a:lnTo>
                <a:lnTo>
                  <a:pt x="0" y="56"/>
                </a:lnTo>
                <a:lnTo>
                  <a:pt x="0" y="55"/>
                </a:lnTo>
                <a:lnTo>
                  <a:pt x="0" y="53"/>
                </a:lnTo>
                <a:lnTo>
                  <a:pt x="0" y="49"/>
                </a:lnTo>
                <a:lnTo>
                  <a:pt x="0" y="48"/>
                </a:lnTo>
                <a:lnTo>
                  <a:pt x="0" y="46"/>
                </a:lnTo>
                <a:lnTo>
                  <a:pt x="0" y="41"/>
                </a:lnTo>
                <a:lnTo>
                  <a:pt x="0" y="41"/>
                </a:lnTo>
                <a:lnTo>
                  <a:pt x="0" y="37"/>
                </a:lnTo>
                <a:lnTo>
                  <a:pt x="0" y="31"/>
                </a:lnTo>
                <a:lnTo>
                  <a:pt x="0" y="29"/>
                </a:lnTo>
                <a:lnTo>
                  <a:pt x="0" y="25"/>
                </a:lnTo>
                <a:lnTo>
                  <a:pt x="0" y="22"/>
                </a:lnTo>
                <a:lnTo>
                  <a:pt x="0" y="18"/>
                </a:lnTo>
                <a:lnTo>
                  <a:pt x="0" y="15"/>
                </a:lnTo>
                <a:lnTo>
                  <a:pt x="0" y="12"/>
                </a:lnTo>
                <a:lnTo>
                  <a:pt x="0" y="1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2" name="Freeform 200"/>
          <p:cNvSpPr>
            <a:spLocks/>
          </p:cNvSpPr>
          <p:nvPr/>
        </p:nvSpPr>
        <p:spPr bwMode="auto">
          <a:xfrm>
            <a:off x="4624388" y="4832350"/>
            <a:ext cx="447675" cy="573088"/>
          </a:xfrm>
          <a:custGeom>
            <a:avLst/>
            <a:gdLst/>
            <a:ahLst/>
            <a:cxnLst>
              <a:cxn ang="0">
                <a:pos x="210" y="21"/>
              </a:cxn>
              <a:cxn ang="0">
                <a:pos x="225" y="41"/>
              </a:cxn>
              <a:cxn ang="0">
                <a:pos x="234" y="50"/>
              </a:cxn>
              <a:cxn ang="0">
                <a:pos x="246" y="66"/>
              </a:cxn>
              <a:cxn ang="0">
                <a:pos x="256" y="79"/>
              </a:cxn>
              <a:cxn ang="0">
                <a:pos x="253" y="84"/>
              </a:cxn>
              <a:cxn ang="0">
                <a:pos x="256" y="88"/>
              </a:cxn>
              <a:cxn ang="0">
                <a:pos x="265" y="88"/>
              </a:cxn>
              <a:cxn ang="0">
                <a:pos x="268" y="81"/>
              </a:cxn>
              <a:cxn ang="0">
                <a:pos x="272" y="83"/>
              </a:cxn>
              <a:cxn ang="0">
                <a:pos x="267" y="88"/>
              </a:cxn>
              <a:cxn ang="0">
                <a:pos x="273" y="93"/>
              </a:cxn>
              <a:cxn ang="0">
                <a:pos x="280" y="105"/>
              </a:cxn>
              <a:cxn ang="0">
                <a:pos x="280" y="127"/>
              </a:cxn>
              <a:cxn ang="0">
                <a:pos x="280" y="140"/>
              </a:cxn>
              <a:cxn ang="0">
                <a:pos x="282" y="155"/>
              </a:cxn>
              <a:cxn ang="0">
                <a:pos x="282" y="174"/>
              </a:cxn>
              <a:cxn ang="0">
                <a:pos x="282" y="188"/>
              </a:cxn>
              <a:cxn ang="0">
                <a:pos x="282" y="200"/>
              </a:cxn>
              <a:cxn ang="0">
                <a:pos x="282" y="231"/>
              </a:cxn>
              <a:cxn ang="0">
                <a:pos x="282" y="253"/>
              </a:cxn>
              <a:cxn ang="0">
                <a:pos x="282" y="270"/>
              </a:cxn>
              <a:cxn ang="0">
                <a:pos x="282" y="291"/>
              </a:cxn>
              <a:cxn ang="0">
                <a:pos x="282" y="313"/>
              </a:cxn>
              <a:cxn ang="0">
                <a:pos x="282" y="332"/>
              </a:cxn>
              <a:cxn ang="0">
                <a:pos x="282" y="358"/>
              </a:cxn>
              <a:cxn ang="0">
                <a:pos x="249" y="358"/>
              </a:cxn>
              <a:cxn ang="0">
                <a:pos x="218" y="358"/>
              </a:cxn>
              <a:cxn ang="0">
                <a:pos x="199" y="358"/>
              </a:cxn>
              <a:cxn ang="0">
                <a:pos x="184" y="360"/>
              </a:cxn>
              <a:cxn ang="0">
                <a:pos x="163" y="361"/>
              </a:cxn>
              <a:cxn ang="0">
                <a:pos x="141" y="361"/>
              </a:cxn>
              <a:cxn ang="0">
                <a:pos x="120" y="361"/>
              </a:cxn>
              <a:cxn ang="0">
                <a:pos x="88" y="360"/>
              </a:cxn>
              <a:cxn ang="0">
                <a:pos x="58" y="360"/>
              </a:cxn>
              <a:cxn ang="0">
                <a:pos x="45" y="360"/>
              </a:cxn>
              <a:cxn ang="0">
                <a:pos x="24" y="360"/>
              </a:cxn>
              <a:cxn ang="0">
                <a:pos x="9" y="360"/>
              </a:cxn>
              <a:cxn ang="0">
                <a:pos x="5" y="346"/>
              </a:cxn>
              <a:cxn ang="0">
                <a:pos x="5" y="330"/>
              </a:cxn>
              <a:cxn ang="0">
                <a:pos x="5" y="310"/>
              </a:cxn>
              <a:cxn ang="0">
                <a:pos x="7" y="270"/>
              </a:cxn>
              <a:cxn ang="0">
                <a:pos x="7" y="243"/>
              </a:cxn>
              <a:cxn ang="0">
                <a:pos x="5" y="224"/>
              </a:cxn>
              <a:cxn ang="0">
                <a:pos x="5" y="201"/>
              </a:cxn>
              <a:cxn ang="0">
                <a:pos x="5" y="191"/>
              </a:cxn>
              <a:cxn ang="0">
                <a:pos x="5" y="176"/>
              </a:cxn>
              <a:cxn ang="0">
                <a:pos x="5" y="140"/>
              </a:cxn>
              <a:cxn ang="0">
                <a:pos x="3" y="97"/>
              </a:cxn>
              <a:cxn ang="0">
                <a:pos x="2" y="69"/>
              </a:cxn>
              <a:cxn ang="0">
                <a:pos x="2" y="38"/>
              </a:cxn>
              <a:cxn ang="0">
                <a:pos x="2" y="23"/>
              </a:cxn>
              <a:cxn ang="0">
                <a:pos x="2" y="4"/>
              </a:cxn>
              <a:cxn ang="0">
                <a:pos x="27" y="4"/>
              </a:cxn>
              <a:cxn ang="0">
                <a:pos x="65" y="2"/>
              </a:cxn>
              <a:cxn ang="0">
                <a:pos x="88" y="2"/>
              </a:cxn>
              <a:cxn ang="0">
                <a:pos x="122" y="0"/>
              </a:cxn>
              <a:cxn ang="0">
                <a:pos x="136" y="0"/>
              </a:cxn>
              <a:cxn ang="0">
                <a:pos x="169" y="0"/>
              </a:cxn>
              <a:cxn ang="0">
                <a:pos x="193" y="0"/>
              </a:cxn>
            </a:cxnLst>
            <a:rect l="0" t="0" r="r" b="b"/>
            <a:pathLst>
              <a:path w="282" h="361">
                <a:moveTo>
                  <a:pt x="193" y="0"/>
                </a:moveTo>
                <a:lnTo>
                  <a:pt x="199" y="9"/>
                </a:lnTo>
                <a:lnTo>
                  <a:pt x="201" y="11"/>
                </a:lnTo>
                <a:lnTo>
                  <a:pt x="206" y="16"/>
                </a:lnTo>
                <a:lnTo>
                  <a:pt x="208" y="19"/>
                </a:lnTo>
                <a:lnTo>
                  <a:pt x="210" y="21"/>
                </a:lnTo>
                <a:lnTo>
                  <a:pt x="212" y="23"/>
                </a:lnTo>
                <a:lnTo>
                  <a:pt x="215" y="26"/>
                </a:lnTo>
                <a:lnTo>
                  <a:pt x="217" y="29"/>
                </a:lnTo>
                <a:lnTo>
                  <a:pt x="218" y="31"/>
                </a:lnTo>
                <a:lnTo>
                  <a:pt x="220" y="33"/>
                </a:lnTo>
                <a:lnTo>
                  <a:pt x="225" y="41"/>
                </a:lnTo>
                <a:lnTo>
                  <a:pt x="227" y="43"/>
                </a:lnTo>
                <a:lnTo>
                  <a:pt x="229" y="45"/>
                </a:lnTo>
                <a:lnTo>
                  <a:pt x="230" y="48"/>
                </a:lnTo>
                <a:lnTo>
                  <a:pt x="232" y="48"/>
                </a:lnTo>
                <a:lnTo>
                  <a:pt x="234" y="50"/>
                </a:lnTo>
                <a:lnTo>
                  <a:pt x="234" y="50"/>
                </a:lnTo>
                <a:lnTo>
                  <a:pt x="236" y="50"/>
                </a:lnTo>
                <a:lnTo>
                  <a:pt x="237" y="55"/>
                </a:lnTo>
                <a:lnTo>
                  <a:pt x="241" y="59"/>
                </a:lnTo>
                <a:lnTo>
                  <a:pt x="241" y="62"/>
                </a:lnTo>
                <a:lnTo>
                  <a:pt x="244" y="66"/>
                </a:lnTo>
                <a:lnTo>
                  <a:pt x="246" y="66"/>
                </a:lnTo>
                <a:lnTo>
                  <a:pt x="248" y="67"/>
                </a:lnTo>
                <a:lnTo>
                  <a:pt x="249" y="69"/>
                </a:lnTo>
                <a:lnTo>
                  <a:pt x="253" y="76"/>
                </a:lnTo>
                <a:lnTo>
                  <a:pt x="255" y="78"/>
                </a:lnTo>
                <a:lnTo>
                  <a:pt x="255" y="79"/>
                </a:lnTo>
                <a:lnTo>
                  <a:pt x="256" y="79"/>
                </a:lnTo>
                <a:lnTo>
                  <a:pt x="256" y="81"/>
                </a:lnTo>
                <a:lnTo>
                  <a:pt x="258" y="81"/>
                </a:lnTo>
                <a:lnTo>
                  <a:pt x="256" y="83"/>
                </a:lnTo>
                <a:lnTo>
                  <a:pt x="255" y="84"/>
                </a:lnTo>
                <a:lnTo>
                  <a:pt x="253" y="83"/>
                </a:lnTo>
                <a:lnTo>
                  <a:pt x="253" y="84"/>
                </a:lnTo>
                <a:lnTo>
                  <a:pt x="253" y="84"/>
                </a:lnTo>
                <a:lnTo>
                  <a:pt x="253" y="86"/>
                </a:lnTo>
                <a:lnTo>
                  <a:pt x="253" y="88"/>
                </a:lnTo>
                <a:lnTo>
                  <a:pt x="253" y="88"/>
                </a:lnTo>
                <a:lnTo>
                  <a:pt x="255" y="88"/>
                </a:lnTo>
                <a:lnTo>
                  <a:pt x="256" y="88"/>
                </a:lnTo>
                <a:lnTo>
                  <a:pt x="258" y="88"/>
                </a:lnTo>
                <a:lnTo>
                  <a:pt x="260" y="86"/>
                </a:lnTo>
                <a:lnTo>
                  <a:pt x="261" y="86"/>
                </a:lnTo>
                <a:lnTo>
                  <a:pt x="263" y="86"/>
                </a:lnTo>
                <a:lnTo>
                  <a:pt x="263" y="88"/>
                </a:lnTo>
                <a:lnTo>
                  <a:pt x="265" y="88"/>
                </a:lnTo>
                <a:lnTo>
                  <a:pt x="267" y="86"/>
                </a:lnTo>
                <a:lnTo>
                  <a:pt x="267" y="84"/>
                </a:lnTo>
                <a:lnTo>
                  <a:pt x="268" y="83"/>
                </a:lnTo>
                <a:lnTo>
                  <a:pt x="268" y="81"/>
                </a:lnTo>
                <a:lnTo>
                  <a:pt x="267" y="81"/>
                </a:lnTo>
                <a:lnTo>
                  <a:pt x="268" y="81"/>
                </a:lnTo>
                <a:lnTo>
                  <a:pt x="268" y="79"/>
                </a:lnTo>
                <a:lnTo>
                  <a:pt x="268" y="79"/>
                </a:lnTo>
                <a:lnTo>
                  <a:pt x="270" y="79"/>
                </a:lnTo>
                <a:lnTo>
                  <a:pt x="270" y="81"/>
                </a:lnTo>
                <a:lnTo>
                  <a:pt x="272" y="81"/>
                </a:lnTo>
                <a:lnTo>
                  <a:pt x="272" y="83"/>
                </a:lnTo>
                <a:lnTo>
                  <a:pt x="272" y="84"/>
                </a:lnTo>
                <a:lnTo>
                  <a:pt x="270" y="86"/>
                </a:lnTo>
                <a:lnTo>
                  <a:pt x="268" y="86"/>
                </a:lnTo>
                <a:lnTo>
                  <a:pt x="268" y="88"/>
                </a:lnTo>
                <a:lnTo>
                  <a:pt x="268" y="88"/>
                </a:lnTo>
                <a:lnTo>
                  <a:pt x="267" y="88"/>
                </a:lnTo>
                <a:lnTo>
                  <a:pt x="267" y="90"/>
                </a:lnTo>
                <a:lnTo>
                  <a:pt x="268" y="91"/>
                </a:lnTo>
                <a:lnTo>
                  <a:pt x="268" y="93"/>
                </a:lnTo>
                <a:lnTo>
                  <a:pt x="270" y="93"/>
                </a:lnTo>
                <a:lnTo>
                  <a:pt x="272" y="93"/>
                </a:lnTo>
                <a:lnTo>
                  <a:pt x="273" y="93"/>
                </a:lnTo>
                <a:lnTo>
                  <a:pt x="277" y="95"/>
                </a:lnTo>
                <a:lnTo>
                  <a:pt x="279" y="95"/>
                </a:lnTo>
                <a:lnTo>
                  <a:pt x="279" y="95"/>
                </a:lnTo>
                <a:lnTo>
                  <a:pt x="280" y="95"/>
                </a:lnTo>
                <a:lnTo>
                  <a:pt x="280" y="103"/>
                </a:lnTo>
                <a:lnTo>
                  <a:pt x="280" y="105"/>
                </a:lnTo>
                <a:lnTo>
                  <a:pt x="280" y="107"/>
                </a:lnTo>
                <a:lnTo>
                  <a:pt x="280" y="110"/>
                </a:lnTo>
                <a:lnTo>
                  <a:pt x="280" y="114"/>
                </a:lnTo>
                <a:lnTo>
                  <a:pt x="280" y="115"/>
                </a:lnTo>
                <a:lnTo>
                  <a:pt x="280" y="126"/>
                </a:lnTo>
                <a:lnTo>
                  <a:pt x="280" y="127"/>
                </a:lnTo>
                <a:lnTo>
                  <a:pt x="280" y="129"/>
                </a:lnTo>
                <a:lnTo>
                  <a:pt x="280" y="131"/>
                </a:lnTo>
                <a:lnTo>
                  <a:pt x="280" y="133"/>
                </a:lnTo>
                <a:lnTo>
                  <a:pt x="280" y="138"/>
                </a:lnTo>
                <a:lnTo>
                  <a:pt x="280" y="140"/>
                </a:lnTo>
                <a:lnTo>
                  <a:pt x="280" y="140"/>
                </a:lnTo>
                <a:lnTo>
                  <a:pt x="280" y="143"/>
                </a:lnTo>
                <a:lnTo>
                  <a:pt x="280" y="145"/>
                </a:lnTo>
                <a:lnTo>
                  <a:pt x="282" y="148"/>
                </a:lnTo>
                <a:lnTo>
                  <a:pt x="282" y="150"/>
                </a:lnTo>
                <a:lnTo>
                  <a:pt x="282" y="155"/>
                </a:lnTo>
                <a:lnTo>
                  <a:pt x="282" y="155"/>
                </a:lnTo>
                <a:lnTo>
                  <a:pt x="282" y="160"/>
                </a:lnTo>
                <a:lnTo>
                  <a:pt x="282" y="162"/>
                </a:lnTo>
                <a:lnTo>
                  <a:pt x="282" y="165"/>
                </a:lnTo>
                <a:lnTo>
                  <a:pt x="282" y="169"/>
                </a:lnTo>
                <a:lnTo>
                  <a:pt x="282" y="171"/>
                </a:lnTo>
                <a:lnTo>
                  <a:pt x="282" y="174"/>
                </a:lnTo>
                <a:lnTo>
                  <a:pt x="282" y="176"/>
                </a:lnTo>
                <a:lnTo>
                  <a:pt x="282" y="177"/>
                </a:lnTo>
                <a:lnTo>
                  <a:pt x="282" y="181"/>
                </a:lnTo>
                <a:lnTo>
                  <a:pt x="282" y="183"/>
                </a:lnTo>
                <a:lnTo>
                  <a:pt x="282" y="184"/>
                </a:lnTo>
                <a:lnTo>
                  <a:pt x="282" y="188"/>
                </a:lnTo>
                <a:lnTo>
                  <a:pt x="282" y="191"/>
                </a:lnTo>
                <a:lnTo>
                  <a:pt x="282" y="193"/>
                </a:lnTo>
                <a:lnTo>
                  <a:pt x="282" y="195"/>
                </a:lnTo>
                <a:lnTo>
                  <a:pt x="282" y="196"/>
                </a:lnTo>
                <a:lnTo>
                  <a:pt x="282" y="198"/>
                </a:lnTo>
                <a:lnTo>
                  <a:pt x="282" y="200"/>
                </a:lnTo>
                <a:lnTo>
                  <a:pt x="282" y="203"/>
                </a:lnTo>
                <a:lnTo>
                  <a:pt x="282" y="217"/>
                </a:lnTo>
                <a:lnTo>
                  <a:pt x="282" y="222"/>
                </a:lnTo>
                <a:lnTo>
                  <a:pt x="282" y="227"/>
                </a:lnTo>
                <a:lnTo>
                  <a:pt x="282" y="229"/>
                </a:lnTo>
                <a:lnTo>
                  <a:pt x="282" y="231"/>
                </a:lnTo>
                <a:lnTo>
                  <a:pt x="282" y="232"/>
                </a:lnTo>
                <a:lnTo>
                  <a:pt x="282" y="241"/>
                </a:lnTo>
                <a:lnTo>
                  <a:pt x="282" y="243"/>
                </a:lnTo>
                <a:lnTo>
                  <a:pt x="282" y="250"/>
                </a:lnTo>
                <a:lnTo>
                  <a:pt x="282" y="251"/>
                </a:lnTo>
                <a:lnTo>
                  <a:pt x="282" y="253"/>
                </a:lnTo>
                <a:lnTo>
                  <a:pt x="282" y="255"/>
                </a:lnTo>
                <a:lnTo>
                  <a:pt x="282" y="258"/>
                </a:lnTo>
                <a:lnTo>
                  <a:pt x="282" y="262"/>
                </a:lnTo>
                <a:lnTo>
                  <a:pt x="282" y="267"/>
                </a:lnTo>
                <a:lnTo>
                  <a:pt x="282" y="269"/>
                </a:lnTo>
                <a:lnTo>
                  <a:pt x="282" y="270"/>
                </a:lnTo>
                <a:lnTo>
                  <a:pt x="282" y="272"/>
                </a:lnTo>
                <a:lnTo>
                  <a:pt x="282" y="274"/>
                </a:lnTo>
                <a:lnTo>
                  <a:pt x="282" y="275"/>
                </a:lnTo>
                <a:lnTo>
                  <a:pt x="282" y="287"/>
                </a:lnTo>
                <a:lnTo>
                  <a:pt x="282" y="289"/>
                </a:lnTo>
                <a:lnTo>
                  <a:pt x="282" y="291"/>
                </a:lnTo>
                <a:lnTo>
                  <a:pt x="282" y="293"/>
                </a:lnTo>
                <a:lnTo>
                  <a:pt x="282" y="301"/>
                </a:lnTo>
                <a:lnTo>
                  <a:pt x="282" y="303"/>
                </a:lnTo>
                <a:lnTo>
                  <a:pt x="282" y="306"/>
                </a:lnTo>
                <a:lnTo>
                  <a:pt x="282" y="312"/>
                </a:lnTo>
                <a:lnTo>
                  <a:pt x="282" y="313"/>
                </a:lnTo>
                <a:lnTo>
                  <a:pt x="282" y="315"/>
                </a:lnTo>
                <a:lnTo>
                  <a:pt x="282" y="318"/>
                </a:lnTo>
                <a:lnTo>
                  <a:pt x="282" y="320"/>
                </a:lnTo>
                <a:lnTo>
                  <a:pt x="282" y="325"/>
                </a:lnTo>
                <a:lnTo>
                  <a:pt x="282" y="329"/>
                </a:lnTo>
                <a:lnTo>
                  <a:pt x="282" y="332"/>
                </a:lnTo>
                <a:lnTo>
                  <a:pt x="282" y="336"/>
                </a:lnTo>
                <a:lnTo>
                  <a:pt x="282" y="336"/>
                </a:lnTo>
                <a:lnTo>
                  <a:pt x="282" y="339"/>
                </a:lnTo>
                <a:lnTo>
                  <a:pt x="282" y="346"/>
                </a:lnTo>
                <a:lnTo>
                  <a:pt x="282" y="349"/>
                </a:lnTo>
                <a:lnTo>
                  <a:pt x="282" y="358"/>
                </a:lnTo>
                <a:lnTo>
                  <a:pt x="275" y="358"/>
                </a:lnTo>
                <a:lnTo>
                  <a:pt x="273" y="358"/>
                </a:lnTo>
                <a:lnTo>
                  <a:pt x="263" y="358"/>
                </a:lnTo>
                <a:lnTo>
                  <a:pt x="260" y="358"/>
                </a:lnTo>
                <a:lnTo>
                  <a:pt x="251" y="358"/>
                </a:lnTo>
                <a:lnTo>
                  <a:pt x="249" y="358"/>
                </a:lnTo>
                <a:lnTo>
                  <a:pt x="241" y="358"/>
                </a:lnTo>
                <a:lnTo>
                  <a:pt x="234" y="358"/>
                </a:lnTo>
                <a:lnTo>
                  <a:pt x="224" y="358"/>
                </a:lnTo>
                <a:lnTo>
                  <a:pt x="222" y="358"/>
                </a:lnTo>
                <a:lnTo>
                  <a:pt x="220" y="358"/>
                </a:lnTo>
                <a:lnTo>
                  <a:pt x="218" y="358"/>
                </a:lnTo>
                <a:lnTo>
                  <a:pt x="213" y="358"/>
                </a:lnTo>
                <a:lnTo>
                  <a:pt x="212" y="358"/>
                </a:lnTo>
                <a:lnTo>
                  <a:pt x="212" y="356"/>
                </a:lnTo>
                <a:lnTo>
                  <a:pt x="205" y="358"/>
                </a:lnTo>
                <a:lnTo>
                  <a:pt x="201" y="358"/>
                </a:lnTo>
                <a:lnTo>
                  <a:pt x="199" y="358"/>
                </a:lnTo>
                <a:lnTo>
                  <a:pt x="198" y="358"/>
                </a:lnTo>
                <a:lnTo>
                  <a:pt x="194" y="360"/>
                </a:lnTo>
                <a:lnTo>
                  <a:pt x="193" y="360"/>
                </a:lnTo>
                <a:lnTo>
                  <a:pt x="191" y="360"/>
                </a:lnTo>
                <a:lnTo>
                  <a:pt x="189" y="360"/>
                </a:lnTo>
                <a:lnTo>
                  <a:pt x="184" y="360"/>
                </a:lnTo>
                <a:lnTo>
                  <a:pt x="181" y="360"/>
                </a:lnTo>
                <a:lnTo>
                  <a:pt x="177" y="360"/>
                </a:lnTo>
                <a:lnTo>
                  <a:pt x="177" y="360"/>
                </a:lnTo>
                <a:lnTo>
                  <a:pt x="174" y="360"/>
                </a:lnTo>
                <a:lnTo>
                  <a:pt x="165" y="361"/>
                </a:lnTo>
                <a:lnTo>
                  <a:pt x="163" y="361"/>
                </a:lnTo>
                <a:lnTo>
                  <a:pt x="158" y="361"/>
                </a:lnTo>
                <a:lnTo>
                  <a:pt x="156" y="361"/>
                </a:lnTo>
                <a:lnTo>
                  <a:pt x="144" y="361"/>
                </a:lnTo>
                <a:lnTo>
                  <a:pt x="144" y="360"/>
                </a:lnTo>
                <a:lnTo>
                  <a:pt x="143" y="360"/>
                </a:lnTo>
                <a:lnTo>
                  <a:pt x="141" y="361"/>
                </a:lnTo>
                <a:lnTo>
                  <a:pt x="134" y="361"/>
                </a:lnTo>
                <a:lnTo>
                  <a:pt x="132" y="361"/>
                </a:lnTo>
                <a:lnTo>
                  <a:pt x="127" y="361"/>
                </a:lnTo>
                <a:lnTo>
                  <a:pt x="124" y="361"/>
                </a:lnTo>
                <a:lnTo>
                  <a:pt x="122" y="361"/>
                </a:lnTo>
                <a:lnTo>
                  <a:pt x="120" y="361"/>
                </a:lnTo>
                <a:lnTo>
                  <a:pt x="107" y="360"/>
                </a:lnTo>
                <a:lnTo>
                  <a:pt x="101" y="360"/>
                </a:lnTo>
                <a:lnTo>
                  <a:pt x="100" y="360"/>
                </a:lnTo>
                <a:lnTo>
                  <a:pt x="95" y="360"/>
                </a:lnTo>
                <a:lnTo>
                  <a:pt x="89" y="360"/>
                </a:lnTo>
                <a:lnTo>
                  <a:pt x="88" y="360"/>
                </a:lnTo>
                <a:lnTo>
                  <a:pt x="83" y="360"/>
                </a:lnTo>
                <a:lnTo>
                  <a:pt x="77" y="360"/>
                </a:lnTo>
                <a:lnTo>
                  <a:pt x="77" y="358"/>
                </a:lnTo>
                <a:lnTo>
                  <a:pt x="69" y="360"/>
                </a:lnTo>
                <a:lnTo>
                  <a:pt x="67" y="360"/>
                </a:lnTo>
                <a:lnTo>
                  <a:pt x="58" y="360"/>
                </a:lnTo>
                <a:lnTo>
                  <a:pt x="57" y="360"/>
                </a:lnTo>
                <a:lnTo>
                  <a:pt x="57" y="360"/>
                </a:lnTo>
                <a:lnTo>
                  <a:pt x="53" y="360"/>
                </a:lnTo>
                <a:lnTo>
                  <a:pt x="52" y="360"/>
                </a:lnTo>
                <a:lnTo>
                  <a:pt x="48" y="360"/>
                </a:lnTo>
                <a:lnTo>
                  <a:pt x="45" y="360"/>
                </a:lnTo>
                <a:lnTo>
                  <a:pt x="41" y="360"/>
                </a:lnTo>
                <a:lnTo>
                  <a:pt x="33" y="360"/>
                </a:lnTo>
                <a:lnTo>
                  <a:pt x="31" y="360"/>
                </a:lnTo>
                <a:lnTo>
                  <a:pt x="29" y="360"/>
                </a:lnTo>
                <a:lnTo>
                  <a:pt x="26" y="360"/>
                </a:lnTo>
                <a:lnTo>
                  <a:pt x="24" y="360"/>
                </a:lnTo>
                <a:lnTo>
                  <a:pt x="21" y="360"/>
                </a:lnTo>
                <a:lnTo>
                  <a:pt x="15" y="360"/>
                </a:lnTo>
                <a:lnTo>
                  <a:pt x="14" y="361"/>
                </a:lnTo>
                <a:lnTo>
                  <a:pt x="14" y="360"/>
                </a:lnTo>
                <a:lnTo>
                  <a:pt x="12" y="361"/>
                </a:lnTo>
                <a:lnTo>
                  <a:pt x="9" y="360"/>
                </a:lnTo>
                <a:lnTo>
                  <a:pt x="7" y="360"/>
                </a:lnTo>
                <a:lnTo>
                  <a:pt x="5" y="360"/>
                </a:lnTo>
                <a:lnTo>
                  <a:pt x="7" y="355"/>
                </a:lnTo>
                <a:lnTo>
                  <a:pt x="7" y="351"/>
                </a:lnTo>
                <a:lnTo>
                  <a:pt x="5" y="351"/>
                </a:lnTo>
                <a:lnTo>
                  <a:pt x="5" y="346"/>
                </a:lnTo>
                <a:lnTo>
                  <a:pt x="5" y="344"/>
                </a:lnTo>
                <a:lnTo>
                  <a:pt x="5" y="341"/>
                </a:lnTo>
                <a:lnTo>
                  <a:pt x="5" y="337"/>
                </a:lnTo>
                <a:lnTo>
                  <a:pt x="5" y="336"/>
                </a:lnTo>
                <a:lnTo>
                  <a:pt x="5" y="336"/>
                </a:lnTo>
                <a:lnTo>
                  <a:pt x="5" y="330"/>
                </a:lnTo>
                <a:lnTo>
                  <a:pt x="5" y="329"/>
                </a:lnTo>
                <a:lnTo>
                  <a:pt x="5" y="327"/>
                </a:lnTo>
                <a:lnTo>
                  <a:pt x="5" y="325"/>
                </a:lnTo>
                <a:lnTo>
                  <a:pt x="5" y="320"/>
                </a:lnTo>
                <a:lnTo>
                  <a:pt x="5" y="312"/>
                </a:lnTo>
                <a:lnTo>
                  <a:pt x="5" y="310"/>
                </a:lnTo>
                <a:lnTo>
                  <a:pt x="5" y="300"/>
                </a:lnTo>
                <a:lnTo>
                  <a:pt x="5" y="294"/>
                </a:lnTo>
                <a:lnTo>
                  <a:pt x="5" y="286"/>
                </a:lnTo>
                <a:lnTo>
                  <a:pt x="5" y="282"/>
                </a:lnTo>
                <a:lnTo>
                  <a:pt x="5" y="275"/>
                </a:lnTo>
                <a:lnTo>
                  <a:pt x="7" y="270"/>
                </a:lnTo>
                <a:lnTo>
                  <a:pt x="7" y="263"/>
                </a:lnTo>
                <a:lnTo>
                  <a:pt x="7" y="260"/>
                </a:lnTo>
                <a:lnTo>
                  <a:pt x="7" y="258"/>
                </a:lnTo>
                <a:lnTo>
                  <a:pt x="7" y="257"/>
                </a:lnTo>
                <a:lnTo>
                  <a:pt x="7" y="246"/>
                </a:lnTo>
                <a:lnTo>
                  <a:pt x="7" y="243"/>
                </a:lnTo>
                <a:lnTo>
                  <a:pt x="7" y="234"/>
                </a:lnTo>
                <a:lnTo>
                  <a:pt x="7" y="232"/>
                </a:lnTo>
                <a:lnTo>
                  <a:pt x="5" y="231"/>
                </a:lnTo>
                <a:lnTo>
                  <a:pt x="5" y="229"/>
                </a:lnTo>
                <a:lnTo>
                  <a:pt x="5" y="227"/>
                </a:lnTo>
                <a:lnTo>
                  <a:pt x="5" y="224"/>
                </a:lnTo>
                <a:lnTo>
                  <a:pt x="5" y="222"/>
                </a:lnTo>
                <a:lnTo>
                  <a:pt x="5" y="215"/>
                </a:lnTo>
                <a:lnTo>
                  <a:pt x="5" y="210"/>
                </a:lnTo>
                <a:lnTo>
                  <a:pt x="5" y="208"/>
                </a:lnTo>
                <a:lnTo>
                  <a:pt x="5" y="207"/>
                </a:lnTo>
                <a:lnTo>
                  <a:pt x="5" y="201"/>
                </a:lnTo>
                <a:lnTo>
                  <a:pt x="5" y="200"/>
                </a:lnTo>
                <a:lnTo>
                  <a:pt x="5" y="200"/>
                </a:lnTo>
                <a:lnTo>
                  <a:pt x="5" y="198"/>
                </a:lnTo>
                <a:lnTo>
                  <a:pt x="5" y="196"/>
                </a:lnTo>
                <a:lnTo>
                  <a:pt x="5" y="193"/>
                </a:lnTo>
                <a:lnTo>
                  <a:pt x="5" y="191"/>
                </a:lnTo>
                <a:lnTo>
                  <a:pt x="5" y="188"/>
                </a:lnTo>
                <a:lnTo>
                  <a:pt x="5" y="184"/>
                </a:lnTo>
                <a:lnTo>
                  <a:pt x="5" y="183"/>
                </a:lnTo>
                <a:lnTo>
                  <a:pt x="5" y="181"/>
                </a:lnTo>
                <a:lnTo>
                  <a:pt x="5" y="179"/>
                </a:lnTo>
                <a:lnTo>
                  <a:pt x="5" y="176"/>
                </a:lnTo>
                <a:lnTo>
                  <a:pt x="5" y="162"/>
                </a:lnTo>
                <a:lnTo>
                  <a:pt x="5" y="160"/>
                </a:lnTo>
                <a:lnTo>
                  <a:pt x="5" y="158"/>
                </a:lnTo>
                <a:lnTo>
                  <a:pt x="5" y="148"/>
                </a:lnTo>
                <a:lnTo>
                  <a:pt x="5" y="146"/>
                </a:lnTo>
                <a:lnTo>
                  <a:pt x="5" y="140"/>
                </a:lnTo>
                <a:lnTo>
                  <a:pt x="5" y="131"/>
                </a:lnTo>
                <a:lnTo>
                  <a:pt x="5" y="126"/>
                </a:lnTo>
                <a:lnTo>
                  <a:pt x="3" y="122"/>
                </a:lnTo>
                <a:lnTo>
                  <a:pt x="5" y="122"/>
                </a:lnTo>
                <a:lnTo>
                  <a:pt x="5" y="121"/>
                </a:lnTo>
                <a:lnTo>
                  <a:pt x="3" y="97"/>
                </a:lnTo>
                <a:lnTo>
                  <a:pt x="3" y="95"/>
                </a:lnTo>
                <a:lnTo>
                  <a:pt x="3" y="93"/>
                </a:lnTo>
                <a:lnTo>
                  <a:pt x="3" y="84"/>
                </a:lnTo>
                <a:lnTo>
                  <a:pt x="3" y="74"/>
                </a:lnTo>
                <a:lnTo>
                  <a:pt x="3" y="71"/>
                </a:lnTo>
                <a:lnTo>
                  <a:pt x="2" y="69"/>
                </a:lnTo>
                <a:lnTo>
                  <a:pt x="2" y="66"/>
                </a:lnTo>
                <a:lnTo>
                  <a:pt x="2" y="52"/>
                </a:lnTo>
                <a:lnTo>
                  <a:pt x="2" y="45"/>
                </a:lnTo>
                <a:lnTo>
                  <a:pt x="2" y="43"/>
                </a:lnTo>
                <a:lnTo>
                  <a:pt x="2" y="40"/>
                </a:lnTo>
                <a:lnTo>
                  <a:pt x="2" y="38"/>
                </a:lnTo>
                <a:lnTo>
                  <a:pt x="2" y="33"/>
                </a:lnTo>
                <a:lnTo>
                  <a:pt x="2" y="29"/>
                </a:lnTo>
                <a:lnTo>
                  <a:pt x="2" y="28"/>
                </a:lnTo>
                <a:lnTo>
                  <a:pt x="2" y="26"/>
                </a:lnTo>
                <a:lnTo>
                  <a:pt x="2" y="24"/>
                </a:lnTo>
                <a:lnTo>
                  <a:pt x="2" y="23"/>
                </a:lnTo>
                <a:lnTo>
                  <a:pt x="2" y="21"/>
                </a:lnTo>
                <a:lnTo>
                  <a:pt x="2" y="17"/>
                </a:lnTo>
                <a:lnTo>
                  <a:pt x="2" y="11"/>
                </a:lnTo>
                <a:lnTo>
                  <a:pt x="0" y="5"/>
                </a:lnTo>
                <a:lnTo>
                  <a:pt x="0" y="4"/>
                </a:lnTo>
                <a:lnTo>
                  <a:pt x="2" y="4"/>
                </a:lnTo>
                <a:lnTo>
                  <a:pt x="7" y="4"/>
                </a:lnTo>
                <a:lnTo>
                  <a:pt x="9" y="4"/>
                </a:lnTo>
                <a:lnTo>
                  <a:pt x="12" y="4"/>
                </a:lnTo>
                <a:lnTo>
                  <a:pt x="21" y="4"/>
                </a:lnTo>
                <a:lnTo>
                  <a:pt x="26" y="4"/>
                </a:lnTo>
                <a:lnTo>
                  <a:pt x="27" y="4"/>
                </a:lnTo>
                <a:lnTo>
                  <a:pt x="41" y="4"/>
                </a:lnTo>
                <a:lnTo>
                  <a:pt x="46" y="4"/>
                </a:lnTo>
                <a:lnTo>
                  <a:pt x="55" y="4"/>
                </a:lnTo>
                <a:lnTo>
                  <a:pt x="57" y="4"/>
                </a:lnTo>
                <a:lnTo>
                  <a:pt x="58" y="4"/>
                </a:lnTo>
                <a:lnTo>
                  <a:pt x="65" y="2"/>
                </a:lnTo>
                <a:lnTo>
                  <a:pt x="70" y="2"/>
                </a:lnTo>
                <a:lnTo>
                  <a:pt x="72" y="2"/>
                </a:lnTo>
                <a:lnTo>
                  <a:pt x="77" y="0"/>
                </a:lnTo>
                <a:lnTo>
                  <a:pt x="77" y="2"/>
                </a:lnTo>
                <a:lnTo>
                  <a:pt x="84" y="2"/>
                </a:lnTo>
                <a:lnTo>
                  <a:pt x="88" y="2"/>
                </a:lnTo>
                <a:lnTo>
                  <a:pt x="100" y="2"/>
                </a:lnTo>
                <a:lnTo>
                  <a:pt x="101" y="0"/>
                </a:lnTo>
                <a:lnTo>
                  <a:pt x="107" y="0"/>
                </a:lnTo>
                <a:lnTo>
                  <a:pt x="117" y="0"/>
                </a:lnTo>
                <a:lnTo>
                  <a:pt x="119" y="0"/>
                </a:lnTo>
                <a:lnTo>
                  <a:pt x="122" y="0"/>
                </a:lnTo>
                <a:lnTo>
                  <a:pt x="124" y="0"/>
                </a:lnTo>
                <a:lnTo>
                  <a:pt x="129" y="0"/>
                </a:lnTo>
                <a:lnTo>
                  <a:pt x="131" y="0"/>
                </a:lnTo>
                <a:lnTo>
                  <a:pt x="132" y="0"/>
                </a:lnTo>
                <a:lnTo>
                  <a:pt x="134" y="0"/>
                </a:lnTo>
                <a:lnTo>
                  <a:pt x="136" y="0"/>
                </a:lnTo>
                <a:lnTo>
                  <a:pt x="143" y="0"/>
                </a:lnTo>
                <a:lnTo>
                  <a:pt x="146" y="0"/>
                </a:lnTo>
                <a:lnTo>
                  <a:pt x="151" y="0"/>
                </a:lnTo>
                <a:lnTo>
                  <a:pt x="156" y="0"/>
                </a:lnTo>
                <a:lnTo>
                  <a:pt x="160" y="0"/>
                </a:lnTo>
                <a:lnTo>
                  <a:pt x="169" y="0"/>
                </a:lnTo>
                <a:lnTo>
                  <a:pt x="170" y="0"/>
                </a:lnTo>
                <a:lnTo>
                  <a:pt x="172" y="0"/>
                </a:lnTo>
                <a:lnTo>
                  <a:pt x="175" y="0"/>
                </a:lnTo>
                <a:lnTo>
                  <a:pt x="177" y="0"/>
                </a:lnTo>
                <a:lnTo>
                  <a:pt x="186" y="0"/>
                </a:lnTo>
                <a:lnTo>
                  <a:pt x="193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6" name="Freeform 204"/>
          <p:cNvSpPr>
            <a:spLocks/>
          </p:cNvSpPr>
          <p:nvPr/>
        </p:nvSpPr>
        <p:spPr bwMode="auto">
          <a:xfrm>
            <a:off x="5249863" y="4911725"/>
            <a:ext cx="512763" cy="557213"/>
          </a:xfrm>
          <a:custGeom>
            <a:avLst/>
            <a:gdLst/>
            <a:ahLst/>
            <a:cxnLst>
              <a:cxn ang="0">
                <a:pos x="170" y="43"/>
              </a:cxn>
              <a:cxn ang="0">
                <a:pos x="180" y="40"/>
              </a:cxn>
              <a:cxn ang="0">
                <a:pos x="191" y="45"/>
              </a:cxn>
              <a:cxn ang="0">
                <a:pos x="199" y="57"/>
              </a:cxn>
              <a:cxn ang="0">
                <a:pos x="201" y="67"/>
              </a:cxn>
              <a:cxn ang="0">
                <a:pos x="208" y="76"/>
              </a:cxn>
              <a:cxn ang="0">
                <a:pos x="218" y="79"/>
              </a:cxn>
              <a:cxn ang="0">
                <a:pos x="227" y="83"/>
              </a:cxn>
              <a:cxn ang="0">
                <a:pos x="237" y="81"/>
              </a:cxn>
              <a:cxn ang="0">
                <a:pos x="244" y="88"/>
              </a:cxn>
              <a:cxn ang="0">
                <a:pos x="249" y="93"/>
              </a:cxn>
              <a:cxn ang="0">
                <a:pos x="280" y="121"/>
              </a:cxn>
              <a:cxn ang="0">
                <a:pos x="313" y="117"/>
              </a:cxn>
              <a:cxn ang="0">
                <a:pos x="323" y="124"/>
              </a:cxn>
              <a:cxn ang="0">
                <a:pos x="316" y="133"/>
              </a:cxn>
              <a:cxn ang="0">
                <a:pos x="304" y="138"/>
              </a:cxn>
              <a:cxn ang="0">
                <a:pos x="296" y="146"/>
              </a:cxn>
              <a:cxn ang="0">
                <a:pos x="297" y="160"/>
              </a:cxn>
              <a:cxn ang="0">
                <a:pos x="301" y="169"/>
              </a:cxn>
              <a:cxn ang="0">
                <a:pos x="311" y="184"/>
              </a:cxn>
              <a:cxn ang="0">
                <a:pos x="315" y="191"/>
              </a:cxn>
              <a:cxn ang="0">
                <a:pos x="289" y="220"/>
              </a:cxn>
              <a:cxn ang="0">
                <a:pos x="272" y="246"/>
              </a:cxn>
              <a:cxn ang="0">
                <a:pos x="254" y="279"/>
              </a:cxn>
              <a:cxn ang="0">
                <a:pos x="239" y="306"/>
              </a:cxn>
              <a:cxn ang="0">
                <a:pos x="218" y="348"/>
              </a:cxn>
              <a:cxn ang="0">
                <a:pos x="182" y="334"/>
              </a:cxn>
              <a:cxn ang="0">
                <a:pos x="165" y="348"/>
              </a:cxn>
              <a:cxn ang="0">
                <a:pos x="131" y="320"/>
              </a:cxn>
              <a:cxn ang="0">
                <a:pos x="113" y="301"/>
              </a:cxn>
              <a:cxn ang="0">
                <a:pos x="94" y="286"/>
              </a:cxn>
              <a:cxn ang="0">
                <a:pos x="76" y="268"/>
              </a:cxn>
              <a:cxn ang="0">
                <a:pos x="51" y="244"/>
              </a:cxn>
              <a:cxn ang="0">
                <a:pos x="41" y="236"/>
              </a:cxn>
              <a:cxn ang="0">
                <a:pos x="31" y="225"/>
              </a:cxn>
              <a:cxn ang="0">
                <a:pos x="3" y="196"/>
              </a:cxn>
              <a:cxn ang="0">
                <a:pos x="7" y="188"/>
              </a:cxn>
              <a:cxn ang="0">
                <a:pos x="20" y="174"/>
              </a:cxn>
              <a:cxn ang="0">
                <a:pos x="41" y="151"/>
              </a:cxn>
              <a:cxn ang="0">
                <a:pos x="55" y="139"/>
              </a:cxn>
              <a:cxn ang="0">
                <a:pos x="74" y="121"/>
              </a:cxn>
              <a:cxn ang="0">
                <a:pos x="74" y="108"/>
              </a:cxn>
              <a:cxn ang="0">
                <a:pos x="53" y="91"/>
              </a:cxn>
              <a:cxn ang="0">
                <a:pos x="39" y="81"/>
              </a:cxn>
              <a:cxn ang="0">
                <a:pos x="29" y="62"/>
              </a:cxn>
              <a:cxn ang="0">
                <a:pos x="50" y="45"/>
              </a:cxn>
              <a:cxn ang="0">
                <a:pos x="67" y="31"/>
              </a:cxn>
              <a:cxn ang="0">
                <a:pos x="82" y="28"/>
              </a:cxn>
              <a:cxn ang="0">
                <a:pos x="91" y="29"/>
              </a:cxn>
              <a:cxn ang="0">
                <a:pos x="100" y="28"/>
              </a:cxn>
              <a:cxn ang="0">
                <a:pos x="101" y="22"/>
              </a:cxn>
              <a:cxn ang="0">
                <a:pos x="106" y="16"/>
              </a:cxn>
              <a:cxn ang="0">
                <a:pos x="112" y="16"/>
              </a:cxn>
              <a:cxn ang="0">
                <a:pos x="115" y="10"/>
              </a:cxn>
              <a:cxn ang="0">
                <a:pos x="120" y="7"/>
              </a:cxn>
            </a:cxnLst>
            <a:rect l="0" t="0" r="r" b="b"/>
            <a:pathLst>
              <a:path w="323" h="351">
                <a:moveTo>
                  <a:pt x="120" y="0"/>
                </a:moveTo>
                <a:lnTo>
                  <a:pt x="122" y="0"/>
                </a:lnTo>
                <a:lnTo>
                  <a:pt x="124" y="5"/>
                </a:lnTo>
                <a:lnTo>
                  <a:pt x="127" y="12"/>
                </a:lnTo>
                <a:lnTo>
                  <a:pt x="143" y="24"/>
                </a:lnTo>
                <a:lnTo>
                  <a:pt x="148" y="29"/>
                </a:lnTo>
                <a:lnTo>
                  <a:pt x="170" y="43"/>
                </a:lnTo>
                <a:lnTo>
                  <a:pt x="174" y="41"/>
                </a:lnTo>
                <a:lnTo>
                  <a:pt x="175" y="40"/>
                </a:lnTo>
                <a:lnTo>
                  <a:pt x="175" y="40"/>
                </a:lnTo>
                <a:lnTo>
                  <a:pt x="175" y="38"/>
                </a:lnTo>
                <a:lnTo>
                  <a:pt x="177" y="38"/>
                </a:lnTo>
                <a:lnTo>
                  <a:pt x="179" y="40"/>
                </a:lnTo>
                <a:lnTo>
                  <a:pt x="180" y="40"/>
                </a:lnTo>
                <a:lnTo>
                  <a:pt x="182" y="41"/>
                </a:lnTo>
                <a:lnTo>
                  <a:pt x="184" y="41"/>
                </a:lnTo>
                <a:lnTo>
                  <a:pt x="186" y="43"/>
                </a:lnTo>
                <a:lnTo>
                  <a:pt x="187" y="43"/>
                </a:lnTo>
                <a:lnTo>
                  <a:pt x="189" y="43"/>
                </a:lnTo>
                <a:lnTo>
                  <a:pt x="189" y="45"/>
                </a:lnTo>
                <a:lnTo>
                  <a:pt x="191" y="45"/>
                </a:lnTo>
                <a:lnTo>
                  <a:pt x="191" y="45"/>
                </a:lnTo>
                <a:lnTo>
                  <a:pt x="192" y="45"/>
                </a:lnTo>
                <a:lnTo>
                  <a:pt x="196" y="47"/>
                </a:lnTo>
                <a:lnTo>
                  <a:pt x="196" y="48"/>
                </a:lnTo>
                <a:lnTo>
                  <a:pt x="198" y="50"/>
                </a:lnTo>
                <a:lnTo>
                  <a:pt x="198" y="53"/>
                </a:lnTo>
                <a:lnTo>
                  <a:pt x="199" y="57"/>
                </a:lnTo>
                <a:lnTo>
                  <a:pt x="199" y="60"/>
                </a:lnTo>
                <a:lnTo>
                  <a:pt x="199" y="60"/>
                </a:lnTo>
                <a:lnTo>
                  <a:pt x="199" y="62"/>
                </a:lnTo>
                <a:lnTo>
                  <a:pt x="199" y="64"/>
                </a:lnTo>
                <a:lnTo>
                  <a:pt x="199" y="65"/>
                </a:lnTo>
                <a:lnTo>
                  <a:pt x="201" y="65"/>
                </a:lnTo>
                <a:lnTo>
                  <a:pt x="201" y="67"/>
                </a:lnTo>
                <a:lnTo>
                  <a:pt x="203" y="67"/>
                </a:lnTo>
                <a:lnTo>
                  <a:pt x="203" y="69"/>
                </a:lnTo>
                <a:lnTo>
                  <a:pt x="205" y="71"/>
                </a:lnTo>
                <a:lnTo>
                  <a:pt x="206" y="72"/>
                </a:lnTo>
                <a:lnTo>
                  <a:pt x="206" y="74"/>
                </a:lnTo>
                <a:lnTo>
                  <a:pt x="208" y="74"/>
                </a:lnTo>
                <a:lnTo>
                  <a:pt x="208" y="76"/>
                </a:lnTo>
                <a:lnTo>
                  <a:pt x="210" y="76"/>
                </a:lnTo>
                <a:lnTo>
                  <a:pt x="211" y="76"/>
                </a:lnTo>
                <a:lnTo>
                  <a:pt x="213" y="76"/>
                </a:lnTo>
                <a:lnTo>
                  <a:pt x="213" y="77"/>
                </a:lnTo>
                <a:lnTo>
                  <a:pt x="215" y="77"/>
                </a:lnTo>
                <a:lnTo>
                  <a:pt x="217" y="79"/>
                </a:lnTo>
                <a:lnTo>
                  <a:pt x="218" y="79"/>
                </a:lnTo>
                <a:lnTo>
                  <a:pt x="220" y="81"/>
                </a:lnTo>
                <a:lnTo>
                  <a:pt x="220" y="81"/>
                </a:lnTo>
                <a:lnTo>
                  <a:pt x="220" y="83"/>
                </a:lnTo>
                <a:lnTo>
                  <a:pt x="222" y="83"/>
                </a:lnTo>
                <a:lnTo>
                  <a:pt x="223" y="83"/>
                </a:lnTo>
                <a:lnTo>
                  <a:pt x="225" y="83"/>
                </a:lnTo>
                <a:lnTo>
                  <a:pt x="227" y="83"/>
                </a:lnTo>
                <a:lnTo>
                  <a:pt x="229" y="83"/>
                </a:lnTo>
                <a:lnTo>
                  <a:pt x="230" y="81"/>
                </a:lnTo>
                <a:lnTo>
                  <a:pt x="232" y="81"/>
                </a:lnTo>
                <a:lnTo>
                  <a:pt x="234" y="81"/>
                </a:lnTo>
                <a:lnTo>
                  <a:pt x="235" y="81"/>
                </a:lnTo>
                <a:lnTo>
                  <a:pt x="235" y="81"/>
                </a:lnTo>
                <a:lnTo>
                  <a:pt x="237" y="81"/>
                </a:lnTo>
                <a:lnTo>
                  <a:pt x="239" y="81"/>
                </a:lnTo>
                <a:lnTo>
                  <a:pt x="239" y="83"/>
                </a:lnTo>
                <a:lnTo>
                  <a:pt x="241" y="83"/>
                </a:lnTo>
                <a:lnTo>
                  <a:pt x="242" y="84"/>
                </a:lnTo>
                <a:lnTo>
                  <a:pt x="242" y="86"/>
                </a:lnTo>
                <a:lnTo>
                  <a:pt x="244" y="86"/>
                </a:lnTo>
                <a:lnTo>
                  <a:pt x="244" y="88"/>
                </a:lnTo>
                <a:lnTo>
                  <a:pt x="244" y="90"/>
                </a:lnTo>
                <a:lnTo>
                  <a:pt x="244" y="90"/>
                </a:lnTo>
                <a:lnTo>
                  <a:pt x="246" y="90"/>
                </a:lnTo>
                <a:lnTo>
                  <a:pt x="246" y="91"/>
                </a:lnTo>
                <a:lnTo>
                  <a:pt x="248" y="91"/>
                </a:lnTo>
                <a:lnTo>
                  <a:pt x="248" y="93"/>
                </a:lnTo>
                <a:lnTo>
                  <a:pt x="249" y="93"/>
                </a:lnTo>
                <a:lnTo>
                  <a:pt x="251" y="95"/>
                </a:lnTo>
                <a:lnTo>
                  <a:pt x="256" y="96"/>
                </a:lnTo>
                <a:lnTo>
                  <a:pt x="263" y="105"/>
                </a:lnTo>
                <a:lnTo>
                  <a:pt x="266" y="108"/>
                </a:lnTo>
                <a:lnTo>
                  <a:pt x="272" y="117"/>
                </a:lnTo>
                <a:lnTo>
                  <a:pt x="278" y="121"/>
                </a:lnTo>
                <a:lnTo>
                  <a:pt x="280" y="121"/>
                </a:lnTo>
                <a:lnTo>
                  <a:pt x="282" y="121"/>
                </a:lnTo>
                <a:lnTo>
                  <a:pt x="285" y="121"/>
                </a:lnTo>
                <a:lnTo>
                  <a:pt x="287" y="121"/>
                </a:lnTo>
                <a:lnTo>
                  <a:pt x="291" y="121"/>
                </a:lnTo>
                <a:lnTo>
                  <a:pt x="304" y="119"/>
                </a:lnTo>
                <a:lnTo>
                  <a:pt x="311" y="115"/>
                </a:lnTo>
                <a:lnTo>
                  <a:pt x="313" y="117"/>
                </a:lnTo>
                <a:lnTo>
                  <a:pt x="315" y="119"/>
                </a:lnTo>
                <a:lnTo>
                  <a:pt x="315" y="121"/>
                </a:lnTo>
                <a:lnTo>
                  <a:pt x="316" y="121"/>
                </a:lnTo>
                <a:lnTo>
                  <a:pt x="316" y="122"/>
                </a:lnTo>
                <a:lnTo>
                  <a:pt x="318" y="122"/>
                </a:lnTo>
                <a:lnTo>
                  <a:pt x="323" y="122"/>
                </a:lnTo>
                <a:lnTo>
                  <a:pt x="323" y="124"/>
                </a:lnTo>
                <a:lnTo>
                  <a:pt x="323" y="126"/>
                </a:lnTo>
                <a:lnTo>
                  <a:pt x="323" y="127"/>
                </a:lnTo>
                <a:lnTo>
                  <a:pt x="321" y="129"/>
                </a:lnTo>
                <a:lnTo>
                  <a:pt x="320" y="131"/>
                </a:lnTo>
                <a:lnTo>
                  <a:pt x="320" y="133"/>
                </a:lnTo>
                <a:lnTo>
                  <a:pt x="318" y="133"/>
                </a:lnTo>
                <a:lnTo>
                  <a:pt x="316" y="133"/>
                </a:lnTo>
                <a:lnTo>
                  <a:pt x="315" y="134"/>
                </a:lnTo>
                <a:lnTo>
                  <a:pt x="313" y="136"/>
                </a:lnTo>
                <a:lnTo>
                  <a:pt x="311" y="136"/>
                </a:lnTo>
                <a:lnTo>
                  <a:pt x="311" y="138"/>
                </a:lnTo>
                <a:lnTo>
                  <a:pt x="309" y="138"/>
                </a:lnTo>
                <a:lnTo>
                  <a:pt x="306" y="138"/>
                </a:lnTo>
                <a:lnTo>
                  <a:pt x="304" y="138"/>
                </a:lnTo>
                <a:lnTo>
                  <a:pt x="303" y="138"/>
                </a:lnTo>
                <a:lnTo>
                  <a:pt x="303" y="139"/>
                </a:lnTo>
                <a:lnTo>
                  <a:pt x="301" y="141"/>
                </a:lnTo>
                <a:lnTo>
                  <a:pt x="301" y="143"/>
                </a:lnTo>
                <a:lnTo>
                  <a:pt x="299" y="143"/>
                </a:lnTo>
                <a:lnTo>
                  <a:pt x="297" y="145"/>
                </a:lnTo>
                <a:lnTo>
                  <a:pt x="296" y="146"/>
                </a:lnTo>
                <a:lnTo>
                  <a:pt x="296" y="148"/>
                </a:lnTo>
                <a:lnTo>
                  <a:pt x="294" y="150"/>
                </a:lnTo>
                <a:lnTo>
                  <a:pt x="294" y="150"/>
                </a:lnTo>
                <a:lnTo>
                  <a:pt x="294" y="151"/>
                </a:lnTo>
                <a:lnTo>
                  <a:pt x="296" y="155"/>
                </a:lnTo>
                <a:lnTo>
                  <a:pt x="296" y="157"/>
                </a:lnTo>
                <a:lnTo>
                  <a:pt x="297" y="160"/>
                </a:lnTo>
                <a:lnTo>
                  <a:pt x="297" y="162"/>
                </a:lnTo>
                <a:lnTo>
                  <a:pt x="297" y="164"/>
                </a:lnTo>
                <a:lnTo>
                  <a:pt x="299" y="165"/>
                </a:lnTo>
                <a:lnTo>
                  <a:pt x="299" y="165"/>
                </a:lnTo>
                <a:lnTo>
                  <a:pt x="299" y="167"/>
                </a:lnTo>
                <a:lnTo>
                  <a:pt x="301" y="167"/>
                </a:lnTo>
                <a:lnTo>
                  <a:pt x="301" y="169"/>
                </a:lnTo>
                <a:lnTo>
                  <a:pt x="303" y="170"/>
                </a:lnTo>
                <a:lnTo>
                  <a:pt x="304" y="174"/>
                </a:lnTo>
                <a:lnTo>
                  <a:pt x="308" y="181"/>
                </a:lnTo>
                <a:lnTo>
                  <a:pt x="308" y="181"/>
                </a:lnTo>
                <a:lnTo>
                  <a:pt x="309" y="181"/>
                </a:lnTo>
                <a:lnTo>
                  <a:pt x="309" y="182"/>
                </a:lnTo>
                <a:lnTo>
                  <a:pt x="311" y="184"/>
                </a:lnTo>
                <a:lnTo>
                  <a:pt x="311" y="184"/>
                </a:lnTo>
                <a:lnTo>
                  <a:pt x="316" y="188"/>
                </a:lnTo>
                <a:lnTo>
                  <a:pt x="318" y="188"/>
                </a:lnTo>
                <a:lnTo>
                  <a:pt x="316" y="188"/>
                </a:lnTo>
                <a:lnTo>
                  <a:pt x="316" y="189"/>
                </a:lnTo>
                <a:lnTo>
                  <a:pt x="315" y="189"/>
                </a:lnTo>
                <a:lnTo>
                  <a:pt x="315" y="191"/>
                </a:lnTo>
                <a:lnTo>
                  <a:pt x="311" y="194"/>
                </a:lnTo>
                <a:lnTo>
                  <a:pt x="311" y="196"/>
                </a:lnTo>
                <a:lnTo>
                  <a:pt x="304" y="203"/>
                </a:lnTo>
                <a:lnTo>
                  <a:pt x="296" y="212"/>
                </a:lnTo>
                <a:lnTo>
                  <a:pt x="294" y="215"/>
                </a:lnTo>
                <a:lnTo>
                  <a:pt x="292" y="217"/>
                </a:lnTo>
                <a:lnTo>
                  <a:pt x="289" y="220"/>
                </a:lnTo>
                <a:lnTo>
                  <a:pt x="285" y="225"/>
                </a:lnTo>
                <a:lnTo>
                  <a:pt x="280" y="229"/>
                </a:lnTo>
                <a:lnTo>
                  <a:pt x="280" y="231"/>
                </a:lnTo>
                <a:lnTo>
                  <a:pt x="280" y="234"/>
                </a:lnTo>
                <a:lnTo>
                  <a:pt x="277" y="241"/>
                </a:lnTo>
                <a:lnTo>
                  <a:pt x="275" y="241"/>
                </a:lnTo>
                <a:lnTo>
                  <a:pt x="272" y="246"/>
                </a:lnTo>
                <a:lnTo>
                  <a:pt x="265" y="262"/>
                </a:lnTo>
                <a:lnTo>
                  <a:pt x="265" y="263"/>
                </a:lnTo>
                <a:lnTo>
                  <a:pt x="261" y="268"/>
                </a:lnTo>
                <a:lnTo>
                  <a:pt x="261" y="270"/>
                </a:lnTo>
                <a:lnTo>
                  <a:pt x="260" y="270"/>
                </a:lnTo>
                <a:lnTo>
                  <a:pt x="256" y="275"/>
                </a:lnTo>
                <a:lnTo>
                  <a:pt x="254" y="279"/>
                </a:lnTo>
                <a:lnTo>
                  <a:pt x="253" y="282"/>
                </a:lnTo>
                <a:lnTo>
                  <a:pt x="253" y="286"/>
                </a:lnTo>
                <a:lnTo>
                  <a:pt x="251" y="286"/>
                </a:lnTo>
                <a:lnTo>
                  <a:pt x="249" y="289"/>
                </a:lnTo>
                <a:lnTo>
                  <a:pt x="244" y="299"/>
                </a:lnTo>
                <a:lnTo>
                  <a:pt x="242" y="301"/>
                </a:lnTo>
                <a:lnTo>
                  <a:pt x="239" y="306"/>
                </a:lnTo>
                <a:lnTo>
                  <a:pt x="237" y="310"/>
                </a:lnTo>
                <a:lnTo>
                  <a:pt x="235" y="315"/>
                </a:lnTo>
                <a:lnTo>
                  <a:pt x="232" y="320"/>
                </a:lnTo>
                <a:lnTo>
                  <a:pt x="229" y="329"/>
                </a:lnTo>
                <a:lnTo>
                  <a:pt x="223" y="336"/>
                </a:lnTo>
                <a:lnTo>
                  <a:pt x="218" y="346"/>
                </a:lnTo>
                <a:lnTo>
                  <a:pt x="218" y="348"/>
                </a:lnTo>
                <a:lnTo>
                  <a:pt x="217" y="346"/>
                </a:lnTo>
                <a:lnTo>
                  <a:pt x="208" y="341"/>
                </a:lnTo>
                <a:lnTo>
                  <a:pt x="201" y="334"/>
                </a:lnTo>
                <a:lnTo>
                  <a:pt x="198" y="332"/>
                </a:lnTo>
                <a:lnTo>
                  <a:pt x="191" y="329"/>
                </a:lnTo>
                <a:lnTo>
                  <a:pt x="191" y="327"/>
                </a:lnTo>
                <a:lnTo>
                  <a:pt x="182" y="334"/>
                </a:lnTo>
                <a:lnTo>
                  <a:pt x="180" y="334"/>
                </a:lnTo>
                <a:lnTo>
                  <a:pt x="179" y="336"/>
                </a:lnTo>
                <a:lnTo>
                  <a:pt x="175" y="339"/>
                </a:lnTo>
                <a:lnTo>
                  <a:pt x="175" y="339"/>
                </a:lnTo>
                <a:lnTo>
                  <a:pt x="172" y="344"/>
                </a:lnTo>
                <a:lnTo>
                  <a:pt x="170" y="346"/>
                </a:lnTo>
                <a:lnTo>
                  <a:pt x="165" y="348"/>
                </a:lnTo>
                <a:lnTo>
                  <a:pt x="162" y="351"/>
                </a:lnTo>
                <a:lnTo>
                  <a:pt x="156" y="346"/>
                </a:lnTo>
                <a:lnTo>
                  <a:pt x="156" y="344"/>
                </a:lnTo>
                <a:lnTo>
                  <a:pt x="153" y="342"/>
                </a:lnTo>
                <a:lnTo>
                  <a:pt x="139" y="330"/>
                </a:lnTo>
                <a:lnTo>
                  <a:pt x="139" y="329"/>
                </a:lnTo>
                <a:lnTo>
                  <a:pt x="131" y="320"/>
                </a:lnTo>
                <a:lnTo>
                  <a:pt x="127" y="317"/>
                </a:lnTo>
                <a:lnTo>
                  <a:pt x="120" y="311"/>
                </a:lnTo>
                <a:lnTo>
                  <a:pt x="119" y="310"/>
                </a:lnTo>
                <a:lnTo>
                  <a:pt x="115" y="306"/>
                </a:lnTo>
                <a:lnTo>
                  <a:pt x="115" y="303"/>
                </a:lnTo>
                <a:lnTo>
                  <a:pt x="113" y="303"/>
                </a:lnTo>
                <a:lnTo>
                  <a:pt x="113" y="301"/>
                </a:lnTo>
                <a:lnTo>
                  <a:pt x="108" y="298"/>
                </a:lnTo>
                <a:lnTo>
                  <a:pt x="106" y="298"/>
                </a:lnTo>
                <a:lnTo>
                  <a:pt x="106" y="296"/>
                </a:lnTo>
                <a:lnTo>
                  <a:pt x="103" y="294"/>
                </a:lnTo>
                <a:lnTo>
                  <a:pt x="101" y="291"/>
                </a:lnTo>
                <a:lnTo>
                  <a:pt x="100" y="291"/>
                </a:lnTo>
                <a:lnTo>
                  <a:pt x="94" y="286"/>
                </a:lnTo>
                <a:lnTo>
                  <a:pt x="91" y="282"/>
                </a:lnTo>
                <a:lnTo>
                  <a:pt x="89" y="280"/>
                </a:lnTo>
                <a:lnTo>
                  <a:pt x="88" y="280"/>
                </a:lnTo>
                <a:lnTo>
                  <a:pt x="88" y="279"/>
                </a:lnTo>
                <a:lnTo>
                  <a:pt x="84" y="277"/>
                </a:lnTo>
                <a:lnTo>
                  <a:pt x="81" y="272"/>
                </a:lnTo>
                <a:lnTo>
                  <a:pt x="76" y="268"/>
                </a:lnTo>
                <a:lnTo>
                  <a:pt x="70" y="263"/>
                </a:lnTo>
                <a:lnTo>
                  <a:pt x="67" y="258"/>
                </a:lnTo>
                <a:lnTo>
                  <a:pt x="62" y="255"/>
                </a:lnTo>
                <a:lnTo>
                  <a:pt x="60" y="253"/>
                </a:lnTo>
                <a:lnTo>
                  <a:pt x="55" y="246"/>
                </a:lnTo>
                <a:lnTo>
                  <a:pt x="53" y="244"/>
                </a:lnTo>
                <a:lnTo>
                  <a:pt x="51" y="244"/>
                </a:lnTo>
                <a:lnTo>
                  <a:pt x="50" y="243"/>
                </a:lnTo>
                <a:lnTo>
                  <a:pt x="48" y="243"/>
                </a:lnTo>
                <a:lnTo>
                  <a:pt x="46" y="241"/>
                </a:lnTo>
                <a:lnTo>
                  <a:pt x="45" y="239"/>
                </a:lnTo>
                <a:lnTo>
                  <a:pt x="43" y="239"/>
                </a:lnTo>
                <a:lnTo>
                  <a:pt x="43" y="237"/>
                </a:lnTo>
                <a:lnTo>
                  <a:pt x="41" y="236"/>
                </a:lnTo>
                <a:lnTo>
                  <a:pt x="41" y="234"/>
                </a:lnTo>
                <a:lnTo>
                  <a:pt x="39" y="232"/>
                </a:lnTo>
                <a:lnTo>
                  <a:pt x="39" y="232"/>
                </a:lnTo>
                <a:lnTo>
                  <a:pt x="39" y="231"/>
                </a:lnTo>
                <a:lnTo>
                  <a:pt x="36" y="229"/>
                </a:lnTo>
                <a:lnTo>
                  <a:pt x="34" y="227"/>
                </a:lnTo>
                <a:lnTo>
                  <a:pt x="31" y="225"/>
                </a:lnTo>
                <a:lnTo>
                  <a:pt x="29" y="224"/>
                </a:lnTo>
                <a:lnTo>
                  <a:pt x="27" y="222"/>
                </a:lnTo>
                <a:lnTo>
                  <a:pt x="24" y="217"/>
                </a:lnTo>
                <a:lnTo>
                  <a:pt x="22" y="213"/>
                </a:lnTo>
                <a:lnTo>
                  <a:pt x="19" y="212"/>
                </a:lnTo>
                <a:lnTo>
                  <a:pt x="10" y="205"/>
                </a:lnTo>
                <a:lnTo>
                  <a:pt x="3" y="196"/>
                </a:lnTo>
                <a:lnTo>
                  <a:pt x="2" y="196"/>
                </a:lnTo>
                <a:lnTo>
                  <a:pt x="2" y="196"/>
                </a:lnTo>
                <a:lnTo>
                  <a:pt x="0" y="194"/>
                </a:lnTo>
                <a:lnTo>
                  <a:pt x="2" y="194"/>
                </a:lnTo>
                <a:lnTo>
                  <a:pt x="2" y="193"/>
                </a:lnTo>
                <a:lnTo>
                  <a:pt x="5" y="189"/>
                </a:lnTo>
                <a:lnTo>
                  <a:pt x="7" y="188"/>
                </a:lnTo>
                <a:lnTo>
                  <a:pt x="8" y="186"/>
                </a:lnTo>
                <a:lnTo>
                  <a:pt x="10" y="184"/>
                </a:lnTo>
                <a:lnTo>
                  <a:pt x="12" y="181"/>
                </a:lnTo>
                <a:lnTo>
                  <a:pt x="15" y="179"/>
                </a:lnTo>
                <a:lnTo>
                  <a:pt x="17" y="177"/>
                </a:lnTo>
                <a:lnTo>
                  <a:pt x="19" y="176"/>
                </a:lnTo>
                <a:lnTo>
                  <a:pt x="20" y="174"/>
                </a:lnTo>
                <a:lnTo>
                  <a:pt x="24" y="170"/>
                </a:lnTo>
                <a:lnTo>
                  <a:pt x="26" y="167"/>
                </a:lnTo>
                <a:lnTo>
                  <a:pt x="29" y="165"/>
                </a:lnTo>
                <a:lnTo>
                  <a:pt x="31" y="164"/>
                </a:lnTo>
                <a:lnTo>
                  <a:pt x="33" y="162"/>
                </a:lnTo>
                <a:lnTo>
                  <a:pt x="36" y="158"/>
                </a:lnTo>
                <a:lnTo>
                  <a:pt x="41" y="151"/>
                </a:lnTo>
                <a:lnTo>
                  <a:pt x="43" y="150"/>
                </a:lnTo>
                <a:lnTo>
                  <a:pt x="45" y="150"/>
                </a:lnTo>
                <a:lnTo>
                  <a:pt x="46" y="148"/>
                </a:lnTo>
                <a:lnTo>
                  <a:pt x="48" y="146"/>
                </a:lnTo>
                <a:lnTo>
                  <a:pt x="50" y="145"/>
                </a:lnTo>
                <a:lnTo>
                  <a:pt x="51" y="143"/>
                </a:lnTo>
                <a:lnTo>
                  <a:pt x="55" y="139"/>
                </a:lnTo>
                <a:lnTo>
                  <a:pt x="55" y="136"/>
                </a:lnTo>
                <a:lnTo>
                  <a:pt x="57" y="136"/>
                </a:lnTo>
                <a:lnTo>
                  <a:pt x="70" y="124"/>
                </a:lnTo>
                <a:lnTo>
                  <a:pt x="70" y="122"/>
                </a:lnTo>
                <a:lnTo>
                  <a:pt x="72" y="121"/>
                </a:lnTo>
                <a:lnTo>
                  <a:pt x="72" y="121"/>
                </a:lnTo>
                <a:lnTo>
                  <a:pt x="74" y="121"/>
                </a:lnTo>
                <a:lnTo>
                  <a:pt x="76" y="119"/>
                </a:lnTo>
                <a:lnTo>
                  <a:pt x="76" y="117"/>
                </a:lnTo>
                <a:lnTo>
                  <a:pt x="77" y="117"/>
                </a:lnTo>
                <a:lnTo>
                  <a:pt x="81" y="114"/>
                </a:lnTo>
                <a:lnTo>
                  <a:pt x="77" y="110"/>
                </a:lnTo>
                <a:lnTo>
                  <a:pt x="76" y="108"/>
                </a:lnTo>
                <a:lnTo>
                  <a:pt x="74" y="108"/>
                </a:lnTo>
                <a:lnTo>
                  <a:pt x="72" y="107"/>
                </a:lnTo>
                <a:lnTo>
                  <a:pt x="70" y="105"/>
                </a:lnTo>
                <a:lnTo>
                  <a:pt x="70" y="105"/>
                </a:lnTo>
                <a:lnTo>
                  <a:pt x="63" y="100"/>
                </a:lnTo>
                <a:lnTo>
                  <a:pt x="62" y="98"/>
                </a:lnTo>
                <a:lnTo>
                  <a:pt x="55" y="93"/>
                </a:lnTo>
                <a:lnTo>
                  <a:pt x="53" y="91"/>
                </a:lnTo>
                <a:lnTo>
                  <a:pt x="51" y="90"/>
                </a:lnTo>
                <a:lnTo>
                  <a:pt x="50" y="90"/>
                </a:lnTo>
                <a:lnTo>
                  <a:pt x="48" y="88"/>
                </a:lnTo>
                <a:lnTo>
                  <a:pt x="46" y="86"/>
                </a:lnTo>
                <a:lnTo>
                  <a:pt x="43" y="84"/>
                </a:lnTo>
                <a:lnTo>
                  <a:pt x="41" y="83"/>
                </a:lnTo>
                <a:lnTo>
                  <a:pt x="39" y="81"/>
                </a:lnTo>
                <a:lnTo>
                  <a:pt x="39" y="81"/>
                </a:lnTo>
                <a:lnTo>
                  <a:pt x="33" y="76"/>
                </a:lnTo>
                <a:lnTo>
                  <a:pt x="29" y="74"/>
                </a:lnTo>
                <a:lnTo>
                  <a:pt x="24" y="71"/>
                </a:lnTo>
                <a:lnTo>
                  <a:pt x="24" y="69"/>
                </a:lnTo>
                <a:lnTo>
                  <a:pt x="24" y="67"/>
                </a:lnTo>
                <a:lnTo>
                  <a:pt x="29" y="62"/>
                </a:lnTo>
                <a:lnTo>
                  <a:pt x="31" y="62"/>
                </a:lnTo>
                <a:lnTo>
                  <a:pt x="34" y="60"/>
                </a:lnTo>
                <a:lnTo>
                  <a:pt x="39" y="55"/>
                </a:lnTo>
                <a:lnTo>
                  <a:pt x="43" y="52"/>
                </a:lnTo>
                <a:lnTo>
                  <a:pt x="45" y="50"/>
                </a:lnTo>
                <a:lnTo>
                  <a:pt x="46" y="48"/>
                </a:lnTo>
                <a:lnTo>
                  <a:pt x="50" y="45"/>
                </a:lnTo>
                <a:lnTo>
                  <a:pt x="51" y="45"/>
                </a:lnTo>
                <a:lnTo>
                  <a:pt x="53" y="45"/>
                </a:lnTo>
                <a:lnTo>
                  <a:pt x="55" y="43"/>
                </a:lnTo>
                <a:lnTo>
                  <a:pt x="57" y="40"/>
                </a:lnTo>
                <a:lnTo>
                  <a:pt x="58" y="40"/>
                </a:lnTo>
                <a:lnTo>
                  <a:pt x="62" y="36"/>
                </a:lnTo>
                <a:lnTo>
                  <a:pt x="67" y="31"/>
                </a:lnTo>
                <a:lnTo>
                  <a:pt x="74" y="28"/>
                </a:lnTo>
                <a:lnTo>
                  <a:pt x="76" y="28"/>
                </a:lnTo>
                <a:lnTo>
                  <a:pt x="77" y="28"/>
                </a:lnTo>
                <a:lnTo>
                  <a:pt x="79" y="28"/>
                </a:lnTo>
                <a:lnTo>
                  <a:pt x="79" y="26"/>
                </a:lnTo>
                <a:lnTo>
                  <a:pt x="81" y="26"/>
                </a:lnTo>
                <a:lnTo>
                  <a:pt x="82" y="28"/>
                </a:lnTo>
                <a:lnTo>
                  <a:pt x="84" y="29"/>
                </a:lnTo>
                <a:lnTo>
                  <a:pt x="84" y="29"/>
                </a:lnTo>
                <a:lnTo>
                  <a:pt x="86" y="29"/>
                </a:lnTo>
                <a:lnTo>
                  <a:pt x="88" y="29"/>
                </a:lnTo>
                <a:lnTo>
                  <a:pt x="89" y="29"/>
                </a:lnTo>
                <a:lnTo>
                  <a:pt x="89" y="29"/>
                </a:lnTo>
                <a:lnTo>
                  <a:pt x="91" y="29"/>
                </a:lnTo>
                <a:lnTo>
                  <a:pt x="93" y="29"/>
                </a:lnTo>
                <a:lnTo>
                  <a:pt x="94" y="29"/>
                </a:lnTo>
                <a:lnTo>
                  <a:pt x="96" y="29"/>
                </a:lnTo>
                <a:lnTo>
                  <a:pt x="96" y="29"/>
                </a:lnTo>
                <a:lnTo>
                  <a:pt x="98" y="29"/>
                </a:lnTo>
                <a:lnTo>
                  <a:pt x="98" y="28"/>
                </a:lnTo>
                <a:lnTo>
                  <a:pt x="100" y="28"/>
                </a:lnTo>
                <a:lnTo>
                  <a:pt x="100" y="29"/>
                </a:lnTo>
                <a:lnTo>
                  <a:pt x="100" y="28"/>
                </a:lnTo>
                <a:lnTo>
                  <a:pt x="100" y="28"/>
                </a:lnTo>
                <a:lnTo>
                  <a:pt x="100" y="26"/>
                </a:lnTo>
                <a:lnTo>
                  <a:pt x="100" y="24"/>
                </a:lnTo>
                <a:lnTo>
                  <a:pt x="101" y="24"/>
                </a:lnTo>
                <a:lnTo>
                  <a:pt x="101" y="22"/>
                </a:lnTo>
                <a:lnTo>
                  <a:pt x="103" y="22"/>
                </a:lnTo>
                <a:lnTo>
                  <a:pt x="103" y="21"/>
                </a:lnTo>
                <a:lnTo>
                  <a:pt x="103" y="19"/>
                </a:lnTo>
                <a:lnTo>
                  <a:pt x="103" y="17"/>
                </a:lnTo>
                <a:lnTo>
                  <a:pt x="105" y="17"/>
                </a:lnTo>
                <a:lnTo>
                  <a:pt x="106" y="17"/>
                </a:lnTo>
                <a:lnTo>
                  <a:pt x="106" y="16"/>
                </a:lnTo>
                <a:lnTo>
                  <a:pt x="106" y="17"/>
                </a:lnTo>
                <a:lnTo>
                  <a:pt x="108" y="17"/>
                </a:lnTo>
                <a:lnTo>
                  <a:pt x="108" y="16"/>
                </a:lnTo>
                <a:lnTo>
                  <a:pt x="110" y="16"/>
                </a:lnTo>
                <a:lnTo>
                  <a:pt x="110" y="16"/>
                </a:lnTo>
                <a:lnTo>
                  <a:pt x="112" y="16"/>
                </a:lnTo>
                <a:lnTo>
                  <a:pt x="112" y="16"/>
                </a:lnTo>
                <a:lnTo>
                  <a:pt x="112" y="16"/>
                </a:lnTo>
                <a:lnTo>
                  <a:pt x="113" y="16"/>
                </a:lnTo>
                <a:lnTo>
                  <a:pt x="113" y="16"/>
                </a:lnTo>
                <a:lnTo>
                  <a:pt x="115" y="16"/>
                </a:lnTo>
                <a:lnTo>
                  <a:pt x="115" y="14"/>
                </a:lnTo>
                <a:lnTo>
                  <a:pt x="115" y="12"/>
                </a:lnTo>
                <a:lnTo>
                  <a:pt x="115" y="10"/>
                </a:lnTo>
                <a:lnTo>
                  <a:pt x="117" y="10"/>
                </a:lnTo>
                <a:lnTo>
                  <a:pt x="117" y="9"/>
                </a:lnTo>
                <a:lnTo>
                  <a:pt x="119" y="9"/>
                </a:lnTo>
                <a:lnTo>
                  <a:pt x="120" y="10"/>
                </a:lnTo>
                <a:lnTo>
                  <a:pt x="122" y="10"/>
                </a:lnTo>
                <a:lnTo>
                  <a:pt x="122" y="9"/>
                </a:lnTo>
                <a:lnTo>
                  <a:pt x="120" y="7"/>
                </a:lnTo>
                <a:lnTo>
                  <a:pt x="120" y="5"/>
                </a:lnTo>
                <a:lnTo>
                  <a:pt x="119" y="2"/>
                </a:lnTo>
                <a:lnTo>
                  <a:pt x="117" y="0"/>
                </a:lnTo>
                <a:lnTo>
                  <a:pt x="120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1" name="Freeform 209"/>
          <p:cNvSpPr>
            <a:spLocks/>
          </p:cNvSpPr>
          <p:nvPr/>
        </p:nvSpPr>
        <p:spPr bwMode="auto">
          <a:xfrm>
            <a:off x="3360738" y="5078413"/>
            <a:ext cx="376238" cy="504825"/>
          </a:xfrm>
          <a:custGeom>
            <a:avLst/>
            <a:gdLst/>
            <a:ahLst/>
            <a:cxnLst>
              <a:cxn ang="0">
                <a:pos x="154" y="3"/>
              </a:cxn>
              <a:cxn ang="0">
                <a:pos x="172" y="3"/>
              </a:cxn>
              <a:cxn ang="0">
                <a:pos x="182" y="5"/>
              </a:cxn>
              <a:cxn ang="0">
                <a:pos x="194" y="5"/>
              </a:cxn>
              <a:cxn ang="0">
                <a:pos x="204" y="5"/>
              </a:cxn>
              <a:cxn ang="0">
                <a:pos x="221" y="5"/>
              </a:cxn>
              <a:cxn ang="0">
                <a:pos x="237" y="16"/>
              </a:cxn>
              <a:cxn ang="0">
                <a:pos x="237" y="31"/>
              </a:cxn>
              <a:cxn ang="0">
                <a:pos x="237" y="48"/>
              </a:cxn>
              <a:cxn ang="0">
                <a:pos x="237" y="64"/>
              </a:cxn>
              <a:cxn ang="0">
                <a:pos x="237" y="89"/>
              </a:cxn>
              <a:cxn ang="0">
                <a:pos x="237" y="112"/>
              </a:cxn>
              <a:cxn ang="0">
                <a:pos x="237" y="132"/>
              </a:cxn>
              <a:cxn ang="0">
                <a:pos x="237" y="151"/>
              </a:cxn>
              <a:cxn ang="0">
                <a:pos x="237" y="189"/>
              </a:cxn>
              <a:cxn ang="0">
                <a:pos x="237" y="215"/>
              </a:cxn>
              <a:cxn ang="0">
                <a:pos x="237" y="231"/>
              </a:cxn>
              <a:cxn ang="0">
                <a:pos x="235" y="251"/>
              </a:cxn>
              <a:cxn ang="0">
                <a:pos x="235" y="274"/>
              </a:cxn>
              <a:cxn ang="0">
                <a:pos x="235" y="287"/>
              </a:cxn>
              <a:cxn ang="0">
                <a:pos x="235" y="308"/>
              </a:cxn>
              <a:cxn ang="0">
                <a:pos x="235" y="318"/>
              </a:cxn>
              <a:cxn ang="0">
                <a:pos x="215" y="318"/>
              </a:cxn>
              <a:cxn ang="0">
                <a:pos x="191" y="318"/>
              </a:cxn>
              <a:cxn ang="0">
                <a:pos x="161" y="318"/>
              </a:cxn>
              <a:cxn ang="0">
                <a:pos x="142" y="318"/>
              </a:cxn>
              <a:cxn ang="0">
                <a:pos x="120" y="318"/>
              </a:cxn>
              <a:cxn ang="0">
                <a:pos x="110" y="318"/>
              </a:cxn>
              <a:cxn ang="0">
                <a:pos x="101" y="308"/>
              </a:cxn>
              <a:cxn ang="0">
                <a:pos x="101" y="289"/>
              </a:cxn>
              <a:cxn ang="0">
                <a:pos x="96" y="284"/>
              </a:cxn>
              <a:cxn ang="0">
                <a:pos x="70" y="270"/>
              </a:cxn>
              <a:cxn ang="0">
                <a:pos x="55" y="263"/>
              </a:cxn>
              <a:cxn ang="0">
                <a:pos x="27" y="249"/>
              </a:cxn>
              <a:cxn ang="0">
                <a:pos x="13" y="241"/>
              </a:cxn>
              <a:cxn ang="0">
                <a:pos x="1" y="227"/>
              </a:cxn>
              <a:cxn ang="0">
                <a:pos x="1" y="205"/>
              </a:cxn>
              <a:cxn ang="0">
                <a:pos x="1" y="194"/>
              </a:cxn>
              <a:cxn ang="0">
                <a:pos x="1" y="169"/>
              </a:cxn>
              <a:cxn ang="0">
                <a:pos x="1" y="150"/>
              </a:cxn>
              <a:cxn ang="0">
                <a:pos x="3" y="136"/>
              </a:cxn>
              <a:cxn ang="0">
                <a:pos x="3" y="122"/>
              </a:cxn>
              <a:cxn ang="0">
                <a:pos x="3" y="112"/>
              </a:cxn>
              <a:cxn ang="0">
                <a:pos x="3" y="93"/>
              </a:cxn>
              <a:cxn ang="0">
                <a:pos x="3" y="79"/>
              </a:cxn>
              <a:cxn ang="0">
                <a:pos x="3" y="65"/>
              </a:cxn>
              <a:cxn ang="0">
                <a:pos x="3" y="34"/>
              </a:cxn>
              <a:cxn ang="0">
                <a:pos x="3" y="17"/>
              </a:cxn>
              <a:cxn ang="0">
                <a:pos x="5" y="0"/>
              </a:cxn>
              <a:cxn ang="0">
                <a:pos x="20" y="0"/>
              </a:cxn>
              <a:cxn ang="0">
                <a:pos x="34" y="0"/>
              </a:cxn>
              <a:cxn ang="0">
                <a:pos x="55" y="0"/>
              </a:cxn>
              <a:cxn ang="0">
                <a:pos x="80" y="2"/>
              </a:cxn>
              <a:cxn ang="0">
                <a:pos x="96" y="2"/>
              </a:cxn>
              <a:cxn ang="0">
                <a:pos x="115" y="2"/>
              </a:cxn>
            </a:cxnLst>
            <a:rect l="0" t="0" r="r" b="b"/>
            <a:pathLst>
              <a:path w="237" h="318">
                <a:moveTo>
                  <a:pt x="137" y="2"/>
                </a:moveTo>
                <a:lnTo>
                  <a:pt x="137" y="3"/>
                </a:lnTo>
                <a:lnTo>
                  <a:pt x="146" y="3"/>
                </a:lnTo>
                <a:lnTo>
                  <a:pt x="151" y="3"/>
                </a:lnTo>
                <a:lnTo>
                  <a:pt x="154" y="3"/>
                </a:lnTo>
                <a:lnTo>
                  <a:pt x="156" y="3"/>
                </a:lnTo>
                <a:lnTo>
                  <a:pt x="160" y="3"/>
                </a:lnTo>
                <a:lnTo>
                  <a:pt x="163" y="3"/>
                </a:lnTo>
                <a:lnTo>
                  <a:pt x="166" y="3"/>
                </a:lnTo>
                <a:lnTo>
                  <a:pt x="172" y="3"/>
                </a:lnTo>
                <a:lnTo>
                  <a:pt x="173" y="3"/>
                </a:lnTo>
                <a:lnTo>
                  <a:pt x="173" y="3"/>
                </a:lnTo>
                <a:lnTo>
                  <a:pt x="177" y="5"/>
                </a:lnTo>
                <a:lnTo>
                  <a:pt x="180" y="5"/>
                </a:lnTo>
                <a:lnTo>
                  <a:pt x="182" y="5"/>
                </a:lnTo>
                <a:lnTo>
                  <a:pt x="184" y="5"/>
                </a:lnTo>
                <a:lnTo>
                  <a:pt x="187" y="5"/>
                </a:lnTo>
                <a:lnTo>
                  <a:pt x="189" y="5"/>
                </a:lnTo>
                <a:lnTo>
                  <a:pt x="192" y="5"/>
                </a:lnTo>
                <a:lnTo>
                  <a:pt x="194" y="5"/>
                </a:lnTo>
                <a:lnTo>
                  <a:pt x="197" y="5"/>
                </a:lnTo>
                <a:lnTo>
                  <a:pt x="199" y="5"/>
                </a:lnTo>
                <a:lnTo>
                  <a:pt x="203" y="5"/>
                </a:lnTo>
                <a:lnTo>
                  <a:pt x="204" y="5"/>
                </a:lnTo>
                <a:lnTo>
                  <a:pt x="204" y="5"/>
                </a:lnTo>
                <a:lnTo>
                  <a:pt x="213" y="5"/>
                </a:lnTo>
                <a:lnTo>
                  <a:pt x="215" y="5"/>
                </a:lnTo>
                <a:lnTo>
                  <a:pt x="216" y="5"/>
                </a:lnTo>
                <a:lnTo>
                  <a:pt x="220" y="5"/>
                </a:lnTo>
                <a:lnTo>
                  <a:pt x="221" y="5"/>
                </a:lnTo>
                <a:lnTo>
                  <a:pt x="228" y="5"/>
                </a:lnTo>
                <a:lnTo>
                  <a:pt x="235" y="5"/>
                </a:lnTo>
                <a:lnTo>
                  <a:pt x="237" y="5"/>
                </a:lnTo>
                <a:lnTo>
                  <a:pt x="237" y="12"/>
                </a:lnTo>
                <a:lnTo>
                  <a:pt x="237" y="16"/>
                </a:lnTo>
                <a:lnTo>
                  <a:pt x="237" y="17"/>
                </a:lnTo>
                <a:lnTo>
                  <a:pt x="237" y="22"/>
                </a:lnTo>
                <a:lnTo>
                  <a:pt x="237" y="28"/>
                </a:lnTo>
                <a:lnTo>
                  <a:pt x="237" y="29"/>
                </a:lnTo>
                <a:lnTo>
                  <a:pt x="237" y="31"/>
                </a:lnTo>
                <a:lnTo>
                  <a:pt x="237" y="33"/>
                </a:lnTo>
                <a:lnTo>
                  <a:pt x="237" y="40"/>
                </a:lnTo>
                <a:lnTo>
                  <a:pt x="237" y="43"/>
                </a:lnTo>
                <a:lnTo>
                  <a:pt x="237" y="45"/>
                </a:lnTo>
                <a:lnTo>
                  <a:pt x="237" y="48"/>
                </a:lnTo>
                <a:lnTo>
                  <a:pt x="237" y="53"/>
                </a:lnTo>
                <a:lnTo>
                  <a:pt x="237" y="55"/>
                </a:lnTo>
                <a:lnTo>
                  <a:pt x="237" y="60"/>
                </a:lnTo>
                <a:lnTo>
                  <a:pt x="237" y="60"/>
                </a:lnTo>
                <a:lnTo>
                  <a:pt x="237" y="64"/>
                </a:lnTo>
                <a:lnTo>
                  <a:pt x="237" y="69"/>
                </a:lnTo>
                <a:lnTo>
                  <a:pt x="237" y="71"/>
                </a:lnTo>
                <a:lnTo>
                  <a:pt x="237" y="83"/>
                </a:lnTo>
                <a:lnTo>
                  <a:pt x="237" y="86"/>
                </a:lnTo>
                <a:lnTo>
                  <a:pt x="237" y="89"/>
                </a:lnTo>
                <a:lnTo>
                  <a:pt x="237" y="93"/>
                </a:lnTo>
                <a:lnTo>
                  <a:pt x="237" y="95"/>
                </a:lnTo>
                <a:lnTo>
                  <a:pt x="237" y="105"/>
                </a:lnTo>
                <a:lnTo>
                  <a:pt x="237" y="110"/>
                </a:lnTo>
                <a:lnTo>
                  <a:pt x="237" y="112"/>
                </a:lnTo>
                <a:lnTo>
                  <a:pt x="237" y="115"/>
                </a:lnTo>
                <a:lnTo>
                  <a:pt x="237" y="117"/>
                </a:lnTo>
                <a:lnTo>
                  <a:pt x="237" y="120"/>
                </a:lnTo>
                <a:lnTo>
                  <a:pt x="237" y="127"/>
                </a:lnTo>
                <a:lnTo>
                  <a:pt x="237" y="132"/>
                </a:lnTo>
                <a:lnTo>
                  <a:pt x="237" y="139"/>
                </a:lnTo>
                <a:lnTo>
                  <a:pt x="237" y="141"/>
                </a:lnTo>
                <a:lnTo>
                  <a:pt x="237" y="145"/>
                </a:lnTo>
                <a:lnTo>
                  <a:pt x="237" y="146"/>
                </a:lnTo>
                <a:lnTo>
                  <a:pt x="237" y="151"/>
                </a:lnTo>
                <a:lnTo>
                  <a:pt x="237" y="158"/>
                </a:lnTo>
                <a:lnTo>
                  <a:pt x="237" y="172"/>
                </a:lnTo>
                <a:lnTo>
                  <a:pt x="237" y="174"/>
                </a:lnTo>
                <a:lnTo>
                  <a:pt x="237" y="182"/>
                </a:lnTo>
                <a:lnTo>
                  <a:pt x="237" y="189"/>
                </a:lnTo>
                <a:lnTo>
                  <a:pt x="237" y="191"/>
                </a:lnTo>
                <a:lnTo>
                  <a:pt x="237" y="193"/>
                </a:lnTo>
                <a:lnTo>
                  <a:pt x="237" y="196"/>
                </a:lnTo>
                <a:lnTo>
                  <a:pt x="237" y="206"/>
                </a:lnTo>
                <a:lnTo>
                  <a:pt x="237" y="215"/>
                </a:lnTo>
                <a:lnTo>
                  <a:pt x="237" y="217"/>
                </a:lnTo>
                <a:lnTo>
                  <a:pt x="237" y="220"/>
                </a:lnTo>
                <a:lnTo>
                  <a:pt x="237" y="224"/>
                </a:lnTo>
                <a:lnTo>
                  <a:pt x="237" y="227"/>
                </a:lnTo>
                <a:lnTo>
                  <a:pt x="237" y="231"/>
                </a:lnTo>
                <a:lnTo>
                  <a:pt x="235" y="239"/>
                </a:lnTo>
                <a:lnTo>
                  <a:pt x="235" y="241"/>
                </a:lnTo>
                <a:lnTo>
                  <a:pt x="235" y="246"/>
                </a:lnTo>
                <a:lnTo>
                  <a:pt x="235" y="249"/>
                </a:lnTo>
                <a:lnTo>
                  <a:pt x="235" y="251"/>
                </a:lnTo>
                <a:lnTo>
                  <a:pt x="235" y="256"/>
                </a:lnTo>
                <a:lnTo>
                  <a:pt x="235" y="258"/>
                </a:lnTo>
                <a:lnTo>
                  <a:pt x="235" y="260"/>
                </a:lnTo>
                <a:lnTo>
                  <a:pt x="235" y="262"/>
                </a:lnTo>
                <a:lnTo>
                  <a:pt x="235" y="274"/>
                </a:lnTo>
                <a:lnTo>
                  <a:pt x="235" y="277"/>
                </a:lnTo>
                <a:lnTo>
                  <a:pt x="235" y="280"/>
                </a:lnTo>
                <a:lnTo>
                  <a:pt x="235" y="282"/>
                </a:lnTo>
                <a:lnTo>
                  <a:pt x="235" y="284"/>
                </a:lnTo>
                <a:lnTo>
                  <a:pt x="235" y="287"/>
                </a:lnTo>
                <a:lnTo>
                  <a:pt x="235" y="298"/>
                </a:lnTo>
                <a:lnTo>
                  <a:pt x="235" y="301"/>
                </a:lnTo>
                <a:lnTo>
                  <a:pt x="235" y="301"/>
                </a:lnTo>
                <a:lnTo>
                  <a:pt x="235" y="305"/>
                </a:lnTo>
                <a:lnTo>
                  <a:pt x="235" y="308"/>
                </a:lnTo>
                <a:lnTo>
                  <a:pt x="235" y="311"/>
                </a:lnTo>
                <a:lnTo>
                  <a:pt x="235" y="315"/>
                </a:lnTo>
                <a:lnTo>
                  <a:pt x="235" y="317"/>
                </a:lnTo>
                <a:lnTo>
                  <a:pt x="235" y="317"/>
                </a:lnTo>
                <a:lnTo>
                  <a:pt x="235" y="318"/>
                </a:lnTo>
                <a:lnTo>
                  <a:pt x="232" y="318"/>
                </a:lnTo>
                <a:lnTo>
                  <a:pt x="230" y="318"/>
                </a:lnTo>
                <a:lnTo>
                  <a:pt x="228" y="318"/>
                </a:lnTo>
                <a:lnTo>
                  <a:pt x="227" y="318"/>
                </a:lnTo>
                <a:lnTo>
                  <a:pt x="215" y="318"/>
                </a:lnTo>
                <a:lnTo>
                  <a:pt x="203" y="318"/>
                </a:lnTo>
                <a:lnTo>
                  <a:pt x="199" y="318"/>
                </a:lnTo>
                <a:lnTo>
                  <a:pt x="196" y="318"/>
                </a:lnTo>
                <a:lnTo>
                  <a:pt x="194" y="318"/>
                </a:lnTo>
                <a:lnTo>
                  <a:pt x="191" y="318"/>
                </a:lnTo>
                <a:lnTo>
                  <a:pt x="185" y="318"/>
                </a:lnTo>
                <a:lnTo>
                  <a:pt x="177" y="318"/>
                </a:lnTo>
                <a:lnTo>
                  <a:pt x="173" y="318"/>
                </a:lnTo>
                <a:lnTo>
                  <a:pt x="168" y="318"/>
                </a:lnTo>
                <a:lnTo>
                  <a:pt x="161" y="318"/>
                </a:lnTo>
                <a:lnTo>
                  <a:pt x="158" y="318"/>
                </a:lnTo>
                <a:lnTo>
                  <a:pt x="153" y="318"/>
                </a:lnTo>
                <a:lnTo>
                  <a:pt x="146" y="318"/>
                </a:lnTo>
                <a:lnTo>
                  <a:pt x="144" y="318"/>
                </a:lnTo>
                <a:lnTo>
                  <a:pt x="142" y="318"/>
                </a:lnTo>
                <a:lnTo>
                  <a:pt x="141" y="318"/>
                </a:lnTo>
                <a:lnTo>
                  <a:pt x="129" y="318"/>
                </a:lnTo>
                <a:lnTo>
                  <a:pt x="127" y="318"/>
                </a:lnTo>
                <a:lnTo>
                  <a:pt x="125" y="318"/>
                </a:lnTo>
                <a:lnTo>
                  <a:pt x="120" y="318"/>
                </a:lnTo>
                <a:lnTo>
                  <a:pt x="117" y="318"/>
                </a:lnTo>
                <a:lnTo>
                  <a:pt x="115" y="318"/>
                </a:lnTo>
                <a:lnTo>
                  <a:pt x="113" y="318"/>
                </a:lnTo>
                <a:lnTo>
                  <a:pt x="111" y="318"/>
                </a:lnTo>
                <a:lnTo>
                  <a:pt x="110" y="318"/>
                </a:lnTo>
                <a:lnTo>
                  <a:pt x="105" y="318"/>
                </a:lnTo>
                <a:lnTo>
                  <a:pt x="103" y="318"/>
                </a:lnTo>
                <a:lnTo>
                  <a:pt x="101" y="318"/>
                </a:lnTo>
                <a:lnTo>
                  <a:pt x="101" y="315"/>
                </a:lnTo>
                <a:lnTo>
                  <a:pt x="101" y="308"/>
                </a:lnTo>
                <a:lnTo>
                  <a:pt x="101" y="303"/>
                </a:lnTo>
                <a:lnTo>
                  <a:pt x="101" y="299"/>
                </a:lnTo>
                <a:lnTo>
                  <a:pt x="101" y="296"/>
                </a:lnTo>
                <a:lnTo>
                  <a:pt x="101" y="292"/>
                </a:lnTo>
                <a:lnTo>
                  <a:pt x="101" y="289"/>
                </a:lnTo>
                <a:lnTo>
                  <a:pt x="101" y="287"/>
                </a:lnTo>
                <a:lnTo>
                  <a:pt x="101" y="286"/>
                </a:lnTo>
                <a:lnTo>
                  <a:pt x="99" y="286"/>
                </a:lnTo>
                <a:lnTo>
                  <a:pt x="98" y="284"/>
                </a:lnTo>
                <a:lnTo>
                  <a:pt x="96" y="284"/>
                </a:lnTo>
                <a:lnTo>
                  <a:pt x="82" y="275"/>
                </a:lnTo>
                <a:lnTo>
                  <a:pt x="74" y="272"/>
                </a:lnTo>
                <a:lnTo>
                  <a:pt x="72" y="272"/>
                </a:lnTo>
                <a:lnTo>
                  <a:pt x="70" y="272"/>
                </a:lnTo>
                <a:lnTo>
                  <a:pt x="70" y="270"/>
                </a:lnTo>
                <a:lnTo>
                  <a:pt x="68" y="270"/>
                </a:lnTo>
                <a:lnTo>
                  <a:pt x="68" y="270"/>
                </a:lnTo>
                <a:lnTo>
                  <a:pt x="65" y="267"/>
                </a:lnTo>
                <a:lnTo>
                  <a:pt x="63" y="267"/>
                </a:lnTo>
                <a:lnTo>
                  <a:pt x="55" y="263"/>
                </a:lnTo>
                <a:lnTo>
                  <a:pt x="53" y="262"/>
                </a:lnTo>
                <a:lnTo>
                  <a:pt x="44" y="256"/>
                </a:lnTo>
                <a:lnTo>
                  <a:pt x="34" y="253"/>
                </a:lnTo>
                <a:lnTo>
                  <a:pt x="32" y="251"/>
                </a:lnTo>
                <a:lnTo>
                  <a:pt x="27" y="249"/>
                </a:lnTo>
                <a:lnTo>
                  <a:pt x="27" y="248"/>
                </a:lnTo>
                <a:lnTo>
                  <a:pt x="24" y="246"/>
                </a:lnTo>
                <a:lnTo>
                  <a:pt x="19" y="244"/>
                </a:lnTo>
                <a:lnTo>
                  <a:pt x="15" y="241"/>
                </a:lnTo>
                <a:lnTo>
                  <a:pt x="13" y="241"/>
                </a:lnTo>
                <a:lnTo>
                  <a:pt x="8" y="241"/>
                </a:lnTo>
                <a:lnTo>
                  <a:pt x="1" y="236"/>
                </a:lnTo>
                <a:lnTo>
                  <a:pt x="0" y="236"/>
                </a:lnTo>
                <a:lnTo>
                  <a:pt x="1" y="229"/>
                </a:lnTo>
                <a:lnTo>
                  <a:pt x="1" y="227"/>
                </a:lnTo>
                <a:lnTo>
                  <a:pt x="1" y="225"/>
                </a:lnTo>
                <a:lnTo>
                  <a:pt x="1" y="220"/>
                </a:lnTo>
                <a:lnTo>
                  <a:pt x="1" y="217"/>
                </a:lnTo>
                <a:lnTo>
                  <a:pt x="1" y="208"/>
                </a:lnTo>
                <a:lnTo>
                  <a:pt x="1" y="205"/>
                </a:lnTo>
                <a:lnTo>
                  <a:pt x="1" y="203"/>
                </a:lnTo>
                <a:lnTo>
                  <a:pt x="1" y="200"/>
                </a:lnTo>
                <a:lnTo>
                  <a:pt x="1" y="196"/>
                </a:lnTo>
                <a:lnTo>
                  <a:pt x="1" y="196"/>
                </a:lnTo>
                <a:lnTo>
                  <a:pt x="1" y="194"/>
                </a:lnTo>
                <a:lnTo>
                  <a:pt x="1" y="182"/>
                </a:lnTo>
                <a:lnTo>
                  <a:pt x="1" y="181"/>
                </a:lnTo>
                <a:lnTo>
                  <a:pt x="1" y="174"/>
                </a:lnTo>
                <a:lnTo>
                  <a:pt x="1" y="172"/>
                </a:lnTo>
                <a:lnTo>
                  <a:pt x="1" y="169"/>
                </a:lnTo>
                <a:lnTo>
                  <a:pt x="1" y="167"/>
                </a:lnTo>
                <a:lnTo>
                  <a:pt x="1" y="165"/>
                </a:lnTo>
                <a:lnTo>
                  <a:pt x="1" y="160"/>
                </a:lnTo>
                <a:lnTo>
                  <a:pt x="1" y="151"/>
                </a:lnTo>
                <a:lnTo>
                  <a:pt x="1" y="150"/>
                </a:lnTo>
                <a:lnTo>
                  <a:pt x="1" y="146"/>
                </a:lnTo>
                <a:lnTo>
                  <a:pt x="3" y="141"/>
                </a:lnTo>
                <a:lnTo>
                  <a:pt x="3" y="138"/>
                </a:lnTo>
                <a:lnTo>
                  <a:pt x="3" y="136"/>
                </a:lnTo>
                <a:lnTo>
                  <a:pt x="3" y="136"/>
                </a:lnTo>
                <a:lnTo>
                  <a:pt x="3" y="134"/>
                </a:lnTo>
                <a:lnTo>
                  <a:pt x="3" y="132"/>
                </a:lnTo>
                <a:lnTo>
                  <a:pt x="3" y="126"/>
                </a:lnTo>
                <a:lnTo>
                  <a:pt x="3" y="124"/>
                </a:lnTo>
                <a:lnTo>
                  <a:pt x="3" y="122"/>
                </a:lnTo>
                <a:lnTo>
                  <a:pt x="3" y="120"/>
                </a:lnTo>
                <a:lnTo>
                  <a:pt x="3" y="120"/>
                </a:lnTo>
                <a:lnTo>
                  <a:pt x="3" y="119"/>
                </a:lnTo>
                <a:lnTo>
                  <a:pt x="3" y="117"/>
                </a:lnTo>
                <a:lnTo>
                  <a:pt x="3" y="112"/>
                </a:lnTo>
                <a:lnTo>
                  <a:pt x="3" y="107"/>
                </a:lnTo>
                <a:lnTo>
                  <a:pt x="3" y="102"/>
                </a:lnTo>
                <a:lnTo>
                  <a:pt x="3" y="100"/>
                </a:lnTo>
                <a:lnTo>
                  <a:pt x="3" y="96"/>
                </a:lnTo>
                <a:lnTo>
                  <a:pt x="3" y="93"/>
                </a:lnTo>
                <a:lnTo>
                  <a:pt x="3" y="91"/>
                </a:lnTo>
                <a:lnTo>
                  <a:pt x="3" y="89"/>
                </a:lnTo>
                <a:lnTo>
                  <a:pt x="3" y="84"/>
                </a:lnTo>
                <a:lnTo>
                  <a:pt x="3" y="83"/>
                </a:lnTo>
                <a:lnTo>
                  <a:pt x="3" y="79"/>
                </a:lnTo>
                <a:lnTo>
                  <a:pt x="3" y="76"/>
                </a:lnTo>
                <a:lnTo>
                  <a:pt x="3" y="74"/>
                </a:lnTo>
                <a:lnTo>
                  <a:pt x="3" y="69"/>
                </a:lnTo>
                <a:lnTo>
                  <a:pt x="3" y="67"/>
                </a:lnTo>
                <a:lnTo>
                  <a:pt x="3" y="65"/>
                </a:lnTo>
                <a:lnTo>
                  <a:pt x="3" y="57"/>
                </a:lnTo>
                <a:lnTo>
                  <a:pt x="3" y="53"/>
                </a:lnTo>
                <a:lnTo>
                  <a:pt x="3" y="48"/>
                </a:lnTo>
                <a:lnTo>
                  <a:pt x="3" y="45"/>
                </a:lnTo>
                <a:lnTo>
                  <a:pt x="3" y="34"/>
                </a:lnTo>
                <a:lnTo>
                  <a:pt x="3" y="33"/>
                </a:lnTo>
                <a:lnTo>
                  <a:pt x="3" y="31"/>
                </a:lnTo>
                <a:lnTo>
                  <a:pt x="3" y="26"/>
                </a:lnTo>
                <a:lnTo>
                  <a:pt x="3" y="21"/>
                </a:lnTo>
                <a:lnTo>
                  <a:pt x="3" y="17"/>
                </a:lnTo>
                <a:lnTo>
                  <a:pt x="3" y="16"/>
                </a:lnTo>
                <a:lnTo>
                  <a:pt x="3" y="16"/>
                </a:lnTo>
                <a:lnTo>
                  <a:pt x="3" y="9"/>
                </a:lnTo>
                <a:lnTo>
                  <a:pt x="3" y="0"/>
                </a:lnTo>
                <a:lnTo>
                  <a:pt x="5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17" y="0"/>
                </a:lnTo>
                <a:lnTo>
                  <a:pt x="20" y="0"/>
                </a:lnTo>
                <a:lnTo>
                  <a:pt x="22" y="0"/>
                </a:lnTo>
                <a:lnTo>
                  <a:pt x="24" y="0"/>
                </a:lnTo>
                <a:lnTo>
                  <a:pt x="25" y="0"/>
                </a:lnTo>
                <a:lnTo>
                  <a:pt x="29" y="0"/>
                </a:lnTo>
                <a:lnTo>
                  <a:pt x="34" y="0"/>
                </a:lnTo>
                <a:lnTo>
                  <a:pt x="37" y="0"/>
                </a:lnTo>
                <a:lnTo>
                  <a:pt x="39" y="0"/>
                </a:lnTo>
                <a:lnTo>
                  <a:pt x="46" y="0"/>
                </a:lnTo>
                <a:lnTo>
                  <a:pt x="48" y="0"/>
                </a:lnTo>
                <a:lnTo>
                  <a:pt x="55" y="0"/>
                </a:lnTo>
                <a:lnTo>
                  <a:pt x="60" y="0"/>
                </a:lnTo>
                <a:lnTo>
                  <a:pt x="62" y="0"/>
                </a:lnTo>
                <a:lnTo>
                  <a:pt x="70" y="0"/>
                </a:lnTo>
                <a:lnTo>
                  <a:pt x="72" y="0"/>
                </a:lnTo>
                <a:lnTo>
                  <a:pt x="80" y="2"/>
                </a:lnTo>
                <a:lnTo>
                  <a:pt x="84" y="2"/>
                </a:lnTo>
                <a:lnTo>
                  <a:pt x="86" y="2"/>
                </a:lnTo>
                <a:lnTo>
                  <a:pt x="91" y="2"/>
                </a:lnTo>
                <a:lnTo>
                  <a:pt x="94" y="2"/>
                </a:lnTo>
                <a:lnTo>
                  <a:pt x="96" y="2"/>
                </a:lnTo>
                <a:lnTo>
                  <a:pt x="99" y="2"/>
                </a:lnTo>
                <a:lnTo>
                  <a:pt x="103" y="2"/>
                </a:lnTo>
                <a:lnTo>
                  <a:pt x="113" y="2"/>
                </a:lnTo>
                <a:lnTo>
                  <a:pt x="113" y="2"/>
                </a:lnTo>
                <a:lnTo>
                  <a:pt x="115" y="2"/>
                </a:lnTo>
                <a:lnTo>
                  <a:pt x="125" y="2"/>
                </a:lnTo>
                <a:lnTo>
                  <a:pt x="137" y="2"/>
                </a:lnTo>
                <a:lnTo>
                  <a:pt x="137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4" name="Freeform 212"/>
          <p:cNvSpPr>
            <a:spLocks/>
          </p:cNvSpPr>
          <p:nvPr/>
        </p:nvSpPr>
        <p:spPr bwMode="auto">
          <a:xfrm>
            <a:off x="2606675" y="5222875"/>
            <a:ext cx="334963" cy="598488"/>
          </a:xfrm>
          <a:custGeom>
            <a:avLst/>
            <a:gdLst/>
            <a:ahLst/>
            <a:cxnLst>
              <a:cxn ang="0">
                <a:pos x="3" y="67"/>
              </a:cxn>
              <a:cxn ang="0">
                <a:pos x="5" y="33"/>
              </a:cxn>
              <a:cxn ang="0">
                <a:pos x="5" y="11"/>
              </a:cxn>
              <a:cxn ang="0">
                <a:pos x="15" y="0"/>
              </a:cxn>
              <a:cxn ang="0">
                <a:pos x="39" y="0"/>
              </a:cxn>
              <a:cxn ang="0">
                <a:pos x="57" y="0"/>
              </a:cxn>
              <a:cxn ang="0">
                <a:pos x="69" y="0"/>
              </a:cxn>
              <a:cxn ang="0">
                <a:pos x="98" y="2"/>
              </a:cxn>
              <a:cxn ang="0">
                <a:pos x="119" y="2"/>
              </a:cxn>
              <a:cxn ang="0">
                <a:pos x="139" y="4"/>
              </a:cxn>
              <a:cxn ang="0">
                <a:pos x="167" y="5"/>
              </a:cxn>
              <a:cxn ang="0">
                <a:pos x="186" y="5"/>
              </a:cxn>
              <a:cxn ang="0">
                <a:pos x="198" y="5"/>
              </a:cxn>
              <a:cxn ang="0">
                <a:pos x="205" y="23"/>
              </a:cxn>
              <a:cxn ang="0">
                <a:pos x="205" y="45"/>
              </a:cxn>
              <a:cxn ang="0">
                <a:pos x="205" y="62"/>
              </a:cxn>
              <a:cxn ang="0">
                <a:pos x="205" y="74"/>
              </a:cxn>
              <a:cxn ang="0">
                <a:pos x="203" y="91"/>
              </a:cxn>
              <a:cxn ang="0">
                <a:pos x="205" y="109"/>
              </a:cxn>
              <a:cxn ang="0">
                <a:pos x="203" y="121"/>
              </a:cxn>
              <a:cxn ang="0">
                <a:pos x="203" y="134"/>
              </a:cxn>
              <a:cxn ang="0">
                <a:pos x="211" y="140"/>
              </a:cxn>
              <a:cxn ang="0">
                <a:pos x="211" y="167"/>
              </a:cxn>
              <a:cxn ang="0">
                <a:pos x="211" y="186"/>
              </a:cxn>
              <a:cxn ang="0">
                <a:pos x="210" y="198"/>
              </a:cxn>
              <a:cxn ang="0">
                <a:pos x="210" y="215"/>
              </a:cxn>
              <a:cxn ang="0">
                <a:pos x="210" y="231"/>
              </a:cxn>
              <a:cxn ang="0">
                <a:pos x="210" y="244"/>
              </a:cxn>
              <a:cxn ang="0">
                <a:pos x="210" y="257"/>
              </a:cxn>
              <a:cxn ang="0">
                <a:pos x="208" y="279"/>
              </a:cxn>
              <a:cxn ang="0">
                <a:pos x="208" y="301"/>
              </a:cxn>
              <a:cxn ang="0">
                <a:pos x="208" y="318"/>
              </a:cxn>
              <a:cxn ang="0">
                <a:pos x="196" y="322"/>
              </a:cxn>
              <a:cxn ang="0">
                <a:pos x="179" y="322"/>
              </a:cxn>
              <a:cxn ang="0">
                <a:pos x="167" y="322"/>
              </a:cxn>
              <a:cxn ang="0">
                <a:pos x="144" y="322"/>
              </a:cxn>
              <a:cxn ang="0">
                <a:pos x="136" y="322"/>
              </a:cxn>
              <a:cxn ang="0">
                <a:pos x="122" y="320"/>
              </a:cxn>
              <a:cxn ang="0">
                <a:pos x="108" y="320"/>
              </a:cxn>
              <a:cxn ang="0">
                <a:pos x="88" y="320"/>
              </a:cxn>
              <a:cxn ang="0">
                <a:pos x="74" y="329"/>
              </a:cxn>
              <a:cxn ang="0">
                <a:pos x="74" y="348"/>
              </a:cxn>
              <a:cxn ang="0">
                <a:pos x="74" y="361"/>
              </a:cxn>
              <a:cxn ang="0">
                <a:pos x="72" y="377"/>
              </a:cxn>
              <a:cxn ang="0">
                <a:pos x="60" y="377"/>
              </a:cxn>
              <a:cxn ang="0">
                <a:pos x="31" y="375"/>
              </a:cxn>
              <a:cxn ang="0">
                <a:pos x="15" y="375"/>
              </a:cxn>
              <a:cxn ang="0">
                <a:pos x="5" y="361"/>
              </a:cxn>
              <a:cxn ang="0">
                <a:pos x="7" y="346"/>
              </a:cxn>
              <a:cxn ang="0">
                <a:pos x="7" y="331"/>
              </a:cxn>
              <a:cxn ang="0">
                <a:pos x="7" y="317"/>
              </a:cxn>
              <a:cxn ang="0">
                <a:pos x="7" y="300"/>
              </a:cxn>
              <a:cxn ang="0">
                <a:pos x="8" y="279"/>
              </a:cxn>
              <a:cxn ang="0">
                <a:pos x="8" y="258"/>
              </a:cxn>
              <a:cxn ang="0">
                <a:pos x="8" y="250"/>
              </a:cxn>
              <a:cxn ang="0">
                <a:pos x="8" y="241"/>
              </a:cxn>
              <a:cxn ang="0">
                <a:pos x="10" y="214"/>
              </a:cxn>
              <a:cxn ang="0">
                <a:pos x="10" y="196"/>
              </a:cxn>
              <a:cxn ang="0">
                <a:pos x="10" y="176"/>
              </a:cxn>
              <a:cxn ang="0">
                <a:pos x="12" y="134"/>
              </a:cxn>
              <a:cxn ang="0">
                <a:pos x="0" y="128"/>
              </a:cxn>
              <a:cxn ang="0">
                <a:pos x="2" y="112"/>
              </a:cxn>
              <a:cxn ang="0">
                <a:pos x="2" y="97"/>
              </a:cxn>
            </a:cxnLst>
            <a:rect l="0" t="0" r="r" b="b"/>
            <a:pathLst>
              <a:path w="211" h="377">
                <a:moveTo>
                  <a:pt x="3" y="78"/>
                </a:moveTo>
                <a:lnTo>
                  <a:pt x="3" y="76"/>
                </a:lnTo>
                <a:lnTo>
                  <a:pt x="3" y="72"/>
                </a:lnTo>
                <a:lnTo>
                  <a:pt x="3" y="69"/>
                </a:lnTo>
                <a:lnTo>
                  <a:pt x="3" y="67"/>
                </a:lnTo>
                <a:lnTo>
                  <a:pt x="3" y="62"/>
                </a:lnTo>
                <a:lnTo>
                  <a:pt x="3" y="55"/>
                </a:lnTo>
                <a:lnTo>
                  <a:pt x="3" y="45"/>
                </a:lnTo>
                <a:lnTo>
                  <a:pt x="5" y="40"/>
                </a:lnTo>
                <a:lnTo>
                  <a:pt x="5" y="33"/>
                </a:lnTo>
                <a:lnTo>
                  <a:pt x="5" y="28"/>
                </a:lnTo>
                <a:lnTo>
                  <a:pt x="5" y="26"/>
                </a:lnTo>
                <a:lnTo>
                  <a:pt x="5" y="23"/>
                </a:lnTo>
                <a:lnTo>
                  <a:pt x="5" y="16"/>
                </a:lnTo>
                <a:lnTo>
                  <a:pt x="5" y="11"/>
                </a:lnTo>
                <a:lnTo>
                  <a:pt x="7" y="2"/>
                </a:lnTo>
                <a:lnTo>
                  <a:pt x="7" y="0"/>
                </a:lnTo>
                <a:lnTo>
                  <a:pt x="8" y="0"/>
                </a:lnTo>
                <a:lnTo>
                  <a:pt x="10" y="0"/>
                </a:lnTo>
                <a:lnTo>
                  <a:pt x="15" y="0"/>
                </a:lnTo>
                <a:lnTo>
                  <a:pt x="17" y="0"/>
                </a:lnTo>
                <a:lnTo>
                  <a:pt x="20" y="0"/>
                </a:lnTo>
                <a:lnTo>
                  <a:pt x="29" y="0"/>
                </a:lnTo>
                <a:lnTo>
                  <a:pt x="33" y="0"/>
                </a:lnTo>
                <a:lnTo>
                  <a:pt x="39" y="0"/>
                </a:lnTo>
                <a:lnTo>
                  <a:pt x="41" y="0"/>
                </a:lnTo>
                <a:lnTo>
                  <a:pt x="43" y="0"/>
                </a:lnTo>
                <a:lnTo>
                  <a:pt x="48" y="0"/>
                </a:lnTo>
                <a:lnTo>
                  <a:pt x="55" y="0"/>
                </a:lnTo>
                <a:lnTo>
                  <a:pt x="57" y="0"/>
                </a:lnTo>
                <a:lnTo>
                  <a:pt x="58" y="0"/>
                </a:lnTo>
                <a:lnTo>
                  <a:pt x="60" y="0"/>
                </a:lnTo>
                <a:lnTo>
                  <a:pt x="62" y="0"/>
                </a:lnTo>
                <a:lnTo>
                  <a:pt x="65" y="0"/>
                </a:lnTo>
                <a:lnTo>
                  <a:pt x="69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91" y="2"/>
                </a:lnTo>
                <a:lnTo>
                  <a:pt x="98" y="2"/>
                </a:lnTo>
                <a:lnTo>
                  <a:pt x="101" y="2"/>
                </a:lnTo>
                <a:lnTo>
                  <a:pt x="105" y="2"/>
                </a:lnTo>
                <a:lnTo>
                  <a:pt x="106" y="2"/>
                </a:lnTo>
                <a:lnTo>
                  <a:pt x="115" y="2"/>
                </a:lnTo>
                <a:lnTo>
                  <a:pt x="119" y="2"/>
                </a:lnTo>
                <a:lnTo>
                  <a:pt x="129" y="4"/>
                </a:lnTo>
                <a:lnTo>
                  <a:pt x="131" y="4"/>
                </a:lnTo>
                <a:lnTo>
                  <a:pt x="134" y="4"/>
                </a:lnTo>
                <a:lnTo>
                  <a:pt x="136" y="4"/>
                </a:lnTo>
                <a:lnTo>
                  <a:pt x="139" y="4"/>
                </a:lnTo>
                <a:lnTo>
                  <a:pt x="141" y="4"/>
                </a:lnTo>
                <a:lnTo>
                  <a:pt x="149" y="4"/>
                </a:lnTo>
                <a:lnTo>
                  <a:pt x="165" y="5"/>
                </a:lnTo>
                <a:lnTo>
                  <a:pt x="167" y="5"/>
                </a:lnTo>
                <a:lnTo>
                  <a:pt x="167" y="5"/>
                </a:lnTo>
                <a:lnTo>
                  <a:pt x="172" y="5"/>
                </a:lnTo>
                <a:lnTo>
                  <a:pt x="177" y="5"/>
                </a:lnTo>
                <a:lnTo>
                  <a:pt x="180" y="5"/>
                </a:lnTo>
                <a:lnTo>
                  <a:pt x="182" y="5"/>
                </a:lnTo>
                <a:lnTo>
                  <a:pt x="186" y="5"/>
                </a:lnTo>
                <a:lnTo>
                  <a:pt x="187" y="5"/>
                </a:lnTo>
                <a:lnTo>
                  <a:pt x="189" y="5"/>
                </a:lnTo>
                <a:lnTo>
                  <a:pt x="194" y="5"/>
                </a:lnTo>
                <a:lnTo>
                  <a:pt x="196" y="5"/>
                </a:lnTo>
                <a:lnTo>
                  <a:pt x="198" y="5"/>
                </a:lnTo>
                <a:lnTo>
                  <a:pt x="203" y="5"/>
                </a:lnTo>
                <a:lnTo>
                  <a:pt x="206" y="7"/>
                </a:lnTo>
                <a:lnTo>
                  <a:pt x="206" y="17"/>
                </a:lnTo>
                <a:lnTo>
                  <a:pt x="205" y="19"/>
                </a:lnTo>
                <a:lnTo>
                  <a:pt x="205" y="23"/>
                </a:lnTo>
                <a:lnTo>
                  <a:pt x="205" y="28"/>
                </a:lnTo>
                <a:lnTo>
                  <a:pt x="205" y="36"/>
                </a:lnTo>
                <a:lnTo>
                  <a:pt x="205" y="38"/>
                </a:lnTo>
                <a:lnTo>
                  <a:pt x="205" y="43"/>
                </a:lnTo>
                <a:lnTo>
                  <a:pt x="205" y="45"/>
                </a:lnTo>
                <a:lnTo>
                  <a:pt x="205" y="48"/>
                </a:lnTo>
                <a:lnTo>
                  <a:pt x="205" y="50"/>
                </a:lnTo>
                <a:lnTo>
                  <a:pt x="205" y="52"/>
                </a:lnTo>
                <a:lnTo>
                  <a:pt x="205" y="60"/>
                </a:lnTo>
                <a:lnTo>
                  <a:pt x="205" y="62"/>
                </a:lnTo>
                <a:lnTo>
                  <a:pt x="205" y="64"/>
                </a:lnTo>
                <a:lnTo>
                  <a:pt x="205" y="66"/>
                </a:lnTo>
                <a:lnTo>
                  <a:pt x="205" y="71"/>
                </a:lnTo>
                <a:lnTo>
                  <a:pt x="205" y="74"/>
                </a:lnTo>
                <a:lnTo>
                  <a:pt x="205" y="74"/>
                </a:lnTo>
                <a:lnTo>
                  <a:pt x="205" y="76"/>
                </a:lnTo>
                <a:lnTo>
                  <a:pt x="205" y="78"/>
                </a:lnTo>
                <a:lnTo>
                  <a:pt x="205" y="84"/>
                </a:lnTo>
                <a:lnTo>
                  <a:pt x="203" y="90"/>
                </a:lnTo>
                <a:lnTo>
                  <a:pt x="203" y="91"/>
                </a:lnTo>
                <a:lnTo>
                  <a:pt x="205" y="97"/>
                </a:lnTo>
                <a:lnTo>
                  <a:pt x="205" y="103"/>
                </a:lnTo>
                <a:lnTo>
                  <a:pt x="205" y="105"/>
                </a:lnTo>
                <a:lnTo>
                  <a:pt x="205" y="107"/>
                </a:lnTo>
                <a:lnTo>
                  <a:pt x="205" y="109"/>
                </a:lnTo>
                <a:lnTo>
                  <a:pt x="205" y="110"/>
                </a:lnTo>
                <a:lnTo>
                  <a:pt x="203" y="112"/>
                </a:lnTo>
                <a:lnTo>
                  <a:pt x="203" y="119"/>
                </a:lnTo>
                <a:lnTo>
                  <a:pt x="203" y="121"/>
                </a:lnTo>
                <a:lnTo>
                  <a:pt x="203" y="121"/>
                </a:lnTo>
                <a:lnTo>
                  <a:pt x="203" y="122"/>
                </a:lnTo>
                <a:lnTo>
                  <a:pt x="203" y="128"/>
                </a:lnTo>
                <a:lnTo>
                  <a:pt x="203" y="131"/>
                </a:lnTo>
                <a:lnTo>
                  <a:pt x="203" y="133"/>
                </a:lnTo>
                <a:lnTo>
                  <a:pt x="203" y="134"/>
                </a:lnTo>
                <a:lnTo>
                  <a:pt x="203" y="136"/>
                </a:lnTo>
                <a:lnTo>
                  <a:pt x="203" y="136"/>
                </a:lnTo>
                <a:lnTo>
                  <a:pt x="203" y="140"/>
                </a:lnTo>
                <a:lnTo>
                  <a:pt x="205" y="140"/>
                </a:lnTo>
                <a:lnTo>
                  <a:pt x="211" y="140"/>
                </a:lnTo>
                <a:lnTo>
                  <a:pt x="211" y="141"/>
                </a:lnTo>
                <a:lnTo>
                  <a:pt x="211" y="148"/>
                </a:lnTo>
                <a:lnTo>
                  <a:pt x="211" y="150"/>
                </a:lnTo>
                <a:lnTo>
                  <a:pt x="211" y="153"/>
                </a:lnTo>
                <a:lnTo>
                  <a:pt x="211" y="167"/>
                </a:lnTo>
                <a:lnTo>
                  <a:pt x="211" y="176"/>
                </a:lnTo>
                <a:lnTo>
                  <a:pt x="211" y="179"/>
                </a:lnTo>
                <a:lnTo>
                  <a:pt x="211" y="181"/>
                </a:lnTo>
                <a:lnTo>
                  <a:pt x="211" y="183"/>
                </a:lnTo>
                <a:lnTo>
                  <a:pt x="211" y="186"/>
                </a:lnTo>
                <a:lnTo>
                  <a:pt x="211" y="188"/>
                </a:lnTo>
                <a:lnTo>
                  <a:pt x="211" y="189"/>
                </a:lnTo>
                <a:lnTo>
                  <a:pt x="211" y="196"/>
                </a:lnTo>
                <a:lnTo>
                  <a:pt x="210" y="196"/>
                </a:lnTo>
                <a:lnTo>
                  <a:pt x="210" y="198"/>
                </a:lnTo>
                <a:lnTo>
                  <a:pt x="210" y="200"/>
                </a:lnTo>
                <a:lnTo>
                  <a:pt x="210" y="210"/>
                </a:lnTo>
                <a:lnTo>
                  <a:pt x="210" y="212"/>
                </a:lnTo>
                <a:lnTo>
                  <a:pt x="210" y="214"/>
                </a:lnTo>
                <a:lnTo>
                  <a:pt x="210" y="215"/>
                </a:lnTo>
                <a:lnTo>
                  <a:pt x="210" y="222"/>
                </a:lnTo>
                <a:lnTo>
                  <a:pt x="210" y="224"/>
                </a:lnTo>
                <a:lnTo>
                  <a:pt x="210" y="227"/>
                </a:lnTo>
                <a:lnTo>
                  <a:pt x="210" y="229"/>
                </a:lnTo>
                <a:lnTo>
                  <a:pt x="210" y="231"/>
                </a:lnTo>
                <a:lnTo>
                  <a:pt x="210" y="232"/>
                </a:lnTo>
                <a:lnTo>
                  <a:pt x="210" y="234"/>
                </a:lnTo>
                <a:lnTo>
                  <a:pt x="210" y="238"/>
                </a:lnTo>
                <a:lnTo>
                  <a:pt x="210" y="241"/>
                </a:lnTo>
                <a:lnTo>
                  <a:pt x="210" y="244"/>
                </a:lnTo>
                <a:lnTo>
                  <a:pt x="210" y="246"/>
                </a:lnTo>
                <a:lnTo>
                  <a:pt x="210" y="251"/>
                </a:lnTo>
                <a:lnTo>
                  <a:pt x="210" y="253"/>
                </a:lnTo>
                <a:lnTo>
                  <a:pt x="210" y="255"/>
                </a:lnTo>
                <a:lnTo>
                  <a:pt x="210" y="257"/>
                </a:lnTo>
                <a:lnTo>
                  <a:pt x="210" y="265"/>
                </a:lnTo>
                <a:lnTo>
                  <a:pt x="210" y="267"/>
                </a:lnTo>
                <a:lnTo>
                  <a:pt x="210" y="270"/>
                </a:lnTo>
                <a:lnTo>
                  <a:pt x="210" y="270"/>
                </a:lnTo>
                <a:lnTo>
                  <a:pt x="208" y="279"/>
                </a:lnTo>
                <a:lnTo>
                  <a:pt x="208" y="281"/>
                </a:lnTo>
                <a:lnTo>
                  <a:pt x="208" y="284"/>
                </a:lnTo>
                <a:lnTo>
                  <a:pt x="208" y="293"/>
                </a:lnTo>
                <a:lnTo>
                  <a:pt x="208" y="301"/>
                </a:lnTo>
                <a:lnTo>
                  <a:pt x="208" y="301"/>
                </a:lnTo>
                <a:lnTo>
                  <a:pt x="208" y="305"/>
                </a:lnTo>
                <a:lnTo>
                  <a:pt x="208" y="308"/>
                </a:lnTo>
                <a:lnTo>
                  <a:pt x="208" y="310"/>
                </a:lnTo>
                <a:lnTo>
                  <a:pt x="208" y="313"/>
                </a:lnTo>
                <a:lnTo>
                  <a:pt x="208" y="318"/>
                </a:lnTo>
                <a:lnTo>
                  <a:pt x="208" y="322"/>
                </a:lnTo>
                <a:lnTo>
                  <a:pt x="206" y="322"/>
                </a:lnTo>
                <a:lnTo>
                  <a:pt x="205" y="322"/>
                </a:lnTo>
                <a:lnTo>
                  <a:pt x="201" y="322"/>
                </a:lnTo>
                <a:lnTo>
                  <a:pt x="196" y="322"/>
                </a:lnTo>
                <a:lnTo>
                  <a:pt x="196" y="322"/>
                </a:lnTo>
                <a:lnTo>
                  <a:pt x="194" y="322"/>
                </a:lnTo>
                <a:lnTo>
                  <a:pt x="191" y="322"/>
                </a:lnTo>
                <a:lnTo>
                  <a:pt x="187" y="322"/>
                </a:lnTo>
                <a:lnTo>
                  <a:pt x="179" y="322"/>
                </a:lnTo>
                <a:lnTo>
                  <a:pt x="174" y="322"/>
                </a:lnTo>
                <a:lnTo>
                  <a:pt x="170" y="322"/>
                </a:lnTo>
                <a:lnTo>
                  <a:pt x="168" y="322"/>
                </a:lnTo>
                <a:lnTo>
                  <a:pt x="167" y="322"/>
                </a:lnTo>
                <a:lnTo>
                  <a:pt x="167" y="322"/>
                </a:lnTo>
                <a:lnTo>
                  <a:pt x="165" y="322"/>
                </a:lnTo>
                <a:lnTo>
                  <a:pt x="163" y="322"/>
                </a:lnTo>
                <a:lnTo>
                  <a:pt x="160" y="322"/>
                </a:lnTo>
                <a:lnTo>
                  <a:pt x="151" y="322"/>
                </a:lnTo>
                <a:lnTo>
                  <a:pt x="144" y="322"/>
                </a:lnTo>
                <a:lnTo>
                  <a:pt x="143" y="322"/>
                </a:lnTo>
                <a:lnTo>
                  <a:pt x="141" y="322"/>
                </a:lnTo>
                <a:lnTo>
                  <a:pt x="139" y="322"/>
                </a:lnTo>
                <a:lnTo>
                  <a:pt x="137" y="322"/>
                </a:lnTo>
                <a:lnTo>
                  <a:pt x="136" y="322"/>
                </a:lnTo>
                <a:lnTo>
                  <a:pt x="131" y="322"/>
                </a:lnTo>
                <a:lnTo>
                  <a:pt x="127" y="322"/>
                </a:lnTo>
                <a:lnTo>
                  <a:pt x="125" y="322"/>
                </a:lnTo>
                <a:lnTo>
                  <a:pt x="124" y="320"/>
                </a:lnTo>
                <a:lnTo>
                  <a:pt x="122" y="320"/>
                </a:lnTo>
                <a:lnTo>
                  <a:pt x="120" y="320"/>
                </a:lnTo>
                <a:lnTo>
                  <a:pt x="119" y="320"/>
                </a:lnTo>
                <a:lnTo>
                  <a:pt x="117" y="320"/>
                </a:lnTo>
                <a:lnTo>
                  <a:pt x="113" y="320"/>
                </a:lnTo>
                <a:lnTo>
                  <a:pt x="108" y="320"/>
                </a:lnTo>
                <a:lnTo>
                  <a:pt x="106" y="320"/>
                </a:lnTo>
                <a:lnTo>
                  <a:pt x="106" y="320"/>
                </a:lnTo>
                <a:lnTo>
                  <a:pt x="98" y="320"/>
                </a:lnTo>
                <a:lnTo>
                  <a:pt x="91" y="320"/>
                </a:lnTo>
                <a:lnTo>
                  <a:pt x="88" y="320"/>
                </a:lnTo>
                <a:lnTo>
                  <a:pt x="76" y="320"/>
                </a:lnTo>
                <a:lnTo>
                  <a:pt x="74" y="320"/>
                </a:lnTo>
                <a:lnTo>
                  <a:pt x="74" y="322"/>
                </a:lnTo>
                <a:lnTo>
                  <a:pt x="74" y="325"/>
                </a:lnTo>
                <a:lnTo>
                  <a:pt x="74" y="329"/>
                </a:lnTo>
                <a:lnTo>
                  <a:pt x="74" y="331"/>
                </a:lnTo>
                <a:lnTo>
                  <a:pt x="74" y="337"/>
                </a:lnTo>
                <a:lnTo>
                  <a:pt x="74" y="341"/>
                </a:lnTo>
                <a:lnTo>
                  <a:pt x="74" y="343"/>
                </a:lnTo>
                <a:lnTo>
                  <a:pt x="74" y="348"/>
                </a:lnTo>
                <a:lnTo>
                  <a:pt x="74" y="349"/>
                </a:lnTo>
                <a:lnTo>
                  <a:pt x="74" y="353"/>
                </a:lnTo>
                <a:lnTo>
                  <a:pt x="74" y="355"/>
                </a:lnTo>
                <a:lnTo>
                  <a:pt x="74" y="360"/>
                </a:lnTo>
                <a:lnTo>
                  <a:pt x="74" y="361"/>
                </a:lnTo>
                <a:lnTo>
                  <a:pt x="74" y="365"/>
                </a:lnTo>
                <a:lnTo>
                  <a:pt x="74" y="374"/>
                </a:lnTo>
                <a:lnTo>
                  <a:pt x="74" y="375"/>
                </a:lnTo>
                <a:lnTo>
                  <a:pt x="74" y="377"/>
                </a:lnTo>
                <a:lnTo>
                  <a:pt x="72" y="377"/>
                </a:lnTo>
                <a:lnTo>
                  <a:pt x="70" y="377"/>
                </a:lnTo>
                <a:lnTo>
                  <a:pt x="67" y="377"/>
                </a:lnTo>
                <a:lnTo>
                  <a:pt x="65" y="377"/>
                </a:lnTo>
                <a:lnTo>
                  <a:pt x="62" y="377"/>
                </a:lnTo>
                <a:lnTo>
                  <a:pt x="60" y="377"/>
                </a:lnTo>
                <a:lnTo>
                  <a:pt x="50" y="377"/>
                </a:lnTo>
                <a:lnTo>
                  <a:pt x="45" y="375"/>
                </a:lnTo>
                <a:lnTo>
                  <a:pt x="41" y="375"/>
                </a:lnTo>
                <a:lnTo>
                  <a:pt x="33" y="375"/>
                </a:lnTo>
                <a:lnTo>
                  <a:pt x="31" y="375"/>
                </a:lnTo>
                <a:lnTo>
                  <a:pt x="31" y="375"/>
                </a:lnTo>
                <a:lnTo>
                  <a:pt x="29" y="375"/>
                </a:lnTo>
                <a:lnTo>
                  <a:pt x="20" y="375"/>
                </a:lnTo>
                <a:lnTo>
                  <a:pt x="19" y="375"/>
                </a:lnTo>
                <a:lnTo>
                  <a:pt x="15" y="375"/>
                </a:lnTo>
                <a:lnTo>
                  <a:pt x="8" y="375"/>
                </a:lnTo>
                <a:lnTo>
                  <a:pt x="7" y="375"/>
                </a:lnTo>
                <a:lnTo>
                  <a:pt x="5" y="375"/>
                </a:lnTo>
                <a:lnTo>
                  <a:pt x="5" y="370"/>
                </a:lnTo>
                <a:lnTo>
                  <a:pt x="5" y="361"/>
                </a:lnTo>
                <a:lnTo>
                  <a:pt x="7" y="358"/>
                </a:lnTo>
                <a:lnTo>
                  <a:pt x="7" y="351"/>
                </a:lnTo>
                <a:lnTo>
                  <a:pt x="7" y="348"/>
                </a:lnTo>
                <a:lnTo>
                  <a:pt x="7" y="346"/>
                </a:lnTo>
                <a:lnTo>
                  <a:pt x="7" y="346"/>
                </a:lnTo>
                <a:lnTo>
                  <a:pt x="7" y="343"/>
                </a:lnTo>
                <a:lnTo>
                  <a:pt x="7" y="341"/>
                </a:lnTo>
                <a:lnTo>
                  <a:pt x="7" y="337"/>
                </a:lnTo>
                <a:lnTo>
                  <a:pt x="7" y="331"/>
                </a:lnTo>
                <a:lnTo>
                  <a:pt x="7" y="331"/>
                </a:lnTo>
                <a:lnTo>
                  <a:pt x="7" y="329"/>
                </a:lnTo>
                <a:lnTo>
                  <a:pt x="7" y="327"/>
                </a:lnTo>
                <a:lnTo>
                  <a:pt x="7" y="320"/>
                </a:lnTo>
                <a:lnTo>
                  <a:pt x="7" y="318"/>
                </a:lnTo>
                <a:lnTo>
                  <a:pt x="7" y="317"/>
                </a:lnTo>
                <a:lnTo>
                  <a:pt x="7" y="315"/>
                </a:lnTo>
                <a:lnTo>
                  <a:pt x="7" y="310"/>
                </a:lnTo>
                <a:lnTo>
                  <a:pt x="7" y="306"/>
                </a:lnTo>
                <a:lnTo>
                  <a:pt x="7" y="301"/>
                </a:lnTo>
                <a:lnTo>
                  <a:pt x="7" y="300"/>
                </a:lnTo>
                <a:lnTo>
                  <a:pt x="7" y="298"/>
                </a:lnTo>
                <a:lnTo>
                  <a:pt x="7" y="296"/>
                </a:lnTo>
                <a:lnTo>
                  <a:pt x="8" y="289"/>
                </a:lnTo>
                <a:lnTo>
                  <a:pt x="8" y="286"/>
                </a:lnTo>
                <a:lnTo>
                  <a:pt x="8" y="279"/>
                </a:lnTo>
                <a:lnTo>
                  <a:pt x="8" y="274"/>
                </a:lnTo>
                <a:lnTo>
                  <a:pt x="8" y="263"/>
                </a:lnTo>
                <a:lnTo>
                  <a:pt x="8" y="262"/>
                </a:lnTo>
                <a:lnTo>
                  <a:pt x="8" y="260"/>
                </a:lnTo>
                <a:lnTo>
                  <a:pt x="8" y="258"/>
                </a:lnTo>
                <a:lnTo>
                  <a:pt x="8" y="257"/>
                </a:lnTo>
                <a:lnTo>
                  <a:pt x="8" y="257"/>
                </a:lnTo>
                <a:lnTo>
                  <a:pt x="8" y="253"/>
                </a:lnTo>
                <a:lnTo>
                  <a:pt x="8" y="251"/>
                </a:lnTo>
                <a:lnTo>
                  <a:pt x="8" y="250"/>
                </a:lnTo>
                <a:lnTo>
                  <a:pt x="8" y="246"/>
                </a:lnTo>
                <a:lnTo>
                  <a:pt x="8" y="244"/>
                </a:lnTo>
                <a:lnTo>
                  <a:pt x="8" y="243"/>
                </a:lnTo>
                <a:lnTo>
                  <a:pt x="8" y="241"/>
                </a:lnTo>
                <a:lnTo>
                  <a:pt x="8" y="241"/>
                </a:lnTo>
                <a:lnTo>
                  <a:pt x="10" y="234"/>
                </a:lnTo>
                <a:lnTo>
                  <a:pt x="10" y="229"/>
                </a:lnTo>
                <a:lnTo>
                  <a:pt x="10" y="226"/>
                </a:lnTo>
                <a:lnTo>
                  <a:pt x="10" y="224"/>
                </a:lnTo>
                <a:lnTo>
                  <a:pt x="10" y="214"/>
                </a:lnTo>
                <a:lnTo>
                  <a:pt x="10" y="207"/>
                </a:lnTo>
                <a:lnTo>
                  <a:pt x="10" y="205"/>
                </a:lnTo>
                <a:lnTo>
                  <a:pt x="10" y="203"/>
                </a:lnTo>
                <a:lnTo>
                  <a:pt x="10" y="196"/>
                </a:lnTo>
                <a:lnTo>
                  <a:pt x="10" y="196"/>
                </a:lnTo>
                <a:lnTo>
                  <a:pt x="10" y="189"/>
                </a:lnTo>
                <a:lnTo>
                  <a:pt x="10" y="184"/>
                </a:lnTo>
                <a:lnTo>
                  <a:pt x="10" y="181"/>
                </a:lnTo>
                <a:lnTo>
                  <a:pt x="10" y="179"/>
                </a:lnTo>
                <a:lnTo>
                  <a:pt x="10" y="176"/>
                </a:lnTo>
                <a:lnTo>
                  <a:pt x="12" y="171"/>
                </a:lnTo>
                <a:lnTo>
                  <a:pt x="12" y="160"/>
                </a:lnTo>
                <a:lnTo>
                  <a:pt x="12" y="152"/>
                </a:lnTo>
                <a:lnTo>
                  <a:pt x="12" y="140"/>
                </a:lnTo>
                <a:lnTo>
                  <a:pt x="12" y="134"/>
                </a:lnTo>
                <a:lnTo>
                  <a:pt x="8" y="134"/>
                </a:lnTo>
                <a:lnTo>
                  <a:pt x="2" y="134"/>
                </a:lnTo>
                <a:lnTo>
                  <a:pt x="0" y="134"/>
                </a:lnTo>
                <a:lnTo>
                  <a:pt x="0" y="131"/>
                </a:lnTo>
                <a:lnTo>
                  <a:pt x="0" y="128"/>
                </a:lnTo>
                <a:lnTo>
                  <a:pt x="0" y="126"/>
                </a:lnTo>
                <a:lnTo>
                  <a:pt x="0" y="122"/>
                </a:lnTo>
                <a:lnTo>
                  <a:pt x="0" y="119"/>
                </a:lnTo>
                <a:lnTo>
                  <a:pt x="2" y="114"/>
                </a:lnTo>
                <a:lnTo>
                  <a:pt x="2" y="112"/>
                </a:lnTo>
                <a:lnTo>
                  <a:pt x="2" y="110"/>
                </a:lnTo>
                <a:lnTo>
                  <a:pt x="2" y="107"/>
                </a:lnTo>
                <a:lnTo>
                  <a:pt x="2" y="103"/>
                </a:lnTo>
                <a:lnTo>
                  <a:pt x="2" y="100"/>
                </a:lnTo>
                <a:lnTo>
                  <a:pt x="2" y="97"/>
                </a:lnTo>
                <a:lnTo>
                  <a:pt x="2" y="90"/>
                </a:lnTo>
                <a:lnTo>
                  <a:pt x="2" y="86"/>
                </a:lnTo>
                <a:lnTo>
                  <a:pt x="3" y="78"/>
                </a:lnTo>
                <a:lnTo>
                  <a:pt x="3" y="78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7" name="Freeform 215"/>
          <p:cNvSpPr>
            <a:spLocks/>
          </p:cNvSpPr>
          <p:nvPr/>
        </p:nvSpPr>
        <p:spPr bwMode="auto">
          <a:xfrm>
            <a:off x="3946525" y="5351463"/>
            <a:ext cx="636588" cy="450850"/>
          </a:xfrm>
          <a:custGeom>
            <a:avLst/>
            <a:gdLst/>
            <a:ahLst/>
            <a:cxnLst>
              <a:cxn ang="0">
                <a:pos x="401" y="90"/>
              </a:cxn>
              <a:cxn ang="0">
                <a:pos x="401" y="115"/>
              </a:cxn>
              <a:cxn ang="0">
                <a:pos x="401" y="138"/>
              </a:cxn>
              <a:cxn ang="0">
                <a:pos x="391" y="150"/>
              </a:cxn>
              <a:cxn ang="0">
                <a:pos x="368" y="151"/>
              </a:cxn>
              <a:cxn ang="0">
                <a:pos x="344" y="150"/>
              </a:cxn>
              <a:cxn ang="0">
                <a:pos x="305" y="148"/>
              </a:cxn>
              <a:cxn ang="0">
                <a:pos x="305" y="174"/>
              </a:cxn>
              <a:cxn ang="0">
                <a:pos x="305" y="194"/>
              </a:cxn>
              <a:cxn ang="0">
                <a:pos x="310" y="217"/>
              </a:cxn>
              <a:cxn ang="0">
                <a:pos x="324" y="217"/>
              </a:cxn>
              <a:cxn ang="0">
                <a:pos x="348" y="219"/>
              </a:cxn>
              <a:cxn ang="0">
                <a:pos x="368" y="232"/>
              </a:cxn>
              <a:cxn ang="0">
                <a:pos x="368" y="255"/>
              </a:cxn>
              <a:cxn ang="0">
                <a:pos x="358" y="284"/>
              </a:cxn>
              <a:cxn ang="0">
                <a:pos x="329" y="284"/>
              </a:cxn>
              <a:cxn ang="0">
                <a:pos x="310" y="284"/>
              </a:cxn>
              <a:cxn ang="0">
                <a:pos x="286" y="284"/>
              </a:cxn>
              <a:cxn ang="0">
                <a:pos x="265" y="284"/>
              </a:cxn>
              <a:cxn ang="0">
                <a:pos x="248" y="284"/>
              </a:cxn>
              <a:cxn ang="0">
                <a:pos x="238" y="284"/>
              </a:cxn>
              <a:cxn ang="0">
                <a:pos x="226" y="284"/>
              </a:cxn>
              <a:cxn ang="0">
                <a:pos x="203" y="284"/>
              </a:cxn>
              <a:cxn ang="0">
                <a:pos x="179" y="284"/>
              </a:cxn>
              <a:cxn ang="0">
                <a:pos x="155" y="282"/>
              </a:cxn>
              <a:cxn ang="0">
                <a:pos x="136" y="282"/>
              </a:cxn>
              <a:cxn ang="0">
                <a:pos x="112" y="282"/>
              </a:cxn>
              <a:cxn ang="0">
                <a:pos x="95" y="282"/>
              </a:cxn>
              <a:cxn ang="0">
                <a:pos x="62" y="282"/>
              </a:cxn>
              <a:cxn ang="0">
                <a:pos x="38" y="282"/>
              </a:cxn>
              <a:cxn ang="0">
                <a:pos x="37" y="267"/>
              </a:cxn>
              <a:cxn ang="0">
                <a:pos x="35" y="250"/>
              </a:cxn>
              <a:cxn ang="0">
                <a:pos x="35" y="225"/>
              </a:cxn>
              <a:cxn ang="0">
                <a:pos x="35" y="206"/>
              </a:cxn>
              <a:cxn ang="0">
                <a:pos x="35" y="170"/>
              </a:cxn>
              <a:cxn ang="0">
                <a:pos x="35" y="148"/>
              </a:cxn>
              <a:cxn ang="0">
                <a:pos x="0" y="148"/>
              </a:cxn>
              <a:cxn ang="0">
                <a:pos x="0" y="112"/>
              </a:cxn>
              <a:cxn ang="0">
                <a:pos x="0" y="69"/>
              </a:cxn>
              <a:cxn ang="0">
                <a:pos x="0" y="43"/>
              </a:cxn>
              <a:cxn ang="0">
                <a:pos x="0" y="12"/>
              </a:cxn>
              <a:cxn ang="0">
                <a:pos x="24" y="0"/>
              </a:cxn>
              <a:cxn ang="0">
                <a:pos x="47" y="0"/>
              </a:cxn>
              <a:cxn ang="0">
                <a:pos x="76" y="0"/>
              </a:cxn>
              <a:cxn ang="0">
                <a:pos x="104" y="0"/>
              </a:cxn>
              <a:cxn ang="0">
                <a:pos x="136" y="0"/>
              </a:cxn>
              <a:cxn ang="0">
                <a:pos x="171" y="0"/>
              </a:cxn>
              <a:cxn ang="0">
                <a:pos x="212" y="0"/>
              </a:cxn>
              <a:cxn ang="0">
                <a:pos x="239" y="0"/>
              </a:cxn>
              <a:cxn ang="0">
                <a:pos x="279" y="0"/>
              </a:cxn>
              <a:cxn ang="0">
                <a:pos x="305" y="28"/>
              </a:cxn>
              <a:cxn ang="0">
                <a:pos x="305" y="59"/>
              </a:cxn>
              <a:cxn ang="0">
                <a:pos x="341" y="67"/>
              </a:cxn>
              <a:cxn ang="0">
                <a:pos x="363" y="67"/>
              </a:cxn>
              <a:cxn ang="0">
                <a:pos x="387" y="67"/>
              </a:cxn>
            </a:cxnLst>
            <a:rect l="0" t="0" r="r" b="b"/>
            <a:pathLst>
              <a:path w="401" h="284">
                <a:moveTo>
                  <a:pt x="401" y="67"/>
                </a:moveTo>
                <a:lnTo>
                  <a:pt x="401" y="69"/>
                </a:lnTo>
                <a:lnTo>
                  <a:pt x="401" y="71"/>
                </a:lnTo>
                <a:lnTo>
                  <a:pt x="401" y="72"/>
                </a:lnTo>
                <a:lnTo>
                  <a:pt x="401" y="76"/>
                </a:lnTo>
                <a:lnTo>
                  <a:pt x="401" y="84"/>
                </a:lnTo>
                <a:lnTo>
                  <a:pt x="401" y="90"/>
                </a:lnTo>
                <a:lnTo>
                  <a:pt x="401" y="98"/>
                </a:lnTo>
                <a:lnTo>
                  <a:pt x="401" y="103"/>
                </a:lnTo>
                <a:lnTo>
                  <a:pt x="401" y="105"/>
                </a:lnTo>
                <a:lnTo>
                  <a:pt x="401" y="107"/>
                </a:lnTo>
                <a:lnTo>
                  <a:pt x="401" y="110"/>
                </a:lnTo>
                <a:lnTo>
                  <a:pt x="401" y="115"/>
                </a:lnTo>
                <a:lnTo>
                  <a:pt x="401" y="115"/>
                </a:lnTo>
                <a:lnTo>
                  <a:pt x="401" y="119"/>
                </a:lnTo>
                <a:lnTo>
                  <a:pt x="401" y="122"/>
                </a:lnTo>
                <a:lnTo>
                  <a:pt x="401" y="129"/>
                </a:lnTo>
                <a:lnTo>
                  <a:pt x="401" y="131"/>
                </a:lnTo>
                <a:lnTo>
                  <a:pt x="401" y="134"/>
                </a:lnTo>
                <a:lnTo>
                  <a:pt x="401" y="136"/>
                </a:lnTo>
                <a:lnTo>
                  <a:pt x="401" y="138"/>
                </a:lnTo>
                <a:lnTo>
                  <a:pt x="401" y="145"/>
                </a:lnTo>
                <a:lnTo>
                  <a:pt x="401" y="146"/>
                </a:lnTo>
                <a:lnTo>
                  <a:pt x="401" y="148"/>
                </a:lnTo>
                <a:lnTo>
                  <a:pt x="401" y="150"/>
                </a:lnTo>
                <a:lnTo>
                  <a:pt x="396" y="150"/>
                </a:lnTo>
                <a:lnTo>
                  <a:pt x="393" y="150"/>
                </a:lnTo>
                <a:lnTo>
                  <a:pt x="391" y="150"/>
                </a:lnTo>
                <a:lnTo>
                  <a:pt x="389" y="150"/>
                </a:lnTo>
                <a:lnTo>
                  <a:pt x="387" y="150"/>
                </a:lnTo>
                <a:lnTo>
                  <a:pt x="384" y="150"/>
                </a:lnTo>
                <a:lnTo>
                  <a:pt x="379" y="150"/>
                </a:lnTo>
                <a:lnTo>
                  <a:pt x="377" y="150"/>
                </a:lnTo>
                <a:lnTo>
                  <a:pt x="374" y="150"/>
                </a:lnTo>
                <a:lnTo>
                  <a:pt x="368" y="151"/>
                </a:lnTo>
                <a:lnTo>
                  <a:pt x="367" y="151"/>
                </a:lnTo>
                <a:lnTo>
                  <a:pt x="365" y="151"/>
                </a:lnTo>
                <a:lnTo>
                  <a:pt x="362" y="150"/>
                </a:lnTo>
                <a:lnTo>
                  <a:pt x="355" y="150"/>
                </a:lnTo>
                <a:lnTo>
                  <a:pt x="350" y="150"/>
                </a:lnTo>
                <a:lnTo>
                  <a:pt x="346" y="150"/>
                </a:lnTo>
                <a:lnTo>
                  <a:pt x="344" y="150"/>
                </a:lnTo>
                <a:lnTo>
                  <a:pt x="336" y="150"/>
                </a:lnTo>
                <a:lnTo>
                  <a:pt x="334" y="150"/>
                </a:lnTo>
                <a:lnTo>
                  <a:pt x="325" y="148"/>
                </a:lnTo>
                <a:lnTo>
                  <a:pt x="324" y="148"/>
                </a:lnTo>
                <a:lnTo>
                  <a:pt x="317" y="148"/>
                </a:lnTo>
                <a:lnTo>
                  <a:pt x="315" y="148"/>
                </a:lnTo>
                <a:lnTo>
                  <a:pt x="305" y="148"/>
                </a:lnTo>
                <a:lnTo>
                  <a:pt x="305" y="160"/>
                </a:lnTo>
                <a:lnTo>
                  <a:pt x="305" y="160"/>
                </a:lnTo>
                <a:lnTo>
                  <a:pt x="305" y="162"/>
                </a:lnTo>
                <a:lnTo>
                  <a:pt x="305" y="163"/>
                </a:lnTo>
                <a:lnTo>
                  <a:pt x="305" y="167"/>
                </a:lnTo>
                <a:lnTo>
                  <a:pt x="305" y="169"/>
                </a:lnTo>
                <a:lnTo>
                  <a:pt x="305" y="174"/>
                </a:lnTo>
                <a:lnTo>
                  <a:pt x="305" y="176"/>
                </a:lnTo>
                <a:lnTo>
                  <a:pt x="305" y="177"/>
                </a:lnTo>
                <a:lnTo>
                  <a:pt x="305" y="181"/>
                </a:lnTo>
                <a:lnTo>
                  <a:pt x="305" y="189"/>
                </a:lnTo>
                <a:lnTo>
                  <a:pt x="305" y="189"/>
                </a:lnTo>
                <a:lnTo>
                  <a:pt x="305" y="193"/>
                </a:lnTo>
                <a:lnTo>
                  <a:pt x="305" y="194"/>
                </a:lnTo>
                <a:lnTo>
                  <a:pt x="305" y="198"/>
                </a:lnTo>
                <a:lnTo>
                  <a:pt x="305" y="201"/>
                </a:lnTo>
                <a:lnTo>
                  <a:pt x="305" y="205"/>
                </a:lnTo>
                <a:lnTo>
                  <a:pt x="305" y="206"/>
                </a:lnTo>
                <a:lnTo>
                  <a:pt x="305" y="212"/>
                </a:lnTo>
                <a:lnTo>
                  <a:pt x="305" y="217"/>
                </a:lnTo>
                <a:lnTo>
                  <a:pt x="310" y="217"/>
                </a:lnTo>
                <a:lnTo>
                  <a:pt x="313" y="217"/>
                </a:lnTo>
                <a:lnTo>
                  <a:pt x="315" y="217"/>
                </a:lnTo>
                <a:lnTo>
                  <a:pt x="317" y="217"/>
                </a:lnTo>
                <a:lnTo>
                  <a:pt x="317" y="217"/>
                </a:lnTo>
                <a:lnTo>
                  <a:pt x="320" y="217"/>
                </a:lnTo>
                <a:lnTo>
                  <a:pt x="322" y="217"/>
                </a:lnTo>
                <a:lnTo>
                  <a:pt x="324" y="217"/>
                </a:lnTo>
                <a:lnTo>
                  <a:pt x="327" y="217"/>
                </a:lnTo>
                <a:lnTo>
                  <a:pt x="329" y="217"/>
                </a:lnTo>
                <a:lnTo>
                  <a:pt x="336" y="217"/>
                </a:lnTo>
                <a:lnTo>
                  <a:pt x="338" y="217"/>
                </a:lnTo>
                <a:lnTo>
                  <a:pt x="343" y="217"/>
                </a:lnTo>
                <a:lnTo>
                  <a:pt x="344" y="217"/>
                </a:lnTo>
                <a:lnTo>
                  <a:pt x="348" y="219"/>
                </a:lnTo>
                <a:lnTo>
                  <a:pt x="355" y="219"/>
                </a:lnTo>
                <a:lnTo>
                  <a:pt x="358" y="219"/>
                </a:lnTo>
                <a:lnTo>
                  <a:pt x="363" y="219"/>
                </a:lnTo>
                <a:lnTo>
                  <a:pt x="368" y="219"/>
                </a:lnTo>
                <a:lnTo>
                  <a:pt x="368" y="220"/>
                </a:lnTo>
                <a:lnTo>
                  <a:pt x="368" y="222"/>
                </a:lnTo>
                <a:lnTo>
                  <a:pt x="368" y="232"/>
                </a:lnTo>
                <a:lnTo>
                  <a:pt x="368" y="237"/>
                </a:lnTo>
                <a:lnTo>
                  <a:pt x="368" y="243"/>
                </a:lnTo>
                <a:lnTo>
                  <a:pt x="368" y="248"/>
                </a:lnTo>
                <a:lnTo>
                  <a:pt x="368" y="250"/>
                </a:lnTo>
                <a:lnTo>
                  <a:pt x="368" y="251"/>
                </a:lnTo>
                <a:lnTo>
                  <a:pt x="368" y="253"/>
                </a:lnTo>
                <a:lnTo>
                  <a:pt x="368" y="255"/>
                </a:lnTo>
                <a:lnTo>
                  <a:pt x="368" y="256"/>
                </a:lnTo>
                <a:lnTo>
                  <a:pt x="368" y="263"/>
                </a:lnTo>
                <a:lnTo>
                  <a:pt x="368" y="280"/>
                </a:lnTo>
                <a:lnTo>
                  <a:pt x="368" y="284"/>
                </a:lnTo>
                <a:lnTo>
                  <a:pt x="365" y="284"/>
                </a:lnTo>
                <a:lnTo>
                  <a:pt x="363" y="284"/>
                </a:lnTo>
                <a:lnTo>
                  <a:pt x="358" y="284"/>
                </a:lnTo>
                <a:lnTo>
                  <a:pt x="351" y="284"/>
                </a:lnTo>
                <a:lnTo>
                  <a:pt x="346" y="284"/>
                </a:lnTo>
                <a:lnTo>
                  <a:pt x="344" y="284"/>
                </a:lnTo>
                <a:lnTo>
                  <a:pt x="341" y="284"/>
                </a:lnTo>
                <a:lnTo>
                  <a:pt x="336" y="284"/>
                </a:lnTo>
                <a:lnTo>
                  <a:pt x="332" y="284"/>
                </a:lnTo>
                <a:lnTo>
                  <a:pt x="329" y="284"/>
                </a:lnTo>
                <a:lnTo>
                  <a:pt x="325" y="284"/>
                </a:lnTo>
                <a:lnTo>
                  <a:pt x="324" y="284"/>
                </a:lnTo>
                <a:lnTo>
                  <a:pt x="320" y="284"/>
                </a:lnTo>
                <a:lnTo>
                  <a:pt x="317" y="284"/>
                </a:lnTo>
                <a:lnTo>
                  <a:pt x="313" y="284"/>
                </a:lnTo>
                <a:lnTo>
                  <a:pt x="312" y="284"/>
                </a:lnTo>
                <a:lnTo>
                  <a:pt x="310" y="284"/>
                </a:lnTo>
                <a:lnTo>
                  <a:pt x="307" y="284"/>
                </a:lnTo>
                <a:lnTo>
                  <a:pt x="305" y="284"/>
                </a:lnTo>
                <a:lnTo>
                  <a:pt x="300" y="284"/>
                </a:lnTo>
                <a:lnTo>
                  <a:pt x="295" y="284"/>
                </a:lnTo>
                <a:lnTo>
                  <a:pt x="291" y="284"/>
                </a:lnTo>
                <a:lnTo>
                  <a:pt x="288" y="284"/>
                </a:lnTo>
                <a:lnTo>
                  <a:pt x="286" y="284"/>
                </a:lnTo>
                <a:lnTo>
                  <a:pt x="284" y="284"/>
                </a:lnTo>
                <a:lnTo>
                  <a:pt x="282" y="284"/>
                </a:lnTo>
                <a:lnTo>
                  <a:pt x="279" y="284"/>
                </a:lnTo>
                <a:lnTo>
                  <a:pt x="272" y="284"/>
                </a:lnTo>
                <a:lnTo>
                  <a:pt x="270" y="284"/>
                </a:lnTo>
                <a:lnTo>
                  <a:pt x="267" y="284"/>
                </a:lnTo>
                <a:lnTo>
                  <a:pt x="265" y="284"/>
                </a:lnTo>
                <a:lnTo>
                  <a:pt x="260" y="284"/>
                </a:lnTo>
                <a:lnTo>
                  <a:pt x="258" y="284"/>
                </a:lnTo>
                <a:lnTo>
                  <a:pt x="257" y="284"/>
                </a:lnTo>
                <a:lnTo>
                  <a:pt x="255" y="284"/>
                </a:lnTo>
                <a:lnTo>
                  <a:pt x="252" y="284"/>
                </a:lnTo>
                <a:lnTo>
                  <a:pt x="250" y="284"/>
                </a:lnTo>
                <a:lnTo>
                  <a:pt x="248" y="284"/>
                </a:lnTo>
                <a:lnTo>
                  <a:pt x="246" y="284"/>
                </a:lnTo>
                <a:lnTo>
                  <a:pt x="245" y="284"/>
                </a:lnTo>
                <a:lnTo>
                  <a:pt x="243" y="284"/>
                </a:lnTo>
                <a:lnTo>
                  <a:pt x="243" y="284"/>
                </a:lnTo>
                <a:lnTo>
                  <a:pt x="241" y="284"/>
                </a:lnTo>
                <a:lnTo>
                  <a:pt x="239" y="284"/>
                </a:lnTo>
                <a:lnTo>
                  <a:pt x="238" y="284"/>
                </a:lnTo>
                <a:lnTo>
                  <a:pt x="236" y="284"/>
                </a:lnTo>
                <a:lnTo>
                  <a:pt x="234" y="284"/>
                </a:lnTo>
                <a:lnTo>
                  <a:pt x="233" y="284"/>
                </a:lnTo>
                <a:lnTo>
                  <a:pt x="231" y="284"/>
                </a:lnTo>
                <a:lnTo>
                  <a:pt x="227" y="284"/>
                </a:lnTo>
                <a:lnTo>
                  <a:pt x="227" y="284"/>
                </a:lnTo>
                <a:lnTo>
                  <a:pt x="226" y="284"/>
                </a:lnTo>
                <a:lnTo>
                  <a:pt x="222" y="284"/>
                </a:lnTo>
                <a:lnTo>
                  <a:pt x="219" y="284"/>
                </a:lnTo>
                <a:lnTo>
                  <a:pt x="215" y="284"/>
                </a:lnTo>
                <a:lnTo>
                  <a:pt x="214" y="284"/>
                </a:lnTo>
                <a:lnTo>
                  <a:pt x="212" y="284"/>
                </a:lnTo>
                <a:lnTo>
                  <a:pt x="210" y="284"/>
                </a:lnTo>
                <a:lnTo>
                  <a:pt x="203" y="284"/>
                </a:lnTo>
                <a:lnTo>
                  <a:pt x="196" y="284"/>
                </a:lnTo>
                <a:lnTo>
                  <a:pt x="196" y="284"/>
                </a:lnTo>
                <a:lnTo>
                  <a:pt x="193" y="284"/>
                </a:lnTo>
                <a:lnTo>
                  <a:pt x="191" y="284"/>
                </a:lnTo>
                <a:lnTo>
                  <a:pt x="188" y="284"/>
                </a:lnTo>
                <a:lnTo>
                  <a:pt x="181" y="284"/>
                </a:lnTo>
                <a:lnTo>
                  <a:pt x="179" y="284"/>
                </a:lnTo>
                <a:lnTo>
                  <a:pt x="174" y="282"/>
                </a:lnTo>
                <a:lnTo>
                  <a:pt x="172" y="282"/>
                </a:lnTo>
                <a:lnTo>
                  <a:pt x="171" y="282"/>
                </a:lnTo>
                <a:lnTo>
                  <a:pt x="164" y="282"/>
                </a:lnTo>
                <a:lnTo>
                  <a:pt x="162" y="282"/>
                </a:lnTo>
                <a:lnTo>
                  <a:pt x="159" y="282"/>
                </a:lnTo>
                <a:lnTo>
                  <a:pt x="155" y="282"/>
                </a:lnTo>
                <a:lnTo>
                  <a:pt x="152" y="282"/>
                </a:lnTo>
                <a:lnTo>
                  <a:pt x="152" y="282"/>
                </a:lnTo>
                <a:lnTo>
                  <a:pt x="150" y="282"/>
                </a:lnTo>
                <a:lnTo>
                  <a:pt x="147" y="282"/>
                </a:lnTo>
                <a:lnTo>
                  <a:pt x="138" y="282"/>
                </a:lnTo>
                <a:lnTo>
                  <a:pt x="136" y="282"/>
                </a:lnTo>
                <a:lnTo>
                  <a:pt x="136" y="282"/>
                </a:lnTo>
                <a:lnTo>
                  <a:pt x="129" y="282"/>
                </a:lnTo>
                <a:lnTo>
                  <a:pt x="128" y="282"/>
                </a:lnTo>
                <a:lnTo>
                  <a:pt x="126" y="282"/>
                </a:lnTo>
                <a:lnTo>
                  <a:pt x="123" y="282"/>
                </a:lnTo>
                <a:lnTo>
                  <a:pt x="123" y="282"/>
                </a:lnTo>
                <a:lnTo>
                  <a:pt x="116" y="282"/>
                </a:lnTo>
                <a:lnTo>
                  <a:pt x="112" y="282"/>
                </a:lnTo>
                <a:lnTo>
                  <a:pt x="107" y="282"/>
                </a:lnTo>
                <a:lnTo>
                  <a:pt x="107" y="282"/>
                </a:lnTo>
                <a:lnTo>
                  <a:pt x="104" y="282"/>
                </a:lnTo>
                <a:lnTo>
                  <a:pt x="102" y="282"/>
                </a:lnTo>
                <a:lnTo>
                  <a:pt x="98" y="282"/>
                </a:lnTo>
                <a:lnTo>
                  <a:pt x="97" y="282"/>
                </a:lnTo>
                <a:lnTo>
                  <a:pt x="95" y="282"/>
                </a:lnTo>
                <a:lnTo>
                  <a:pt x="93" y="282"/>
                </a:lnTo>
                <a:lnTo>
                  <a:pt x="86" y="282"/>
                </a:lnTo>
                <a:lnTo>
                  <a:pt x="81" y="282"/>
                </a:lnTo>
                <a:lnTo>
                  <a:pt x="78" y="282"/>
                </a:lnTo>
                <a:lnTo>
                  <a:pt x="76" y="282"/>
                </a:lnTo>
                <a:lnTo>
                  <a:pt x="66" y="282"/>
                </a:lnTo>
                <a:lnTo>
                  <a:pt x="62" y="282"/>
                </a:lnTo>
                <a:lnTo>
                  <a:pt x="61" y="282"/>
                </a:lnTo>
                <a:lnTo>
                  <a:pt x="55" y="282"/>
                </a:lnTo>
                <a:lnTo>
                  <a:pt x="45" y="282"/>
                </a:lnTo>
                <a:lnTo>
                  <a:pt x="43" y="282"/>
                </a:lnTo>
                <a:lnTo>
                  <a:pt x="42" y="282"/>
                </a:lnTo>
                <a:lnTo>
                  <a:pt x="40" y="282"/>
                </a:lnTo>
                <a:lnTo>
                  <a:pt x="38" y="282"/>
                </a:lnTo>
                <a:lnTo>
                  <a:pt x="37" y="282"/>
                </a:lnTo>
                <a:lnTo>
                  <a:pt x="37" y="280"/>
                </a:lnTo>
                <a:lnTo>
                  <a:pt x="37" y="280"/>
                </a:lnTo>
                <a:lnTo>
                  <a:pt x="37" y="279"/>
                </a:lnTo>
                <a:lnTo>
                  <a:pt x="37" y="272"/>
                </a:lnTo>
                <a:lnTo>
                  <a:pt x="37" y="268"/>
                </a:lnTo>
                <a:lnTo>
                  <a:pt x="37" y="267"/>
                </a:lnTo>
                <a:lnTo>
                  <a:pt x="37" y="263"/>
                </a:lnTo>
                <a:lnTo>
                  <a:pt x="37" y="262"/>
                </a:lnTo>
                <a:lnTo>
                  <a:pt x="37" y="260"/>
                </a:lnTo>
                <a:lnTo>
                  <a:pt x="35" y="256"/>
                </a:lnTo>
                <a:lnTo>
                  <a:pt x="35" y="255"/>
                </a:lnTo>
                <a:lnTo>
                  <a:pt x="35" y="251"/>
                </a:lnTo>
                <a:lnTo>
                  <a:pt x="35" y="250"/>
                </a:lnTo>
                <a:lnTo>
                  <a:pt x="35" y="248"/>
                </a:lnTo>
                <a:lnTo>
                  <a:pt x="35" y="243"/>
                </a:lnTo>
                <a:lnTo>
                  <a:pt x="35" y="241"/>
                </a:lnTo>
                <a:lnTo>
                  <a:pt x="35" y="239"/>
                </a:lnTo>
                <a:lnTo>
                  <a:pt x="35" y="236"/>
                </a:lnTo>
                <a:lnTo>
                  <a:pt x="35" y="232"/>
                </a:lnTo>
                <a:lnTo>
                  <a:pt x="35" y="225"/>
                </a:lnTo>
                <a:lnTo>
                  <a:pt x="35" y="224"/>
                </a:lnTo>
                <a:lnTo>
                  <a:pt x="35" y="220"/>
                </a:lnTo>
                <a:lnTo>
                  <a:pt x="35" y="217"/>
                </a:lnTo>
                <a:lnTo>
                  <a:pt x="35" y="213"/>
                </a:lnTo>
                <a:lnTo>
                  <a:pt x="35" y="210"/>
                </a:lnTo>
                <a:lnTo>
                  <a:pt x="35" y="208"/>
                </a:lnTo>
                <a:lnTo>
                  <a:pt x="35" y="206"/>
                </a:lnTo>
                <a:lnTo>
                  <a:pt x="35" y="201"/>
                </a:lnTo>
                <a:lnTo>
                  <a:pt x="35" y="193"/>
                </a:lnTo>
                <a:lnTo>
                  <a:pt x="35" y="176"/>
                </a:lnTo>
                <a:lnTo>
                  <a:pt x="35" y="176"/>
                </a:lnTo>
                <a:lnTo>
                  <a:pt x="35" y="174"/>
                </a:lnTo>
                <a:lnTo>
                  <a:pt x="35" y="172"/>
                </a:lnTo>
                <a:lnTo>
                  <a:pt x="35" y="170"/>
                </a:lnTo>
                <a:lnTo>
                  <a:pt x="35" y="165"/>
                </a:lnTo>
                <a:lnTo>
                  <a:pt x="35" y="160"/>
                </a:lnTo>
                <a:lnTo>
                  <a:pt x="35" y="158"/>
                </a:lnTo>
                <a:lnTo>
                  <a:pt x="35" y="153"/>
                </a:lnTo>
                <a:lnTo>
                  <a:pt x="35" y="151"/>
                </a:lnTo>
                <a:lnTo>
                  <a:pt x="35" y="150"/>
                </a:lnTo>
                <a:lnTo>
                  <a:pt x="35" y="148"/>
                </a:lnTo>
                <a:lnTo>
                  <a:pt x="33" y="148"/>
                </a:lnTo>
                <a:lnTo>
                  <a:pt x="26" y="148"/>
                </a:lnTo>
                <a:lnTo>
                  <a:pt x="23" y="148"/>
                </a:lnTo>
                <a:lnTo>
                  <a:pt x="18" y="148"/>
                </a:lnTo>
                <a:lnTo>
                  <a:pt x="14" y="148"/>
                </a:lnTo>
                <a:lnTo>
                  <a:pt x="6" y="148"/>
                </a:lnTo>
                <a:lnTo>
                  <a:pt x="0" y="148"/>
                </a:lnTo>
                <a:lnTo>
                  <a:pt x="0" y="146"/>
                </a:lnTo>
                <a:lnTo>
                  <a:pt x="0" y="143"/>
                </a:lnTo>
                <a:lnTo>
                  <a:pt x="0" y="136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2"/>
                </a:lnTo>
                <a:lnTo>
                  <a:pt x="0" y="108"/>
                </a:lnTo>
                <a:lnTo>
                  <a:pt x="0" y="105"/>
                </a:lnTo>
                <a:lnTo>
                  <a:pt x="0" y="91"/>
                </a:lnTo>
                <a:lnTo>
                  <a:pt x="0" y="90"/>
                </a:lnTo>
                <a:lnTo>
                  <a:pt x="0" y="88"/>
                </a:lnTo>
                <a:lnTo>
                  <a:pt x="0" y="76"/>
                </a:lnTo>
                <a:lnTo>
                  <a:pt x="0" y="69"/>
                </a:lnTo>
                <a:lnTo>
                  <a:pt x="0" y="69"/>
                </a:lnTo>
                <a:lnTo>
                  <a:pt x="0" y="57"/>
                </a:lnTo>
                <a:lnTo>
                  <a:pt x="0" y="55"/>
                </a:lnTo>
                <a:lnTo>
                  <a:pt x="0" y="55"/>
                </a:lnTo>
                <a:lnTo>
                  <a:pt x="0" y="52"/>
                </a:lnTo>
                <a:lnTo>
                  <a:pt x="0" y="50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33"/>
                </a:lnTo>
                <a:lnTo>
                  <a:pt x="0" y="26"/>
                </a:lnTo>
                <a:lnTo>
                  <a:pt x="0" y="24"/>
                </a:lnTo>
                <a:lnTo>
                  <a:pt x="0" y="24"/>
                </a:lnTo>
                <a:lnTo>
                  <a:pt x="0" y="12"/>
                </a:lnTo>
                <a:lnTo>
                  <a:pt x="0" y="9"/>
                </a:lnTo>
                <a:lnTo>
                  <a:pt x="0" y="9"/>
                </a:lnTo>
                <a:lnTo>
                  <a:pt x="0" y="2"/>
                </a:lnTo>
                <a:lnTo>
                  <a:pt x="9" y="0"/>
                </a:lnTo>
                <a:lnTo>
                  <a:pt x="16" y="0"/>
                </a:lnTo>
                <a:lnTo>
                  <a:pt x="23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1" y="0"/>
                </a:lnTo>
                <a:lnTo>
                  <a:pt x="35" y="0"/>
                </a:lnTo>
                <a:lnTo>
                  <a:pt x="42" y="0"/>
                </a:lnTo>
                <a:lnTo>
                  <a:pt x="47" y="0"/>
                </a:lnTo>
                <a:lnTo>
                  <a:pt x="47" y="0"/>
                </a:lnTo>
                <a:lnTo>
                  <a:pt x="49" y="0"/>
                </a:lnTo>
                <a:lnTo>
                  <a:pt x="50" y="0"/>
                </a:lnTo>
                <a:lnTo>
                  <a:pt x="59" y="0"/>
                </a:lnTo>
                <a:lnTo>
                  <a:pt x="62" y="0"/>
                </a:lnTo>
                <a:lnTo>
                  <a:pt x="71" y="0"/>
                </a:lnTo>
                <a:lnTo>
                  <a:pt x="76" y="0"/>
                </a:lnTo>
                <a:lnTo>
                  <a:pt x="78" y="0"/>
                </a:lnTo>
                <a:lnTo>
                  <a:pt x="83" y="0"/>
                </a:lnTo>
                <a:lnTo>
                  <a:pt x="88" y="0"/>
                </a:lnTo>
                <a:lnTo>
                  <a:pt x="90" y="0"/>
                </a:lnTo>
                <a:lnTo>
                  <a:pt x="92" y="0"/>
                </a:lnTo>
                <a:lnTo>
                  <a:pt x="92" y="0"/>
                </a:lnTo>
                <a:lnTo>
                  <a:pt x="104" y="0"/>
                </a:lnTo>
                <a:lnTo>
                  <a:pt x="112" y="0"/>
                </a:lnTo>
                <a:lnTo>
                  <a:pt x="116" y="0"/>
                </a:lnTo>
                <a:lnTo>
                  <a:pt x="121" y="0"/>
                </a:lnTo>
                <a:lnTo>
                  <a:pt x="126" y="0"/>
                </a:lnTo>
                <a:lnTo>
                  <a:pt x="128" y="0"/>
                </a:lnTo>
                <a:lnTo>
                  <a:pt x="129" y="0"/>
                </a:lnTo>
                <a:lnTo>
                  <a:pt x="136" y="0"/>
                </a:lnTo>
                <a:lnTo>
                  <a:pt x="147" y="0"/>
                </a:lnTo>
                <a:lnTo>
                  <a:pt x="148" y="0"/>
                </a:lnTo>
                <a:lnTo>
                  <a:pt x="152" y="0"/>
                </a:lnTo>
                <a:lnTo>
                  <a:pt x="155" y="0"/>
                </a:lnTo>
                <a:lnTo>
                  <a:pt x="160" y="0"/>
                </a:lnTo>
                <a:lnTo>
                  <a:pt x="167" y="0"/>
                </a:lnTo>
                <a:lnTo>
                  <a:pt x="171" y="0"/>
                </a:lnTo>
                <a:lnTo>
                  <a:pt x="178" y="0"/>
                </a:lnTo>
                <a:lnTo>
                  <a:pt x="179" y="0"/>
                </a:lnTo>
                <a:lnTo>
                  <a:pt x="188" y="0"/>
                </a:lnTo>
                <a:lnTo>
                  <a:pt x="193" y="0"/>
                </a:lnTo>
                <a:lnTo>
                  <a:pt x="196" y="0"/>
                </a:lnTo>
                <a:lnTo>
                  <a:pt x="205" y="0"/>
                </a:lnTo>
                <a:lnTo>
                  <a:pt x="212" y="0"/>
                </a:lnTo>
                <a:lnTo>
                  <a:pt x="217" y="0"/>
                </a:lnTo>
                <a:lnTo>
                  <a:pt x="222" y="0"/>
                </a:lnTo>
                <a:lnTo>
                  <a:pt x="227" y="0"/>
                </a:lnTo>
                <a:lnTo>
                  <a:pt x="227" y="0"/>
                </a:lnTo>
                <a:lnTo>
                  <a:pt x="229" y="0"/>
                </a:lnTo>
                <a:lnTo>
                  <a:pt x="238" y="0"/>
                </a:lnTo>
                <a:lnTo>
                  <a:pt x="239" y="0"/>
                </a:lnTo>
                <a:lnTo>
                  <a:pt x="246" y="0"/>
                </a:lnTo>
                <a:lnTo>
                  <a:pt x="250" y="0"/>
                </a:lnTo>
                <a:lnTo>
                  <a:pt x="260" y="0"/>
                </a:lnTo>
                <a:lnTo>
                  <a:pt x="264" y="0"/>
                </a:lnTo>
                <a:lnTo>
                  <a:pt x="267" y="0"/>
                </a:lnTo>
                <a:lnTo>
                  <a:pt x="269" y="0"/>
                </a:lnTo>
                <a:lnTo>
                  <a:pt x="279" y="0"/>
                </a:lnTo>
                <a:lnTo>
                  <a:pt x="288" y="0"/>
                </a:lnTo>
                <a:lnTo>
                  <a:pt x="305" y="0"/>
                </a:lnTo>
                <a:lnTo>
                  <a:pt x="305" y="5"/>
                </a:lnTo>
                <a:lnTo>
                  <a:pt x="305" y="16"/>
                </a:lnTo>
                <a:lnTo>
                  <a:pt x="305" y="17"/>
                </a:lnTo>
                <a:lnTo>
                  <a:pt x="305" y="22"/>
                </a:lnTo>
                <a:lnTo>
                  <a:pt x="305" y="28"/>
                </a:lnTo>
                <a:lnTo>
                  <a:pt x="305" y="34"/>
                </a:lnTo>
                <a:lnTo>
                  <a:pt x="305" y="38"/>
                </a:lnTo>
                <a:lnTo>
                  <a:pt x="305" y="40"/>
                </a:lnTo>
                <a:lnTo>
                  <a:pt x="305" y="40"/>
                </a:lnTo>
                <a:lnTo>
                  <a:pt x="305" y="50"/>
                </a:lnTo>
                <a:lnTo>
                  <a:pt x="305" y="57"/>
                </a:lnTo>
                <a:lnTo>
                  <a:pt x="305" y="59"/>
                </a:lnTo>
                <a:lnTo>
                  <a:pt x="305" y="67"/>
                </a:lnTo>
                <a:lnTo>
                  <a:pt x="312" y="67"/>
                </a:lnTo>
                <a:lnTo>
                  <a:pt x="317" y="67"/>
                </a:lnTo>
                <a:lnTo>
                  <a:pt x="320" y="67"/>
                </a:lnTo>
                <a:lnTo>
                  <a:pt x="325" y="67"/>
                </a:lnTo>
                <a:lnTo>
                  <a:pt x="327" y="67"/>
                </a:lnTo>
                <a:lnTo>
                  <a:pt x="341" y="67"/>
                </a:lnTo>
                <a:lnTo>
                  <a:pt x="343" y="67"/>
                </a:lnTo>
                <a:lnTo>
                  <a:pt x="346" y="67"/>
                </a:lnTo>
                <a:lnTo>
                  <a:pt x="348" y="67"/>
                </a:lnTo>
                <a:lnTo>
                  <a:pt x="356" y="67"/>
                </a:lnTo>
                <a:lnTo>
                  <a:pt x="358" y="67"/>
                </a:lnTo>
                <a:lnTo>
                  <a:pt x="362" y="67"/>
                </a:lnTo>
                <a:lnTo>
                  <a:pt x="363" y="67"/>
                </a:lnTo>
                <a:lnTo>
                  <a:pt x="363" y="67"/>
                </a:lnTo>
                <a:lnTo>
                  <a:pt x="365" y="67"/>
                </a:lnTo>
                <a:lnTo>
                  <a:pt x="367" y="67"/>
                </a:lnTo>
                <a:lnTo>
                  <a:pt x="368" y="67"/>
                </a:lnTo>
                <a:lnTo>
                  <a:pt x="372" y="67"/>
                </a:lnTo>
                <a:lnTo>
                  <a:pt x="379" y="67"/>
                </a:lnTo>
                <a:lnTo>
                  <a:pt x="387" y="67"/>
                </a:lnTo>
                <a:lnTo>
                  <a:pt x="391" y="67"/>
                </a:lnTo>
                <a:lnTo>
                  <a:pt x="396" y="67"/>
                </a:lnTo>
                <a:lnTo>
                  <a:pt x="401" y="6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7" name="Freeform 185"/>
          <p:cNvSpPr>
            <a:spLocks/>
          </p:cNvSpPr>
          <p:nvPr/>
        </p:nvSpPr>
        <p:spPr bwMode="auto">
          <a:xfrm>
            <a:off x="4962526" y="3979863"/>
            <a:ext cx="582613" cy="620713"/>
          </a:xfrm>
          <a:custGeom>
            <a:avLst/>
            <a:gdLst/>
            <a:ahLst/>
            <a:cxnLst>
              <a:cxn ang="0">
                <a:pos x="329" y="90"/>
              </a:cxn>
              <a:cxn ang="0">
                <a:pos x="325" y="97"/>
              </a:cxn>
              <a:cxn ang="0">
                <a:pos x="320" y="107"/>
              </a:cxn>
              <a:cxn ang="0">
                <a:pos x="312" y="117"/>
              </a:cxn>
              <a:cxn ang="0">
                <a:pos x="300" y="126"/>
              </a:cxn>
              <a:cxn ang="0">
                <a:pos x="289" y="133"/>
              </a:cxn>
              <a:cxn ang="0">
                <a:pos x="281" y="142"/>
              </a:cxn>
              <a:cxn ang="0">
                <a:pos x="277" y="152"/>
              </a:cxn>
              <a:cxn ang="0">
                <a:pos x="270" y="164"/>
              </a:cxn>
              <a:cxn ang="0">
                <a:pos x="265" y="172"/>
              </a:cxn>
              <a:cxn ang="0">
                <a:pos x="260" y="179"/>
              </a:cxn>
              <a:cxn ang="0">
                <a:pos x="258" y="193"/>
              </a:cxn>
              <a:cxn ang="0">
                <a:pos x="255" y="205"/>
              </a:cxn>
              <a:cxn ang="0">
                <a:pos x="251" y="217"/>
              </a:cxn>
              <a:cxn ang="0">
                <a:pos x="251" y="231"/>
              </a:cxn>
              <a:cxn ang="0">
                <a:pos x="258" y="245"/>
              </a:cxn>
              <a:cxn ang="0">
                <a:pos x="270" y="259"/>
              </a:cxn>
              <a:cxn ang="0">
                <a:pos x="281" y="264"/>
              </a:cxn>
              <a:cxn ang="0">
                <a:pos x="281" y="272"/>
              </a:cxn>
              <a:cxn ang="0">
                <a:pos x="286" y="284"/>
              </a:cxn>
              <a:cxn ang="0">
                <a:pos x="279" y="319"/>
              </a:cxn>
              <a:cxn ang="0">
                <a:pos x="267" y="358"/>
              </a:cxn>
              <a:cxn ang="0">
                <a:pos x="236" y="374"/>
              </a:cxn>
              <a:cxn ang="0">
                <a:pos x="243" y="339"/>
              </a:cxn>
              <a:cxn ang="0">
                <a:pos x="215" y="339"/>
              </a:cxn>
              <a:cxn ang="0">
                <a:pos x="195" y="336"/>
              </a:cxn>
              <a:cxn ang="0">
                <a:pos x="198" y="315"/>
              </a:cxn>
              <a:cxn ang="0">
                <a:pos x="191" y="302"/>
              </a:cxn>
              <a:cxn ang="0">
                <a:pos x="171" y="302"/>
              </a:cxn>
              <a:cxn ang="0">
                <a:pos x="153" y="303"/>
              </a:cxn>
              <a:cxn ang="0">
                <a:pos x="134" y="303"/>
              </a:cxn>
              <a:cxn ang="0">
                <a:pos x="114" y="303"/>
              </a:cxn>
              <a:cxn ang="0">
                <a:pos x="85" y="312"/>
              </a:cxn>
              <a:cxn ang="0">
                <a:pos x="69" y="327"/>
              </a:cxn>
              <a:cxn ang="0">
                <a:pos x="55" y="315"/>
              </a:cxn>
              <a:cxn ang="0">
                <a:pos x="52" y="339"/>
              </a:cxn>
              <a:cxn ang="0">
                <a:pos x="40" y="348"/>
              </a:cxn>
              <a:cxn ang="0">
                <a:pos x="33" y="346"/>
              </a:cxn>
              <a:cxn ang="0">
                <a:pos x="33" y="343"/>
              </a:cxn>
              <a:cxn ang="0">
                <a:pos x="26" y="334"/>
              </a:cxn>
              <a:cxn ang="0">
                <a:pos x="12" y="331"/>
              </a:cxn>
              <a:cxn ang="0">
                <a:pos x="7" y="322"/>
              </a:cxn>
              <a:cxn ang="0">
                <a:pos x="0" y="327"/>
              </a:cxn>
              <a:cxn ang="0">
                <a:pos x="0" y="315"/>
              </a:cxn>
              <a:cxn ang="0">
                <a:pos x="0" y="283"/>
              </a:cxn>
              <a:cxn ang="0">
                <a:pos x="0" y="259"/>
              </a:cxn>
              <a:cxn ang="0">
                <a:pos x="0" y="219"/>
              </a:cxn>
              <a:cxn ang="0">
                <a:pos x="7" y="198"/>
              </a:cxn>
              <a:cxn ang="0">
                <a:pos x="23" y="185"/>
              </a:cxn>
              <a:cxn ang="0">
                <a:pos x="33" y="169"/>
              </a:cxn>
              <a:cxn ang="0">
                <a:pos x="83" y="166"/>
              </a:cxn>
              <a:cxn ang="0">
                <a:pos x="117" y="159"/>
              </a:cxn>
              <a:cxn ang="0">
                <a:pos x="133" y="116"/>
              </a:cxn>
              <a:cxn ang="0">
                <a:pos x="152" y="90"/>
              </a:cxn>
              <a:cxn ang="0">
                <a:pos x="172" y="52"/>
              </a:cxn>
              <a:cxn ang="0">
                <a:pos x="205" y="56"/>
              </a:cxn>
              <a:cxn ang="0">
                <a:pos x="231" y="28"/>
              </a:cxn>
              <a:cxn ang="0">
                <a:pos x="232" y="11"/>
              </a:cxn>
              <a:cxn ang="0">
                <a:pos x="241" y="0"/>
              </a:cxn>
              <a:cxn ang="0">
                <a:pos x="255" y="2"/>
              </a:cxn>
              <a:cxn ang="0">
                <a:pos x="265" y="12"/>
              </a:cxn>
              <a:cxn ang="0">
                <a:pos x="281" y="30"/>
              </a:cxn>
              <a:cxn ang="0">
                <a:pos x="341" y="45"/>
              </a:cxn>
            </a:cxnLst>
            <a:rect l="0" t="0" r="r" b="b"/>
            <a:pathLst>
              <a:path w="367" h="391">
                <a:moveTo>
                  <a:pt x="367" y="62"/>
                </a:moveTo>
                <a:lnTo>
                  <a:pt x="363" y="69"/>
                </a:lnTo>
                <a:lnTo>
                  <a:pt x="351" y="80"/>
                </a:lnTo>
                <a:lnTo>
                  <a:pt x="349" y="81"/>
                </a:lnTo>
                <a:lnTo>
                  <a:pt x="341" y="86"/>
                </a:lnTo>
                <a:lnTo>
                  <a:pt x="339" y="90"/>
                </a:lnTo>
                <a:lnTo>
                  <a:pt x="332" y="90"/>
                </a:lnTo>
                <a:lnTo>
                  <a:pt x="329" y="90"/>
                </a:lnTo>
                <a:lnTo>
                  <a:pt x="327" y="90"/>
                </a:lnTo>
                <a:lnTo>
                  <a:pt x="327" y="88"/>
                </a:lnTo>
                <a:lnTo>
                  <a:pt x="327" y="90"/>
                </a:lnTo>
                <a:lnTo>
                  <a:pt x="327" y="90"/>
                </a:lnTo>
                <a:lnTo>
                  <a:pt x="327" y="92"/>
                </a:lnTo>
                <a:lnTo>
                  <a:pt x="327" y="93"/>
                </a:lnTo>
                <a:lnTo>
                  <a:pt x="327" y="95"/>
                </a:lnTo>
                <a:lnTo>
                  <a:pt x="325" y="97"/>
                </a:lnTo>
                <a:lnTo>
                  <a:pt x="325" y="99"/>
                </a:lnTo>
                <a:lnTo>
                  <a:pt x="325" y="100"/>
                </a:lnTo>
                <a:lnTo>
                  <a:pt x="325" y="102"/>
                </a:lnTo>
                <a:lnTo>
                  <a:pt x="324" y="104"/>
                </a:lnTo>
                <a:lnTo>
                  <a:pt x="324" y="104"/>
                </a:lnTo>
                <a:lnTo>
                  <a:pt x="322" y="104"/>
                </a:lnTo>
                <a:lnTo>
                  <a:pt x="322" y="105"/>
                </a:lnTo>
                <a:lnTo>
                  <a:pt x="320" y="107"/>
                </a:lnTo>
                <a:lnTo>
                  <a:pt x="318" y="109"/>
                </a:lnTo>
                <a:lnTo>
                  <a:pt x="318" y="111"/>
                </a:lnTo>
                <a:lnTo>
                  <a:pt x="317" y="111"/>
                </a:lnTo>
                <a:lnTo>
                  <a:pt x="317" y="112"/>
                </a:lnTo>
                <a:lnTo>
                  <a:pt x="315" y="112"/>
                </a:lnTo>
                <a:lnTo>
                  <a:pt x="315" y="114"/>
                </a:lnTo>
                <a:lnTo>
                  <a:pt x="313" y="116"/>
                </a:lnTo>
                <a:lnTo>
                  <a:pt x="312" y="117"/>
                </a:lnTo>
                <a:lnTo>
                  <a:pt x="312" y="119"/>
                </a:lnTo>
                <a:lnTo>
                  <a:pt x="308" y="119"/>
                </a:lnTo>
                <a:lnTo>
                  <a:pt x="308" y="121"/>
                </a:lnTo>
                <a:lnTo>
                  <a:pt x="306" y="123"/>
                </a:lnTo>
                <a:lnTo>
                  <a:pt x="305" y="123"/>
                </a:lnTo>
                <a:lnTo>
                  <a:pt x="303" y="124"/>
                </a:lnTo>
                <a:lnTo>
                  <a:pt x="301" y="124"/>
                </a:lnTo>
                <a:lnTo>
                  <a:pt x="300" y="126"/>
                </a:lnTo>
                <a:lnTo>
                  <a:pt x="298" y="126"/>
                </a:lnTo>
                <a:lnTo>
                  <a:pt x="296" y="128"/>
                </a:lnTo>
                <a:lnTo>
                  <a:pt x="296" y="128"/>
                </a:lnTo>
                <a:lnTo>
                  <a:pt x="296" y="129"/>
                </a:lnTo>
                <a:lnTo>
                  <a:pt x="293" y="129"/>
                </a:lnTo>
                <a:lnTo>
                  <a:pt x="291" y="131"/>
                </a:lnTo>
                <a:lnTo>
                  <a:pt x="289" y="131"/>
                </a:lnTo>
                <a:lnTo>
                  <a:pt x="289" y="133"/>
                </a:lnTo>
                <a:lnTo>
                  <a:pt x="287" y="133"/>
                </a:lnTo>
                <a:lnTo>
                  <a:pt x="286" y="135"/>
                </a:lnTo>
                <a:lnTo>
                  <a:pt x="286" y="135"/>
                </a:lnTo>
                <a:lnTo>
                  <a:pt x="286" y="136"/>
                </a:lnTo>
                <a:lnTo>
                  <a:pt x="284" y="138"/>
                </a:lnTo>
                <a:lnTo>
                  <a:pt x="282" y="140"/>
                </a:lnTo>
                <a:lnTo>
                  <a:pt x="282" y="142"/>
                </a:lnTo>
                <a:lnTo>
                  <a:pt x="281" y="142"/>
                </a:lnTo>
                <a:lnTo>
                  <a:pt x="281" y="143"/>
                </a:lnTo>
                <a:lnTo>
                  <a:pt x="281" y="145"/>
                </a:lnTo>
                <a:lnTo>
                  <a:pt x="281" y="145"/>
                </a:lnTo>
                <a:lnTo>
                  <a:pt x="281" y="147"/>
                </a:lnTo>
                <a:lnTo>
                  <a:pt x="281" y="148"/>
                </a:lnTo>
                <a:lnTo>
                  <a:pt x="279" y="148"/>
                </a:lnTo>
                <a:lnTo>
                  <a:pt x="277" y="150"/>
                </a:lnTo>
                <a:lnTo>
                  <a:pt x="277" y="152"/>
                </a:lnTo>
                <a:lnTo>
                  <a:pt x="275" y="152"/>
                </a:lnTo>
                <a:lnTo>
                  <a:pt x="275" y="154"/>
                </a:lnTo>
                <a:lnTo>
                  <a:pt x="275" y="155"/>
                </a:lnTo>
                <a:lnTo>
                  <a:pt x="274" y="157"/>
                </a:lnTo>
                <a:lnTo>
                  <a:pt x="272" y="159"/>
                </a:lnTo>
                <a:lnTo>
                  <a:pt x="272" y="160"/>
                </a:lnTo>
                <a:lnTo>
                  <a:pt x="270" y="162"/>
                </a:lnTo>
                <a:lnTo>
                  <a:pt x="270" y="164"/>
                </a:lnTo>
                <a:lnTo>
                  <a:pt x="269" y="164"/>
                </a:lnTo>
                <a:lnTo>
                  <a:pt x="269" y="166"/>
                </a:lnTo>
                <a:lnTo>
                  <a:pt x="269" y="166"/>
                </a:lnTo>
                <a:lnTo>
                  <a:pt x="267" y="166"/>
                </a:lnTo>
                <a:lnTo>
                  <a:pt x="267" y="167"/>
                </a:lnTo>
                <a:lnTo>
                  <a:pt x="265" y="169"/>
                </a:lnTo>
                <a:lnTo>
                  <a:pt x="265" y="171"/>
                </a:lnTo>
                <a:lnTo>
                  <a:pt x="265" y="172"/>
                </a:lnTo>
                <a:lnTo>
                  <a:pt x="265" y="174"/>
                </a:lnTo>
                <a:lnTo>
                  <a:pt x="263" y="174"/>
                </a:lnTo>
                <a:lnTo>
                  <a:pt x="263" y="176"/>
                </a:lnTo>
                <a:lnTo>
                  <a:pt x="263" y="178"/>
                </a:lnTo>
                <a:lnTo>
                  <a:pt x="262" y="178"/>
                </a:lnTo>
                <a:lnTo>
                  <a:pt x="262" y="179"/>
                </a:lnTo>
                <a:lnTo>
                  <a:pt x="262" y="179"/>
                </a:lnTo>
                <a:lnTo>
                  <a:pt x="260" y="179"/>
                </a:lnTo>
                <a:lnTo>
                  <a:pt x="260" y="181"/>
                </a:lnTo>
                <a:lnTo>
                  <a:pt x="260" y="183"/>
                </a:lnTo>
                <a:lnTo>
                  <a:pt x="258" y="185"/>
                </a:lnTo>
                <a:lnTo>
                  <a:pt x="258" y="186"/>
                </a:lnTo>
                <a:lnTo>
                  <a:pt x="258" y="188"/>
                </a:lnTo>
                <a:lnTo>
                  <a:pt x="258" y="190"/>
                </a:lnTo>
                <a:lnTo>
                  <a:pt x="258" y="191"/>
                </a:lnTo>
                <a:lnTo>
                  <a:pt x="258" y="193"/>
                </a:lnTo>
                <a:lnTo>
                  <a:pt x="258" y="195"/>
                </a:lnTo>
                <a:lnTo>
                  <a:pt x="257" y="195"/>
                </a:lnTo>
                <a:lnTo>
                  <a:pt x="257" y="197"/>
                </a:lnTo>
                <a:lnTo>
                  <a:pt x="257" y="198"/>
                </a:lnTo>
                <a:lnTo>
                  <a:pt x="257" y="200"/>
                </a:lnTo>
                <a:lnTo>
                  <a:pt x="255" y="202"/>
                </a:lnTo>
                <a:lnTo>
                  <a:pt x="255" y="203"/>
                </a:lnTo>
                <a:lnTo>
                  <a:pt x="255" y="205"/>
                </a:lnTo>
                <a:lnTo>
                  <a:pt x="255" y="207"/>
                </a:lnTo>
                <a:lnTo>
                  <a:pt x="255" y="209"/>
                </a:lnTo>
                <a:lnTo>
                  <a:pt x="255" y="210"/>
                </a:lnTo>
                <a:lnTo>
                  <a:pt x="253" y="212"/>
                </a:lnTo>
                <a:lnTo>
                  <a:pt x="253" y="214"/>
                </a:lnTo>
                <a:lnTo>
                  <a:pt x="253" y="215"/>
                </a:lnTo>
                <a:lnTo>
                  <a:pt x="253" y="217"/>
                </a:lnTo>
                <a:lnTo>
                  <a:pt x="251" y="217"/>
                </a:lnTo>
                <a:lnTo>
                  <a:pt x="251" y="219"/>
                </a:lnTo>
                <a:lnTo>
                  <a:pt x="251" y="221"/>
                </a:lnTo>
                <a:lnTo>
                  <a:pt x="251" y="222"/>
                </a:lnTo>
                <a:lnTo>
                  <a:pt x="251" y="224"/>
                </a:lnTo>
                <a:lnTo>
                  <a:pt x="251" y="226"/>
                </a:lnTo>
                <a:lnTo>
                  <a:pt x="251" y="226"/>
                </a:lnTo>
                <a:lnTo>
                  <a:pt x="250" y="229"/>
                </a:lnTo>
                <a:lnTo>
                  <a:pt x="251" y="231"/>
                </a:lnTo>
                <a:lnTo>
                  <a:pt x="251" y="233"/>
                </a:lnTo>
                <a:lnTo>
                  <a:pt x="251" y="234"/>
                </a:lnTo>
                <a:lnTo>
                  <a:pt x="251" y="236"/>
                </a:lnTo>
                <a:lnTo>
                  <a:pt x="251" y="238"/>
                </a:lnTo>
                <a:lnTo>
                  <a:pt x="253" y="240"/>
                </a:lnTo>
                <a:lnTo>
                  <a:pt x="253" y="240"/>
                </a:lnTo>
                <a:lnTo>
                  <a:pt x="257" y="243"/>
                </a:lnTo>
                <a:lnTo>
                  <a:pt x="258" y="245"/>
                </a:lnTo>
                <a:lnTo>
                  <a:pt x="258" y="246"/>
                </a:lnTo>
                <a:lnTo>
                  <a:pt x="260" y="246"/>
                </a:lnTo>
                <a:lnTo>
                  <a:pt x="260" y="248"/>
                </a:lnTo>
                <a:lnTo>
                  <a:pt x="262" y="250"/>
                </a:lnTo>
                <a:lnTo>
                  <a:pt x="265" y="253"/>
                </a:lnTo>
                <a:lnTo>
                  <a:pt x="267" y="255"/>
                </a:lnTo>
                <a:lnTo>
                  <a:pt x="269" y="257"/>
                </a:lnTo>
                <a:lnTo>
                  <a:pt x="270" y="259"/>
                </a:lnTo>
                <a:lnTo>
                  <a:pt x="272" y="259"/>
                </a:lnTo>
                <a:lnTo>
                  <a:pt x="274" y="260"/>
                </a:lnTo>
                <a:lnTo>
                  <a:pt x="275" y="260"/>
                </a:lnTo>
                <a:lnTo>
                  <a:pt x="275" y="262"/>
                </a:lnTo>
                <a:lnTo>
                  <a:pt x="277" y="262"/>
                </a:lnTo>
                <a:lnTo>
                  <a:pt x="279" y="262"/>
                </a:lnTo>
                <a:lnTo>
                  <a:pt x="279" y="264"/>
                </a:lnTo>
                <a:lnTo>
                  <a:pt x="281" y="264"/>
                </a:lnTo>
                <a:lnTo>
                  <a:pt x="281" y="265"/>
                </a:lnTo>
                <a:lnTo>
                  <a:pt x="281" y="267"/>
                </a:lnTo>
                <a:lnTo>
                  <a:pt x="281" y="269"/>
                </a:lnTo>
                <a:lnTo>
                  <a:pt x="281" y="269"/>
                </a:lnTo>
                <a:lnTo>
                  <a:pt x="281" y="271"/>
                </a:lnTo>
                <a:lnTo>
                  <a:pt x="281" y="271"/>
                </a:lnTo>
                <a:lnTo>
                  <a:pt x="281" y="271"/>
                </a:lnTo>
                <a:lnTo>
                  <a:pt x="281" y="272"/>
                </a:lnTo>
                <a:lnTo>
                  <a:pt x="282" y="274"/>
                </a:lnTo>
                <a:lnTo>
                  <a:pt x="284" y="274"/>
                </a:lnTo>
                <a:lnTo>
                  <a:pt x="286" y="274"/>
                </a:lnTo>
                <a:lnTo>
                  <a:pt x="287" y="274"/>
                </a:lnTo>
                <a:lnTo>
                  <a:pt x="289" y="276"/>
                </a:lnTo>
                <a:lnTo>
                  <a:pt x="287" y="279"/>
                </a:lnTo>
                <a:lnTo>
                  <a:pt x="286" y="283"/>
                </a:lnTo>
                <a:lnTo>
                  <a:pt x="286" y="284"/>
                </a:lnTo>
                <a:lnTo>
                  <a:pt x="284" y="286"/>
                </a:lnTo>
                <a:lnTo>
                  <a:pt x="284" y="289"/>
                </a:lnTo>
                <a:lnTo>
                  <a:pt x="282" y="293"/>
                </a:lnTo>
                <a:lnTo>
                  <a:pt x="282" y="296"/>
                </a:lnTo>
                <a:lnTo>
                  <a:pt x="281" y="303"/>
                </a:lnTo>
                <a:lnTo>
                  <a:pt x="281" y="312"/>
                </a:lnTo>
                <a:lnTo>
                  <a:pt x="279" y="315"/>
                </a:lnTo>
                <a:lnTo>
                  <a:pt x="279" y="319"/>
                </a:lnTo>
                <a:lnTo>
                  <a:pt x="277" y="322"/>
                </a:lnTo>
                <a:lnTo>
                  <a:pt x="275" y="332"/>
                </a:lnTo>
                <a:lnTo>
                  <a:pt x="275" y="339"/>
                </a:lnTo>
                <a:lnTo>
                  <a:pt x="274" y="345"/>
                </a:lnTo>
                <a:lnTo>
                  <a:pt x="274" y="346"/>
                </a:lnTo>
                <a:lnTo>
                  <a:pt x="272" y="348"/>
                </a:lnTo>
                <a:lnTo>
                  <a:pt x="269" y="358"/>
                </a:lnTo>
                <a:lnTo>
                  <a:pt x="267" y="358"/>
                </a:lnTo>
                <a:lnTo>
                  <a:pt x="258" y="370"/>
                </a:lnTo>
                <a:lnTo>
                  <a:pt x="253" y="375"/>
                </a:lnTo>
                <a:lnTo>
                  <a:pt x="251" y="377"/>
                </a:lnTo>
                <a:lnTo>
                  <a:pt x="250" y="379"/>
                </a:lnTo>
                <a:lnTo>
                  <a:pt x="239" y="391"/>
                </a:lnTo>
                <a:lnTo>
                  <a:pt x="239" y="384"/>
                </a:lnTo>
                <a:lnTo>
                  <a:pt x="239" y="381"/>
                </a:lnTo>
                <a:lnTo>
                  <a:pt x="236" y="374"/>
                </a:lnTo>
                <a:lnTo>
                  <a:pt x="238" y="365"/>
                </a:lnTo>
                <a:lnTo>
                  <a:pt x="236" y="363"/>
                </a:lnTo>
                <a:lnTo>
                  <a:pt x="236" y="351"/>
                </a:lnTo>
                <a:lnTo>
                  <a:pt x="238" y="350"/>
                </a:lnTo>
                <a:lnTo>
                  <a:pt x="239" y="348"/>
                </a:lnTo>
                <a:lnTo>
                  <a:pt x="241" y="346"/>
                </a:lnTo>
                <a:lnTo>
                  <a:pt x="243" y="343"/>
                </a:lnTo>
                <a:lnTo>
                  <a:pt x="243" y="339"/>
                </a:lnTo>
                <a:lnTo>
                  <a:pt x="243" y="338"/>
                </a:lnTo>
                <a:lnTo>
                  <a:pt x="241" y="336"/>
                </a:lnTo>
                <a:lnTo>
                  <a:pt x="234" y="334"/>
                </a:lnTo>
                <a:lnTo>
                  <a:pt x="231" y="334"/>
                </a:lnTo>
                <a:lnTo>
                  <a:pt x="227" y="336"/>
                </a:lnTo>
                <a:lnTo>
                  <a:pt x="226" y="336"/>
                </a:lnTo>
                <a:lnTo>
                  <a:pt x="219" y="338"/>
                </a:lnTo>
                <a:lnTo>
                  <a:pt x="215" y="339"/>
                </a:lnTo>
                <a:lnTo>
                  <a:pt x="208" y="341"/>
                </a:lnTo>
                <a:lnTo>
                  <a:pt x="208" y="338"/>
                </a:lnTo>
                <a:lnTo>
                  <a:pt x="208" y="336"/>
                </a:lnTo>
                <a:lnTo>
                  <a:pt x="207" y="334"/>
                </a:lnTo>
                <a:lnTo>
                  <a:pt x="203" y="338"/>
                </a:lnTo>
                <a:lnTo>
                  <a:pt x="200" y="339"/>
                </a:lnTo>
                <a:lnTo>
                  <a:pt x="198" y="339"/>
                </a:lnTo>
                <a:lnTo>
                  <a:pt x="195" y="336"/>
                </a:lnTo>
                <a:lnTo>
                  <a:pt x="195" y="331"/>
                </a:lnTo>
                <a:lnTo>
                  <a:pt x="191" y="322"/>
                </a:lnTo>
                <a:lnTo>
                  <a:pt x="191" y="320"/>
                </a:lnTo>
                <a:lnTo>
                  <a:pt x="191" y="315"/>
                </a:lnTo>
                <a:lnTo>
                  <a:pt x="191" y="315"/>
                </a:lnTo>
                <a:lnTo>
                  <a:pt x="195" y="317"/>
                </a:lnTo>
                <a:lnTo>
                  <a:pt x="196" y="317"/>
                </a:lnTo>
                <a:lnTo>
                  <a:pt x="198" y="315"/>
                </a:lnTo>
                <a:lnTo>
                  <a:pt x="200" y="312"/>
                </a:lnTo>
                <a:lnTo>
                  <a:pt x="200" y="310"/>
                </a:lnTo>
                <a:lnTo>
                  <a:pt x="200" y="305"/>
                </a:lnTo>
                <a:lnTo>
                  <a:pt x="200" y="303"/>
                </a:lnTo>
                <a:lnTo>
                  <a:pt x="200" y="302"/>
                </a:lnTo>
                <a:lnTo>
                  <a:pt x="196" y="302"/>
                </a:lnTo>
                <a:lnTo>
                  <a:pt x="191" y="302"/>
                </a:lnTo>
                <a:lnTo>
                  <a:pt x="191" y="302"/>
                </a:lnTo>
                <a:lnTo>
                  <a:pt x="188" y="302"/>
                </a:lnTo>
                <a:lnTo>
                  <a:pt x="184" y="302"/>
                </a:lnTo>
                <a:lnTo>
                  <a:pt x="177" y="302"/>
                </a:lnTo>
                <a:lnTo>
                  <a:pt x="176" y="302"/>
                </a:lnTo>
                <a:lnTo>
                  <a:pt x="176" y="302"/>
                </a:lnTo>
                <a:lnTo>
                  <a:pt x="174" y="302"/>
                </a:lnTo>
                <a:lnTo>
                  <a:pt x="172" y="302"/>
                </a:lnTo>
                <a:lnTo>
                  <a:pt x="171" y="302"/>
                </a:lnTo>
                <a:lnTo>
                  <a:pt x="167" y="302"/>
                </a:lnTo>
                <a:lnTo>
                  <a:pt x="165" y="302"/>
                </a:lnTo>
                <a:lnTo>
                  <a:pt x="164" y="302"/>
                </a:lnTo>
                <a:lnTo>
                  <a:pt x="162" y="302"/>
                </a:lnTo>
                <a:lnTo>
                  <a:pt x="160" y="302"/>
                </a:lnTo>
                <a:lnTo>
                  <a:pt x="158" y="303"/>
                </a:lnTo>
                <a:lnTo>
                  <a:pt x="157" y="303"/>
                </a:lnTo>
                <a:lnTo>
                  <a:pt x="153" y="303"/>
                </a:lnTo>
                <a:lnTo>
                  <a:pt x="152" y="303"/>
                </a:lnTo>
                <a:lnTo>
                  <a:pt x="150" y="303"/>
                </a:lnTo>
                <a:lnTo>
                  <a:pt x="146" y="303"/>
                </a:lnTo>
                <a:lnTo>
                  <a:pt x="145" y="303"/>
                </a:lnTo>
                <a:lnTo>
                  <a:pt x="143" y="303"/>
                </a:lnTo>
                <a:lnTo>
                  <a:pt x="141" y="303"/>
                </a:lnTo>
                <a:lnTo>
                  <a:pt x="136" y="303"/>
                </a:lnTo>
                <a:lnTo>
                  <a:pt x="134" y="303"/>
                </a:lnTo>
                <a:lnTo>
                  <a:pt x="133" y="303"/>
                </a:lnTo>
                <a:lnTo>
                  <a:pt x="129" y="303"/>
                </a:lnTo>
                <a:lnTo>
                  <a:pt x="128" y="303"/>
                </a:lnTo>
                <a:lnTo>
                  <a:pt x="126" y="303"/>
                </a:lnTo>
                <a:lnTo>
                  <a:pt x="124" y="303"/>
                </a:lnTo>
                <a:lnTo>
                  <a:pt x="122" y="303"/>
                </a:lnTo>
                <a:lnTo>
                  <a:pt x="115" y="303"/>
                </a:lnTo>
                <a:lnTo>
                  <a:pt x="114" y="303"/>
                </a:lnTo>
                <a:lnTo>
                  <a:pt x="107" y="303"/>
                </a:lnTo>
                <a:lnTo>
                  <a:pt x="105" y="303"/>
                </a:lnTo>
                <a:lnTo>
                  <a:pt x="91" y="305"/>
                </a:lnTo>
                <a:lnTo>
                  <a:pt x="90" y="305"/>
                </a:lnTo>
                <a:lnTo>
                  <a:pt x="88" y="305"/>
                </a:lnTo>
                <a:lnTo>
                  <a:pt x="86" y="307"/>
                </a:lnTo>
                <a:lnTo>
                  <a:pt x="85" y="310"/>
                </a:lnTo>
                <a:lnTo>
                  <a:pt x="85" y="312"/>
                </a:lnTo>
                <a:lnTo>
                  <a:pt x="85" y="315"/>
                </a:lnTo>
                <a:lnTo>
                  <a:pt x="81" y="320"/>
                </a:lnTo>
                <a:lnTo>
                  <a:pt x="81" y="322"/>
                </a:lnTo>
                <a:lnTo>
                  <a:pt x="81" y="324"/>
                </a:lnTo>
                <a:lnTo>
                  <a:pt x="79" y="324"/>
                </a:lnTo>
                <a:lnTo>
                  <a:pt x="74" y="329"/>
                </a:lnTo>
                <a:lnTo>
                  <a:pt x="72" y="329"/>
                </a:lnTo>
                <a:lnTo>
                  <a:pt x="69" y="327"/>
                </a:lnTo>
                <a:lnTo>
                  <a:pt x="69" y="326"/>
                </a:lnTo>
                <a:lnTo>
                  <a:pt x="67" y="326"/>
                </a:lnTo>
                <a:lnTo>
                  <a:pt x="67" y="324"/>
                </a:lnTo>
                <a:lnTo>
                  <a:pt x="66" y="322"/>
                </a:lnTo>
                <a:lnTo>
                  <a:pt x="66" y="320"/>
                </a:lnTo>
                <a:lnTo>
                  <a:pt x="62" y="317"/>
                </a:lnTo>
                <a:lnTo>
                  <a:pt x="59" y="315"/>
                </a:lnTo>
                <a:lnTo>
                  <a:pt x="55" y="315"/>
                </a:lnTo>
                <a:lnTo>
                  <a:pt x="55" y="315"/>
                </a:lnTo>
                <a:lnTo>
                  <a:pt x="50" y="315"/>
                </a:lnTo>
                <a:lnTo>
                  <a:pt x="47" y="324"/>
                </a:lnTo>
                <a:lnTo>
                  <a:pt x="48" y="329"/>
                </a:lnTo>
                <a:lnTo>
                  <a:pt x="50" y="336"/>
                </a:lnTo>
                <a:lnTo>
                  <a:pt x="50" y="338"/>
                </a:lnTo>
                <a:lnTo>
                  <a:pt x="52" y="338"/>
                </a:lnTo>
                <a:lnTo>
                  <a:pt x="52" y="339"/>
                </a:lnTo>
                <a:lnTo>
                  <a:pt x="52" y="341"/>
                </a:lnTo>
                <a:lnTo>
                  <a:pt x="50" y="341"/>
                </a:lnTo>
                <a:lnTo>
                  <a:pt x="50" y="343"/>
                </a:lnTo>
                <a:lnTo>
                  <a:pt x="48" y="345"/>
                </a:lnTo>
                <a:lnTo>
                  <a:pt x="45" y="346"/>
                </a:lnTo>
                <a:lnTo>
                  <a:pt x="43" y="346"/>
                </a:lnTo>
                <a:lnTo>
                  <a:pt x="42" y="346"/>
                </a:lnTo>
                <a:lnTo>
                  <a:pt x="40" y="348"/>
                </a:lnTo>
                <a:lnTo>
                  <a:pt x="36" y="348"/>
                </a:lnTo>
                <a:lnTo>
                  <a:pt x="35" y="346"/>
                </a:lnTo>
                <a:lnTo>
                  <a:pt x="33" y="346"/>
                </a:lnTo>
                <a:lnTo>
                  <a:pt x="33" y="348"/>
                </a:lnTo>
                <a:lnTo>
                  <a:pt x="31" y="348"/>
                </a:lnTo>
                <a:lnTo>
                  <a:pt x="31" y="346"/>
                </a:lnTo>
                <a:lnTo>
                  <a:pt x="33" y="346"/>
                </a:lnTo>
                <a:lnTo>
                  <a:pt x="33" y="346"/>
                </a:lnTo>
                <a:lnTo>
                  <a:pt x="35" y="346"/>
                </a:lnTo>
                <a:lnTo>
                  <a:pt x="36" y="346"/>
                </a:lnTo>
                <a:lnTo>
                  <a:pt x="38" y="343"/>
                </a:lnTo>
                <a:lnTo>
                  <a:pt x="36" y="341"/>
                </a:lnTo>
                <a:lnTo>
                  <a:pt x="36" y="339"/>
                </a:lnTo>
                <a:lnTo>
                  <a:pt x="35" y="339"/>
                </a:lnTo>
                <a:lnTo>
                  <a:pt x="33" y="341"/>
                </a:lnTo>
                <a:lnTo>
                  <a:pt x="33" y="343"/>
                </a:lnTo>
                <a:lnTo>
                  <a:pt x="31" y="345"/>
                </a:lnTo>
                <a:lnTo>
                  <a:pt x="29" y="345"/>
                </a:lnTo>
                <a:lnTo>
                  <a:pt x="29" y="343"/>
                </a:lnTo>
                <a:lnTo>
                  <a:pt x="29" y="341"/>
                </a:lnTo>
                <a:lnTo>
                  <a:pt x="31" y="341"/>
                </a:lnTo>
                <a:lnTo>
                  <a:pt x="31" y="338"/>
                </a:lnTo>
                <a:lnTo>
                  <a:pt x="28" y="336"/>
                </a:lnTo>
                <a:lnTo>
                  <a:pt x="26" y="334"/>
                </a:lnTo>
                <a:lnTo>
                  <a:pt x="24" y="331"/>
                </a:lnTo>
                <a:lnTo>
                  <a:pt x="23" y="329"/>
                </a:lnTo>
                <a:lnTo>
                  <a:pt x="17" y="331"/>
                </a:lnTo>
                <a:lnTo>
                  <a:pt x="16" y="331"/>
                </a:lnTo>
                <a:lnTo>
                  <a:pt x="12" y="331"/>
                </a:lnTo>
                <a:lnTo>
                  <a:pt x="11" y="331"/>
                </a:lnTo>
                <a:lnTo>
                  <a:pt x="12" y="331"/>
                </a:lnTo>
                <a:lnTo>
                  <a:pt x="12" y="331"/>
                </a:lnTo>
                <a:lnTo>
                  <a:pt x="12" y="329"/>
                </a:lnTo>
                <a:lnTo>
                  <a:pt x="14" y="329"/>
                </a:lnTo>
                <a:lnTo>
                  <a:pt x="14" y="327"/>
                </a:lnTo>
                <a:lnTo>
                  <a:pt x="12" y="327"/>
                </a:lnTo>
                <a:lnTo>
                  <a:pt x="12" y="326"/>
                </a:lnTo>
                <a:lnTo>
                  <a:pt x="11" y="324"/>
                </a:lnTo>
                <a:lnTo>
                  <a:pt x="9" y="322"/>
                </a:lnTo>
                <a:lnTo>
                  <a:pt x="7" y="322"/>
                </a:lnTo>
                <a:lnTo>
                  <a:pt x="5" y="322"/>
                </a:lnTo>
                <a:lnTo>
                  <a:pt x="4" y="322"/>
                </a:lnTo>
                <a:lnTo>
                  <a:pt x="2" y="327"/>
                </a:lnTo>
                <a:lnTo>
                  <a:pt x="2" y="332"/>
                </a:lnTo>
                <a:lnTo>
                  <a:pt x="0" y="334"/>
                </a:lnTo>
                <a:lnTo>
                  <a:pt x="0" y="332"/>
                </a:lnTo>
                <a:lnTo>
                  <a:pt x="0" y="331"/>
                </a:lnTo>
                <a:lnTo>
                  <a:pt x="0" y="327"/>
                </a:lnTo>
                <a:lnTo>
                  <a:pt x="0" y="326"/>
                </a:lnTo>
                <a:lnTo>
                  <a:pt x="0" y="324"/>
                </a:lnTo>
                <a:lnTo>
                  <a:pt x="0" y="322"/>
                </a:lnTo>
                <a:lnTo>
                  <a:pt x="0" y="320"/>
                </a:lnTo>
                <a:lnTo>
                  <a:pt x="0" y="319"/>
                </a:lnTo>
                <a:lnTo>
                  <a:pt x="0" y="317"/>
                </a:lnTo>
                <a:lnTo>
                  <a:pt x="0" y="315"/>
                </a:lnTo>
                <a:lnTo>
                  <a:pt x="0" y="315"/>
                </a:lnTo>
                <a:lnTo>
                  <a:pt x="0" y="310"/>
                </a:lnTo>
                <a:lnTo>
                  <a:pt x="0" y="308"/>
                </a:lnTo>
                <a:lnTo>
                  <a:pt x="0" y="305"/>
                </a:lnTo>
                <a:lnTo>
                  <a:pt x="0" y="302"/>
                </a:lnTo>
                <a:lnTo>
                  <a:pt x="0" y="300"/>
                </a:lnTo>
                <a:lnTo>
                  <a:pt x="0" y="289"/>
                </a:lnTo>
                <a:lnTo>
                  <a:pt x="0" y="284"/>
                </a:lnTo>
                <a:lnTo>
                  <a:pt x="0" y="283"/>
                </a:lnTo>
                <a:lnTo>
                  <a:pt x="0" y="276"/>
                </a:lnTo>
                <a:lnTo>
                  <a:pt x="0" y="274"/>
                </a:lnTo>
                <a:lnTo>
                  <a:pt x="0" y="272"/>
                </a:lnTo>
                <a:lnTo>
                  <a:pt x="0" y="271"/>
                </a:lnTo>
                <a:lnTo>
                  <a:pt x="0" y="267"/>
                </a:lnTo>
                <a:lnTo>
                  <a:pt x="0" y="264"/>
                </a:lnTo>
                <a:lnTo>
                  <a:pt x="0" y="260"/>
                </a:lnTo>
                <a:lnTo>
                  <a:pt x="0" y="259"/>
                </a:lnTo>
                <a:lnTo>
                  <a:pt x="0" y="257"/>
                </a:lnTo>
                <a:lnTo>
                  <a:pt x="0" y="255"/>
                </a:lnTo>
                <a:lnTo>
                  <a:pt x="0" y="250"/>
                </a:lnTo>
                <a:lnTo>
                  <a:pt x="0" y="236"/>
                </a:lnTo>
                <a:lnTo>
                  <a:pt x="0" y="224"/>
                </a:lnTo>
                <a:lnTo>
                  <a:pt x="0" y="222"/>
                </a:lnTo>
                <a:lnTo>
                  <a:pt x="0" y="221"/>
                </a:lnTo>
                <a:lnTo>
                  <a:pt x="0" y="219"/>
                </a:lnTo>
                <a:lnTo>
                  <a:pt x="0" y="217"/>
                </a:lnTo>
                <a:lnTo>
                  <a:pt x="0" y="214"/>
                </a:lnTo>
                <a:lnTo>
                  <a:pt x="0" y="212"/>
                </a:lnTo>
                <a:lnTo>
                  <a:pt x="0" y="210"/>
                </a:lnTo>
                <a:lnTo>
                  <a:pt x="0" y="203"/>
                </a:lnTo>
                <a:lnTo>
                  <a:pt x="0" y="202"/>
                </a:lnTo>
                <a:lnTo>
                  <a:pt x="2" y="200"/>
                </a:lnTo>
                <a:lnTo>
                  <a:pt x="7" y="198"/>
                </a:lnTo>
                <a:lnTo>
                  <a:pt x="9" y="197"/>
                </a:lnTo>
                <a:lnTo>
                  <a:pt x="12" y="197"/>
                </a:lnTo>
                <a:lnTo>
                  <a:pt x="14" y="195"/>
                </a:lnTo>
                <a:lnTo>
                  <a:pt x="16" y="190"/>
                </a:lnTo>
                <a:lnTo>
                  <a:pt x="17" y="188"/>
                </a:lnTo>
                <a:lnTo>
                  <a:pt x="17" y="186"/>
                </a:lnTo>
                <a:lnTo>
                  <a:pt x="21" y="185"/>
                </a:lnTo>
                <a:lnTo>
                  <a:pt x="23" y="185"/>
                </a:lnTo>
                <a:lnTo>
                  <a:pt x="24" y="183"/>
                </a:lnTo>
                <a:lnTo>
                  <a:pt x="24" y="183"/>
                </a:lnTo>
                <a:lnTo>
                  <a:pt x="26" y="181"/>
                </a:lnTo>
                <a:lnTo>
                  <a:pt x="28" y="181"/>
                </a:lnTo>
                <a:lnTo>
                  <a:pt x="29" y="179"/>
                </a:lnTo>
                <a:lnTo>
                  <a:pt x="31" y="179"/>
                </a:lnTo>
                <a:lnTo>
                  <a:pt x="33" y="172"/>
                </a:lnTo>
                <a:lnTo>
                  <a:pt x="33" y="169"/>
                </a:lnTo>
                <a:lnTo>
                  <a:pt x="40" y="164"/>
                </a:lnTo>
                <a:lnTo>
                  <a:pt x="45" y="162"/>
                </a:lnTo>
                <a:lnTo>
                  <a:pt x="54" y="166"/>
                </a:lnTo>
                <a:lnTo>
                  <a:pt x="55" y="164"/>
                </a:lnTo>
                <a:lnTo>
                  <a:pt x="62" y="166"/>
                </a:lnTo>
                <a:lnTo>
                  <a:pt x="64" y="166"/>
                </a:lnTo>
                <a:lnTo>
                  <a:pt x="72" y="166"/>
                </a:lnTo>
                <a:lnTo>
                  <a:pt x="83" y="166"/>
                </a:lnTo>
                <a:lnTo>
                  <a:pt x="97" y="166"/>
                </a:lnTo>
                <a:lnTo>
                  <a:pt x="98" y="166"/>
                </a:lnTo>
                <a:lnTo>
                  <a:pt x="100" y="166"/>
                </a:lnTo>
                <a:lnTo>
                  <a:pt x="102" y="166"/>
                </a:lnTo>
                <a:lnTo>
                  <a:pt x="107" y="166"/>
                </a:lnTo>
                <a:lnTo>
                  <a:pt x="115" y="162"/>
                </a:lnTo>
                <a:lnTo>
                  <a:pt x="115" y="162"/>
                </a:lnTo>
                <a:lnTo>
                  <a:pt x="117" y="159"/>
                </a:lnTo>
                <a:lnTo>
                  <a:pt x="121" y="154"/>
                </a:lnTo>
                <a:lnTo>
                  <a:pt x="121" y="145"/>
                </a:lnTo>
                <a:lnTo>
                  <a:pt x="119" y="135"/>
                </a:lnTo>
                <a:lnTo>
                  <a:pt x="117" y="131"/>
                </a:lnTo>
                <a:lnTo>
                  <a:pt x="121" y="126"/>
                </a:lnTo>
                <a:lnTo>
                  <a:pt x="126" y="123"/>
                </a:lnTo>
                <a:lnTo>
                  <a:pt x="129" y="119"/>
                </a:lnTo>
                <a:lnTo>
                  <a:pt x="133" y="116"/>
                </a:lnTo>
                <a:lnTo>
                  <a:pt x="136" y="114"/>
                </a:lnTo>
                <a:lnTo>
                  <a:pt x="140" y="111"/>
                </a:lnTo>
                <a:lnTo>
                  <a:pt x="141" y="107"/>
                </a:lnTo>
                <a:lnTo>
                  <a:pt x="145" y="102"/>
                </a:lnTo>
                <a:lnTo>
                  <a:pt x="145" y="100"/>
                </a:lnTo>
                <a:lnTo>
                  <a:pt x="148" y="97"/>
                </a:lnTo>
                <a:lnTo>
                  <a:pt x="148" y="95"/>
                </a:lnTo>
                <a:lnTo>
                  <a:pt x="152" y="90"/>
                </a:lnTo>
                <a:lnTo>
                  <a:pt x="152" y="88"/>
                </a:lnTo>
                <a:lnTo>
                  <a:pt x="152" y="86"/>
                </a:lnTo>
                <a:lnTo>
                  <a:pt x="153" y="81"/>
                </a:lnTo>
                <a:lnTo>
                  <a:pt x="157" y="74"/>
                </a:lnTo>
                <a:lnTo>
                  <a:pt x="160" y="69"/>
                </a:lnTo>
                <a:lnTo>
                  <a:pt x="167" y="59"/>
                </a:lnTo>
                <a:lnTo>
                  <a:pt x="167" y="57"/>
                </a:lnTo>
                <a:lnTo>
                  <a:pt x="172" y="52"/>
                </a:lnTo>
                <a:lnTo>
                  <a:pt x="176" y="50"/>
                </a:lnTo>
                <a:lnTo>
                  <a:pt x="177" y="50"/>
                </a:lnTo>
                <a:lnTo>
                  <a:pt x="181" y="50"/>
                </a:lnTo>
                <a:lnTo>
                  <a:pt x="183" y="50"/>
                </a:lnTo>
                <a:lnTo>
                  <a:pt x="191" y="52"/>
                </a:lnTo>
                <a:lnTo>
                  <a:pt x="198" y="54"/>
                </a:lnTo>
                <a:lnTo>
                  <a:pt x="203" y="56"/>
                </a:lnTo>
                <a:lnTo>
                  <a:pt x="205" y="56"/>
                </a:lnTo>
                <a:lnTo>
                  <a:pt x="214" y="54"/>
                </a:lnTo>
                <a:lnTo>
                  <a:pt x="217" y="50"/>
                </a:lnTo>
                <a:lnTo>
                  <a:pt x="220" y="49"/>
                </a:lnTo>
                <a:lnTo>
                  <a:pt x="224" y="43"/>
                </a:lnTo>
                <a:lnTo>
                  <a:pt x="226" y="42"/>
                </a:lnTo>
                <a:lnTo>
                  <a:pt x="229" y="33"/>
                </a:lnTo>
                <a:lnTo>
                  <a:pt x="229" y="31"/>
                </a:lnTo>
                <a:lnTo>
                  <a:pt x="231" y="28"/>
                </a:lnTo>
                <a:lnTo>
                  <a:pt x="231" y="26"/>
                </a:lnTo>
                <a:lnTo>
                  <a:pt x="231" y="25"/>
                </a:lnTo>
                <a:lnTo>
                  <a:pt x="231" y="19"/>
                </a:lnTo>
                <a:lnTo>
                  <a:pt x="231" y="16"/>
                </a:lnTo>
                <a:lnTo>
                  <a:pt x="231" y="14"/>
                </a:lnTo>
                <a:lnTo>
                  <a:pt x="232" y="14"/>
                </a:lnTo>
                <a:lnTo>
                  <a:pt x="232" y="12"/>
                </a:lnTo>
                <a:lnTo>
                  <a:pt x="232" y="11"/>
                </a:lnTo>
                <a:lnTo>
                  <a:pt x="234" y="9"/>
                </a:lnTo>
                <a:lnTo>
                  <a:pt x="234" y="7"/>
                </a:lnTo>
                <a:lnTo>
                  <a:pt x="236" y="6"/>
                </a:lnTo>
                <a:lnTo>
                  <a:pt x="236" y="4"/>
                </a:lnTo>
                <a:lnTo>
                  <a:pt x="238" y="2"/>
                </a:lnTo>
                <a:lnTo>
                  <a:pt x="239" y="2"/>
                </a:lnTo>
                <a:lnTo>
                  <a:pt x="239" y="0"/>
                </a:lnTo>
                <a:lnTo>
                  <a:pt x="241" y="0"/>
                </a:lnTo>
                <a:lnTo>
                  <a:pt x="243" y="0"/>
                </a:lnTo>
                <a:lnTo>
                  <a:pt x="244" y="0"/>
                </a:lnTo>
                <a:lnTo>
                  <a:pt x="246" y="0"/>
                </a:lnTo>
                <a:lnTo>
                  <a:pt x="248" y="0"/>
                </a:lnTo>
                <a:lnTo>
                  <a:pt x="250" y="0"/>
                </a:lnTo>
                <a:lnTo>
                  <a:pt x="251" y="2"/>
                </a:lnTo>
                <a:lnTo>
                  <a:pt x="253" y="2"/>
                </a:lnTo>
                <a:lnTo>
                  <a:pt x="255" y="2"/>
                </a:lnTo>
                <a:lnTo>
                  <a:pt x="257" y="4"/>
                </a:lnTo>
                <a:lnTo>
                  <a:pt x="258" y="4"/>
                </a:lnTo>
                <a:lnTo>
                  <a:pt x="260" y="6"/>
                </a:lnTo>
                <a:lnTo>
                  <a:pt x="262" y="7"/>
                </a:lnTo>
                <a:lnTo>
                  <a:pt x="263" y="7"/>
                </a:lnTo>
                <a:lnTo>
                  <a:pt x="263" y="9"/>
                </a:lnTo>
                <a:lnTo>
                  <a:pt x="265" y="11"/>
                </a:lnTo>
                <a:lnTo>
                  <a:pt x="265" y="12"/>
                </a:lnTo>
                <a:lnTo>
                  <a:pt x="267" y="14"/>
                </a:lnTo>
                <a:lnTo>
                  <a:pt x="270" y="14"/>
                </a:lnTo>
                <a:lnTo>
                  <a:pt x="272" y="16"/>
                </a:lnTo>
                <a:lnTo>
                  <a:pt x="272" y="18"/>
                </a:lnTo>
                <a:lnTo>
                  <a:pt x="274" y="19"/>
                </a:lnTo>
                <a:lnTo>
                  <a:pt x="274" y="21"/>
                </a:lnTo>
                <a:lnTo>
                  <a:pt x="281" y="28"/>
                </a:lnTo>
                <a:lnTo>
                  <a:pt x="281" y="30"/>
                </a:lnTo>
                <a:lnTo>
                  <a:pt x="284" y="30"/>
                </a:lnTo>
                <a:lnTo>
                  <a:pt x="294" y="37"/>
                </a:lnTo>
                <a:lnTo>
                  <a:pt x="296" y="37"/>
                </a:lnTo>
                <a:lnTo>
                  <a:pt x="305" y="43"/>
                </a:lnTo>
                <a:lnTo>
                  <a:pt x="317" y="50"/>
                </a:lnTo>
                <a:lnTo>
                  <a:pt x="325" y="56"/>
                </a:lnTo>
                <a:lnTo>
                  <a:pt x="330" y="52"/>
                </a:lnTo>
                <a:lnTo>
                  <a:pt x="341" y="45"/>
                </a:lnTo>
                <a:lnTo>
                  <a:pt x="349" y="43"/>
                </a:lnTo>
                <a:lnTo>
                  <a:pt x="351" y="45"/>
                </a:lnTo>
                <a:lnTo>
                  <a:pt x="361" y="52"/>
                </a:lnTo>
                <a:lnTo>
                  <a:pt x="365" y="59"/>
                </a:lnTo>
                <a:lnTo>
                  <a:pt x="367" y="6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9" name="Freeform 187"/>
          <p:cNvSpPr>
            <a:spLocks/>
          </p:cNvSpPr>
          <p:nvPr/>
        </p:nvSpPr>
        <p:spPr bwMode="auto">
          <a:xfrm>
            <a:off x="5359401" y="4119563"/>
            <a:ext cx="141288" cy="298450"/>
          </a:xfrm>
          <a:custGeom>
            <a:avLst/>
            <a:gdLst/>
            <a:ahLst/>
            <a:cxnLst>
              <a:cxn ang="0">
                <a:pos x="84" y="7"/>
              </a:cxn>
              <a:cxn ang="0">
                <a:pos x="77" y="21"/>
              </a:cxn>
              <a:cxn ang="0">
                <a:pos x="62" y="38"/>
              </a:cxn>
              <a:cxn ang="0">
                <a:pos x="63" y="55"/>
              </a:cxn>
              <a:cxn ang="0">
                <a:pos x="72" y="67"/>
              </a:cxn>
              <a:cxn ang="0">
                <a:pos x="77" y="76"/>
              </a:cxn>
              <a:cxn ang="0">
                <a:pos x="82" y="88"/>
              </a:cxn>
              <a:cxn ang="0">
                <a:pos x="84" y="103"/>
              </a:cxn>
              <a:cxn ang="0">
                <a:pos x="82" y="121"/>
              </a:cxn>
              <a:cxn ang="0">
                <a:pos x="79" y="131"/>
              </a:cxn>
              <a:cxn ang="0">
                <a:pos x="70" y="143"/>
              </a:cxn>
              <a:cxn ang="0">
                <a:pos x="62" y="152"/>
              </a:cxn>
              <a:cxn ang="0">
                <a:pos x="50" y="167"/>
              </a:cxn>
              <a:cxn ang="0">
                <a:pos x="44" y="179"/>
              </a:cxn>
              <a:cxn ang="0">
                <a:pos x="37" y="186"/>
              </a:cxn>
              <a:cxn ang="0">
                <a:pos x="31" y="184"/>
              </a:cxn>
              <a:cxn ang="0">
                <a:pos x="31" y="181"/>
              </a:cxn>
              <a:cxn ang="0">
                <a:pos x="31" y="176"/>
              </a:cxn>
              <a:cxn ang="0">
                <a:pos x="25" y="174"/>
              </a:cxn>
              <a:cxn ang="0">
                <a:pos x="20" y="171"/>
              </a:cxn>
              <a:cxn ang="0">
                <a:pos x="12" y="162"/>
              </a:cxn>
              <a:cxn ang="0">
                <a:pos x="8" y="157"/>
              </a:cxn>
              <a:cxn ang="0">
                <a:pos x="1" y="150"/>
              </a:cxn>
              <a:cxn ang="0">
                <a:pos x="1" y="143"/>
              </a:cxn>
              <a:cxn ang="0">
                <a:pos x="1" y="136"/>
              </a:cxn>
              <a:cxn ang="0">
                <a:pos x="1" y="129"/>
              </a:cxn>
              <a:cxn ang="0">
                <a:pos x="3" y="124"/>
              </a:cxn>
              <a:cxn ang="0">
                <a:pos x="5" y="117"/>
              </a:cxn>
              <a:cxn ang="0">
                <a:pos x="7" y="110"/>
              </a:cxn>
              <a:cxn ang="0">
                <a:pos x="8" y="105"/>
              </a:cxn>
              <a:cxn ang="0">
                <a:pos x="8" y="98"/>
              </a:cxn>
              <a:cxn ang="0">
                <a:pos x="10" y="91"/>
              </a:cxn>
              <a:cxn ang="0">
                <a:pos x="13" y="90"/>
              </a:cxn>
              <a:cxn ang="0">
                <a:pos x="15" y="84"/>
              </a:cxn>
              <a:cxn ang="0">
                <a:pos x="17" y="78"/>
              </a:cxn>
              <a:cxn ang="0">
                <a:pos x="20" y="76"/>
              </a:cxn>
              <a:cxn ang="0">
                <a:pos x="24" y="69"/>
              </a:cxn>
              <a:cxn ang="0">
                <a:pos x="27" y="64"/>
              </a:cxn>
              <a:cxn ang="0">
                <a:pos x="31" y="59"/>
              </a:cxn>
              <a:cxn ang="0">
                <a:pos x="31" y="54"/>
              </a:cxn>
              <a:cxn ang="0">
                <a:pos x="36" y="48"/>
              </a:cxn>
              <a:cxn ang="0">
                <a:pos x="39" y="45"/>
              </a:cxn>
              <a:cxn ang="0">
                <a:pos x="46" y="41"/>
              </a:cxn>
              <a:cxn ang="0">
                <a:pos x="50" y="38"/>
              </a:cxn>
              <a:cxn ang="0">
                <a:pos x="56" y="35"/>
              </a:cxn>
              <a:cxn ang="0">
                <a:pos x="62" y="29"/>
              </a:cxn>
              <a:cxn ang="0">
                <a:pos x="67" y="24"/>
              </a:cxn>
              <a:cxn ang="0">
                <a:pos x="70" y="19"/>
              </a:cxn>
              <a:cxn ang="0">
                <a:pos x="74" y="16"/>
              </a:cxn>
              <a:cxn ang="0">
                <a:pos x="75" y="9"/>
              </a:cxn>
              <a:cxn ang="0">
                <a:pos x="77" y="2"/>
              </a:cxn>
              <a:cxn ang="0">
                <a:pos x="79" y="2"/>
              </a:cxn>
            </a:cxnLst>
            <a:rect l="0" t="0" r="r" b="b"/>
            <a:pathLst>
              <a:path w="89" h="188">
                <a:moveTo>
                  <a:pt x="89" y="2"/>
                </a:moveTo>
                <a:lnTo>
                  <a:pt x="87" y="2"/>
                </a:lnTo>
                <a:lnTo>
                  <a:pt x="86" y="5"/>
                </a:lnTo>
                <a:lnTo>
                  <a:pt x="84" y="7"/>
                </a:lnTo>
                <a:lnTo>
                  <a:pt x="84" y="11"/>
                </a:lnTo>
                <a:lnTo>
                  <a:pt x="82" y="12"/>
                </a:lnTo>
                <a:lnTo>
                  <a:pt x="82" y="16"/>
                </a:lnTo>
                <a:lnTo>
                  <a:pt x="77" y="21"/>
                </a:lnTo>
                <a:lnTo>
                  <a:pt x="74" y="24"/>
                </a:lnTo>
                <a:lnTo>
                  <a:pt x="65" y="33"/>
                </a:lnTo>
                <a:lnTo>
                  <a:pt x="63" y="38"/>
                </a:lnTo>
                <a:lnTo>
                  <a:pt x="62" y="38"/>
                </a:lnTo>
                <a:lnTo>
                  <a:pt x="62" y="41"/>
                </a:lnTo>
                <a:lnTo>
                  <a:pt x="62" y="45"/>
                </a:lnTo>
                <a:lnTo>
                  <a:pt x="62" y="48"/>
                </a:lnTo>
                <a:lnTo>
                  <a:pt x="63" y="55"/>
                </a:lnTo>
                <a:lnTo>
                  <a:pt x="68" y="62"/>
                </a:lnTo>
                <a:lnTo>
                  <a:pt x="70" y="64"/>
                </a:lnTo>
                <a:lnTo>
                  <a:pt x="72" y="66"/>
                </a:lnTo>
                <a:lnTo>
                  <a:pt x="72" y="67"/>
                </a:lnTo>
                <a:lnTo>
                  <a:pt x="74" y="67"/>
                </a:lnTo>
                <a:lnTo>
                  <a:pt x="75" y="71"/>
                </a:lnTo>
                <a:lnTo>
                  <a:pt x="75" y="72"/>
                </a:lnTo>
                <a:lnTo>
                  <a:pt x="77" y="76"/>
                </a:lnTo>
                <a:lnTo>
                  <a:pt x="77" y="78"/>
                </a:lnTo>
                <a:lnTo>
                  <a:pt x="79" y="78"/>
                </a:lnTo>
                <a:lnTo>
                  <a:pt x="80" y="84"/>
                </a:lnTo>
                <a:lnTo>
                  <a:pt x="82" y="88"/>
                </a:lnTo>
                <a:lnTo>
                  <a:pt x="82" y="90"/>
                </a:lnTo>
                <a:lnTo>
                  <a:pt x="84" y="98"/>
                </a:lnTo>
                <a:lnTo>
                  <a:pt x="84" y="102"/>
                </a:lnTo>
                <a:lnTo>
                  <a:pt x="84" y="103"/>
                </a:lnTo>
                <a:lnTo>
                  <a:pt x="84" y="107"/>
                </a:lnTo>
                <a:lnTo>
                  <a:pt x="84" y="110"/>
                </a:lnTo>
                <a:lnTo>
                  <a:pt x="84" y="112"/>
                </a:lnTo>
                <a:lnTo>
                  <a:pt x="82" y="121"/>
                </a:lnTo>
                <a:lnTo>
                  <a:pt x="80" y="122"/>
                </a:lnTo>
                <a:lnTo>
                  <a:pt x="80" y="126"/>
                </a:lnTo>
                <a:lnTo>
                  <a:pt x="79" y="127"/>
                </a:lnTo>
                <a:lnTo>
                  <a:pt x="79" y="131"/>
                </a:lnTo>
                <a:lnTo>
                  <a:pt x="75" y="136"/>
                </a:lnTo>
                <a:lnTo>
                  <a:pt x="75" y="138"/>
                </a:lnTo>
                <a:lnTo>
                  <a:pt x="72" y="141"/>
                </a:lnTo>
                <a:lnTo>
                  <a:pt x="70" y="143"/>
                </a:lnTo>
                <a:lnTo>
                  <a:pt x="68" y="145"/>
                </a:lnTo>
                <a:lnTo>
                  <a:pt x="67" y="148"/>
                </a:lnTo>
                <a:lnTo>
                  <a:pt x="62" y="152"/>
                </a:lnTo>
                <a:lnTo>
                  <a:pt x="62" y="152"/>
                </a:lnTo>
                <a:lnTo>
                  <a:pt x="60" y="152"/>
                </a:lnTo>
                <a:lnTo>
                  <a:pt x="60" y="153"/>
                </a:lnTo>
                <a:lnTo>
                  <a:pt x="58" y="153"/>
                </a:lnTo>
                <a:lnTo>
                  <a:pt x="50" y="167"/>
                </a:lnTo>
                <a:lnTo>
                  <a:pt x="48" y="169"/>
                </a:lnTo>
                <a:lnTo>
                  <a:pt x="46" y="172"/>
                </a:lnTo>
                <a:lnTo>
                  <a:pt x="46" y="176"/>
                </a:lnTo>
                <a:lnTo>
                  <a:pt x="44" y="179"/>
                </a:lnTo>
                <a:lnTo>
                  <a:pt x="43" y="181"/>
                </a:lnTo>
                <a:lnTo>
                  <a:pt x="41" y="183"/>
                </a:lnTo>
                <a:lnTo>
                  <a:pt x="39" y="188"/>
                </a:lnTo>
                <a:lnTo>
                  <a:pt x="37" y="186"/>
                </a:lnTo>
                <a:lnTo>
                  <a:pt x="36" y="186"/>
                </a:lnTo>
                <a:lnTo>
                  <a:pt x="34" y="186"/>
                </a:lnTo>
                <a:lnTo>
                  <a:pt x="32" y="186"/>
                </a:lnTo>
                <a:lnTo>
                  <a:pt x="31" y="184"/>
                </a:lnTo>
                <a:lnTo>
                  <a:pt x="31" y="183"/>
                </a:lnTo>
                <a:lnTo>
                  <a:pt x="31" y="183"/>
                </a:lnTo>
                <a:lnTo>
                  <a:pt x="31" y="183"/>
                </a:lnTo>
                <a:lnTo>
                  <a:pt x="31" y="181"/>
                </a:lnTo>
                <a:lnTo>
                  <a:pt x="31" y="181"/>
                </a:lnTo>
                <a:lnTo>
                  <a:pt x="31" y="179"/>
                </a:lnTo>
                <a:lnTo>
                  <a:pt x="31" y="177"/>
                </a:lnTo>
                <a:lnTo>
                  <a:pt x="31" y="176"/>
                </a:lnTo>
                <a:lnTo>
                  <a:pt x="29" y="176"/>
                </a:lnTo>
                <a:lnTo>
                  <a:pt x="29" y="174"/>
                </a:lnTo>
                <a:lnTo>
                  <a:pt x="27" y="174"/>
                </a:lnTo>
                <a:lnTo>
                  <a:pt x="25" y="174"/>
                </a:lnTo>
                <a:lnTo>
                  <a:pt x="25" y="172"/>
                </a:lnTo>
                <a:lnTo>
                  <a:pt x="24" y="172"/>
                </a:lnTo>
                <a:lnTo>
                  <a:pt x="22" y="171"/>
                </a:lnTo>
                <a:lnTo>
                  <a:pt x="20" y="171"/>
                </a:lnTo>
                <a:lnTo>
                  <a:pt x="19" y="169"/>
                </a:lnTo>
                <a:lnTo>
                  <a:pt x="17" y="167"/>
                </a:lnTo>
                <a:lnTo>
                  <a:pt x="15" y="165"/>
                </a:lnTo>
                <a:lnTo>
                  <a:pt x="12" y="162"/>
                </a:lnTo>
                <a:lnTo>
                  <a:pt x="10" y="160"/>
                </a:lnTo>
                <a:lnTo>
                  <a:pt x="10" y="158"/>
                </a:lnTo>
                <a:lnTo>
                  <a:pt x="8" y="158"/>
                </a:lnTo>
                <a:lnTo>
                  <a:pt x="8" y="157"/>
                </a:lnTo>
                <a:lnTo>
                  <a:pt x="7" y="155"/>
                </a:lnTo>
                <a:lnTo>
                  <a:pt x="3" y="152"/>
                </a:lnTo>
                <a:lnTo>
                  <a:pt x="3" y="152"/>
                </a:lnTo>
                <a:lnTo>
                  <a:pt x="1" y="150"/>
                </a:lnTo>
                <a:lnTo>
                  <a:pt x="1" y="148"/>
                </a:lnTo>
                <a:lnTo>
                  <a:pt x="1" y="146"/>
                </a:lnTo>
                <a:lnTo>
                  <a:pt x="1" y="145"/>
                </a:lnTo>
                <a:lnTo>
                  <a:pt x="1" y="143"/>
                </a:lnTo>
                <a:lnTo>
                  <a:pt x="0" y="141"/>
                </a:lnTo>
                <a:lnTo>
                  <a:pt x="1" y="138"/>
                </a:lnTo>
                <a:lnTo>
                  <a:pt x="1" y="138"/>
                </a:lnTo>
                <a:lnTo>
                  <a:pt x="1" y="136"/>
                </a:lnTo>
                <a:lnTo>
                  <a:pt x="1" y="134"/>
                </a:lnTo>
                <a:lnTo>
                  <a:pt x="1" y="133"/>
                </a:lnTo>
                <a:lnTo>
                  <a:pt x="1" y="131"/>
                </a:lnTo>
                <a:lnTo>
                  <a:pt x="1" y="129"/>
                </a:lnTo>
                <a:lnTo>
                  <a:pt x="3" y="129"/>
                </a:lnTo>
                <a:lnTo>
                  <a:pt x="3" y="127"/>
                </a:lnTo>
                <a:lnTo>
                  <a:pt x="3" y="126"/>
                </a:lnTo>
                <a:lnTo>
                  <a:pt x="3" y="124"/>
                </a:lnTo>
                <a:lnTo>
                  <a:pt x="5" y="122"/>
                </a:lnTo>
                <a:lnTo>
                  <a:pt x="5" y="121"/>
                </a:lnTo>
                <a:lnTo>
                  <a:pt x="5" y="119"/>
                </a:lnTo>
                <a:lnTo>
                  <a:pt x="5" y="117"/>
                </a:lnTo>
                <a:lnTo>
                  <a:pt x="5" y="115"/>
                </a:lnTo>
                <a:lnTo>
                  <a:pt x="5" y="114"/>
                </a:lnTo>
                <a:lnTo>
                  <a:pt x="7" y="112"/>
                </a:lnTo>
                <a:lnTo>
                  <a:pt x="7" y="110"/>
                </a:lnTo>
                <a:lnTo>
                  <a:pt x="7" y="109"/>
                </a:lnTo>
                <a:lnTo>
                  <a:pt x="7" y="107"/>
                </a:lnTo>
                <a:lnTo>
                  <a:pt x="8" y="107"/>
                </a:lnTo>
                <a:lnTo>
                  <a:pt x="8" y="105"/>
                </a:lnTo>
                <a:lnTo>
                  <a:pt x="8" y="103"/>
                </a:lnTo>
                <a:lnTo>
                  <a:pt x="8" y="102"/>
                </a:lnTo>
                <a:lnTo>
                  <a:pt x="8" y="100"/>
                </a:lnTo>
                <a:lnTo>
                  <a:pt x="8" y="98"/>
                </a:lnTo>
                <a:lnTo>
                  <a:pt x="8" y="97"/>
                </a:lnTo>
                <a:lnTo>
                  <a:pt x="10" y="95"/>
                </a:lnTo>
                <a:lnTo>
                  <a:pt x="10" y="93"/>
                </a:lnTo>
                <a:lnTo>
                  <a:pt x="10" y="91"/>
                </a:lnTo>
                <a:lnTo>
                  <a:pt x="12" y="91"/>
                </a:lnTo>
                <a:lnTo>
                  <a:pt x="12" y="91"/>
                </a:lnTo>
                <a:lnTo>
                  <a:pt x="12" y="90"/>
                </a:lnTo>
                <a:lnTo>
                  <a:pt x="13" y="90"/>
                </a:lnTo>
                <a:lnTo>
                  <a:pt x="13" y="88"/>
                </a:lnTo>
                <a:lnTo>
                  <a:pt x="13" y="86"/>
                </a:lnTo>
                <a:lnTo>
                  <a:pt x="15" y="86"/>
                </a:lnTo>
                <a:lnTo>
                  <a:pt x="15" y="84"/>
                </a:lnTo>
                <a:lnTo>
                  <a:pt x="15" y="83"/>
                </a:lnTo>
                <a:lnTo>
                  <a:pt x="15" y="81"/>
                </a:lnTo>
                <a:lnTo>
                  <a:pt x="17" y="79"/>
                </a:lnTo>
                <a:lnTo>
                  <a:pt x="17" y="78"/>
                </a:lnTo>
                <a:lnTo>
                  <a:pt x="19" y="78"/>
                </a:lnTo>
                <a:lnTo>
                  <a:pt x="19" y="78"/>
                </a:lnTo>
                <a:lnTo>
                  <a:pt x="19" y="76"/>
                </a:lnTo>
                <a:lnTo>
                  <a:pt x="20" y="76"/>
                </a:lnTo>
                <a:lnTo>
                  <a:pt x="20" y="74"/>
                </a:lnTo>
                <a:lnTo>
                  <a:pt x="22" y="72"/>
                </a:lnTo>
                <a:lnTo>
                  <a:pt x="22" y="71"/>
                </a:lnTo>
                <a:lnTo>
                  <a:pt x="24" y="69"/>
                </a:lnTo>
                <a:lnTo>
                  <a:pt x="25" y="67"/>
                </a:lnTo>
                <a:lnTo>
                  <a:pt x="25" y="66"/>
                </a:lnTo>
                <a:lnTo>
                  <a:pt x="25" y="64"/>
                </a:lnTo>
                <a:lnTo>
                  <a:pt x="27" y="64"/>
                </a:lnTo>
                <a:lnTo>
                  <a:pt x="27" y="62"/>
                </a:lnTo>
                <a:lnTo>
                  <a:pt x="29" y="60"/>
                </a:lnTo>
                <a:lnTo>
                  <a:pt x="31" y="60"/>
                </a:lnTo>
                <a:lnTo>
                  <a:pt x="31" y="59"/>
                </a:lnTo>
                <a:lnTo>
                  <a:pt x="31" y="57"/>
                </a:lnTo>
                <a:lnTo>
                  <a:pt x="31" y="57"/>
                </a:lnTo>
                <a:lnTo>
                  <a:pt x="31" y="55"/>
                </a:lnTo>
                <a:lnTo>
                  <a:pt x="31" y="54"/>
                </a:lnTo>
                <a:lnTo>
                  <a:pt x="32" y="54"/>
                </a:lnTo>
                <a:lnTo>
                  <a:pt x="32" y="52"/>
                </a:lnTo>
                <a:lnTo>
                  <a:pt x="34" y="50"/>
                </a:lnTo>
                <a:lnTo>
                  <a:pt x="36" y="48"/>
                </a:lnTo>
                <a:lnTo>
                  <a:pt x="36" y="47"/>
                </a:lnTo>
                <a:lnTo>
                  <a:pt x="36" y="47"/>
                </a:lnTo>
                <a:lnTo>
                  <a:pt x="37" y="45"/>
                </a:lnTo>
                <a:lnTo>
                  <a:pt x="39" y="45"/>
                </a:lnTo>
                <a:lnTo>
                  <a:pt x="39" y="43"/>
                </a:lnTo>
                <a:lnTo>
                  <a:pt x="41" y="43"/>
                </a:lnTo>
                <a:lnTo>
                  <a:pt x="43" y="41"/>
                </a:lnTo>
                <a:lnTo>
                  <a:pt x="46" y="41"/>
                </a:lnTo>
                <a:lnTo>
                  <a:pt x="46" y="40"/>
                </a:lnTo>
                <a:lnTo>
                  <a:pt x="46" y="40"/>
                </a:lnTo>
                <a:lnTo>
                  <a:pt x="48" y="38"/>
                </a:lnTo>
                <a:lnTo>
                  <a:pt x="50" y="38"/>
                </a:lnTo>
                <a:lnTo>
                  <a:pt x="51" y="36"/>
                </a:lnTo>
                <a:lnTo>
                  <a:pt x="53" y="36"/>
                </a:lnTo>
                <a:lnTo>
                  <a:pt x="55" y="35"/>
                </a:lnTo>
                <a:lnTo>
                  <a:pt x="56" y="35"/>
                </a:lnTo>
                <a:lnTo>
                  <a:pt x="58" y="33"/>
                </a:lnTo>
                <a:lnTo>
                  <a:pt x="58" y="31"/>
                </a:lnTo>
                <a:lnTo>
                  <a:pt x="62" y="31"/>
                </a:lnTo>
                <a:lnTo>
                  <a:pt x="62" y="29"/>
                </a:lnTo>
                <a:lnTo>
                  <a:pt x="63" y="28"/>
                </a:lnTo>
                <a:lnTo>
                  <a:pt x="65" y="26"/>
                </a:lnTo>
                <a:lnTo>
                  <a:pt x="65" y="24"/>
                </a:lnTo>
                <a:lnTo>
                  <a:pt x="67" y="24"/>
                </a:lnTo>
                <a:lnTo>
                  <a:pt x="67" y="23"/>
                </a:lnTo>
                <a:lnTo>
                  <a:pt x="68" y="23"/>
                </a:lnTo>
                <a:lnTo>
                  <a:pt x="68" y="21"/>
                </a:lnTo>
                <a:lnTo>
                  <a:pt x="70" y="19"/>
                </a:lnTo>
                <a:lnTo>
                  <a:pt x="72" y="17"/>
                </a:lnTo>
                <a:lnTo>
                  <a:pt x="72" y="16"/>
                </a:lnTo>
                <a:lnTo>
                  <a:pt x="74" y="16"/>
                </a:lnTo>
                <a:lnTo>
                  <a:pt x="74" y="16"/>
                </a:lnTo>
                <a:lnTo>
                  <a:pt x="75" y="14"/>
                </a:lnTo>
                <a:lnTo>
                  <a:pt x="75" y="12"/>
                </a:lnTo>
                <a:lnTo>
                  <a:pt x="75" y="11"/>
                </a:lnTo>
                <a:lnTo>
                  <a:pt x="75" y="9"/>
                </a:lnTo>
                <a:lnTo>
                  <a:pt x="77" y="7"/>
                </a:lnTo>
                <a:lnTo>
                  <a:pt x="77" y="5"/>
                </a:lnTo>
                <a:lnTo>
                  <a:pt x="77" y="4"/>
                </a:lnTo>
                <a:lnTo>
                  <a:pt x="77" y="2"/>
                </a:lnTo>
                <a:lnTo>
                  <a:pt x="77" y="2"/>
                </a:lnTo>
                <a:lnTo>
                  <a:pt x="77" y="0"/>
                </a:lnTo>
                <a:lnTo>
                  <a:pt x="77" y="2"/>
                </a:lnTo>
                <a:lnTo>
                  <a:pt x="79" y="2"/>
                </a:lnTo>
                <a:lnTo>
                  <a:pt x="82" y="2"/>
                </a:lnTo>
                <a:lnTo>
                  <a:pt x="89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2" name="Freeform 190"/>
          <p:cNvSpPr>
            <a:spLocks/>
          </p:cNvSpPr>
          <p:nvPr/>
        </p:nvSpPr>
        <p:spPr bwMode="auto">
          <a:xfrm>
            <a:off x="4354513" y="4225925"/>
            <a:ext cx="611188" cy="617538"/>
          </a:xfrm>
          <a:custGeom>
            <a:avLst/>
            <a:gdLst/>
            <a:ahLst/>
            <a:cxnLst>
              <a:cxn ang="0">
                <a:pos x="24" y="2"/>
              </a:cxn>
              <a:cxn ang="0">
                <a:pos x="34" y="4"/>
              </a:cxn>
              <a:cxn ang="0">
                <a:pos x="50" y="19"/>
              </a:cxn>
              <a:cxn ang="0">
                <a:pos x="63" y="31"/>
              </a:cxn>
              <a:cxn ang="0">
                <a:pos x="75" y="40"/>
              </a:cxn>
              <a:cxn ang="0">
                <a:pos x="84" y="48"/>
              </a:cxn>
              <a:cxn ang="0">
                <a:pos x="84" y="60"/>
              </a:cxn>
              <a:cxn ang="0">
                <a:pos x="94" y="71"/>
              </a:cxn>
              <a:cxn ang="0">
                <a:pos x="130" y="79"/>
              </a:cxn>
              <a:cxn ang="0">
                <a:pos x="154" y="83"/>
              </a:cxn>
              <a:cxn ang="0">
                <a:pos x="187" y="74"/>
              </a:cxn>
              <a:cxn ang="0">
                <a:pos x="208" y="95"/>
              </a:cxn>
              <a:cxn ang="0">
                <a:pos x="223" y="112"/>
              </a:cxn>
              <a:cxn ang="0">
                <a:pos x="235" y="116"/>
              </a:cxn>
              <a:cxn ang="0">
                <a:pos x="247" y="121"/>
              </a:cxn>
              <a:cxn ang="0">
                <a:pos x="261" y="129"/>
              </a:cxn>
              <a:cxn ang="0">
                <a:pos x="280" y="128"/>
              </a:cxn>
              <a:cxn ang="0">
                <a:pos x="296" y="117"/>
              </a:cxn>
              <a:cxn ang="0">
                <a:pos x="314" y="107"/>
              </a:cxn>
              <a:cxn ang="0">
                <a:pos x="342" y="86"/>
              </a:cxn>
              <a:cxn ang="0">
                <a:pos x="368" y="71"/>
              </a:cxn>
              <a:cxn ang="0">
                <a:pos x="371" y="59"/>
              </a:cxn>
              <a:cxn ang="0">
                <a:pos x="376" y="52"/>
              </a:cxn>
              <a:cxn ang="0">
                <a:pos x="383" y="48"/>
              </a:cxn>
              <a:cxn ang="0">
                <a:pos x="383" y="69"/>
              </a:cxn>
              <a:cxn ang="0">
                <a:pos x="383" y="112"/>
              </a:cxn>
              <a:cxn ang="0">
                <a:pos x="383" y="145"/>
              </a:cxn>
              <a:cxn ang="0">
                <a:pos x="383" y="164"/>
              </a:cxn>
              <a:cxn ang="0">
                <a:pos x="383" y="179"/>
              </a:cxn>
              <a:cxn ang="0">
                <a:pos x="383" y="200"/>
              </a:cxn>
              <a:cxn ang="0">
                <a:pos x="383" y="224"/>
              </a:cxn>
              <a:cxn ang="0">
                <a:pos x="378" y="255"/>
              </a:cxn>
              <a:cxn ang="0">
                <a:pos x="376" y="276"/>
              </a:cxn>
              <a:cxn ang="0">
                <a:pos x="375" y="289"/>
              </a:cxn>
              <a:cxn ang="0">
                <a:pos x="368" y="329"/>
              </a:cxn>
              <a:cxn ang="0">
                <a:pos x="364" y="363"/>
              </a:cxn>
              <a:cxn ang="0">
                <a:pos x="340" y="382"/>
              </a:cxn>
              <a:cxn ang="0">
                <a:pos x="304" y="382"/>
              </a:cxn>
              <a:cxn ang="0">
                <a:pos x="277" y="382"/>
              </a:cxn>
              <a:cxn ang="0">
                <a:pos x="240" y="384"/>
              </a:cxn>
              <a:cxn ang="0">
                <a:pos x="196" y="386"/>
              </a:cxn>
              <a:cxn ang="0">
                <a:pos x="165" y="386"/>
              </a:cxn>
              <a:cxn ang="0">
                <a:pos x="132" y="386"/>
              </a:cxn>
              <a:cxn ang="0">
                <a:pos x="118" y="386"/>
              </a:cxn>
              <a:cxn ang="0">
                <a:pos x="89" y="387"/>
              </a:cxn>
              <a:cxn ang="0">
                <a:pos x="46" y="387"/>
              </a:cxn>
              <a:cxn ang="0">
                <a:pos x="15" y="387"/>
              </a:cxn>
              <a:cxn ang="0">
                <a:pos x="7" y="370"/>
              </a:cxn>
              <a:cxn ang="0">
                <a:pos x="7" y="346"/>
              </a:cxn>
              <a:cxn ang="0">
                <a:pos x="7" y="315"/>
              </a:cxn>
              <a:cxn ang="0">
                <a:pos x="5" y="291"/>
              </a:cxn>
              <a:cxn ang="0">
                <a:pos x="5" y="258"/>
              </a:cxn>
              <a:cxn ang="0">
                <a:pos x="3" y="236"/>
              </a:cxn>
              <a:cxn ang="0">
                <a:pos x="3" y="212"/>
              </a:cxn>
              <a:cxn ang="0">
                <a:pos x="1" y="191"/>
              </a:cxn>
              <a:cxn ang="0">
                <a:pos x="1" y="160"/>
              </a:cxn>
              <a:cxn ang="0">
                <a:pos x="0" y="121"/>
              </a:cxn>
              <a:cxn ang="0">
                <a:pos x="0" y="100"/>
              </a:cxn>
              <a:cxn ang="0">
                <a:pos x="0" y="78"/>
              </a:cxn>
              <a:cxn ang="0">
                <a:pos x="0" y="43"/>
              </a:cxn>
              <a:cxn ang="0">
                <a:pos x="0" y="9"/>
              </a:cxn>
            </a:cxnLst>
            <a:rect l="0" t="0" r="r" b="b"/>
            <a:pathLst>
              <a:path w="385" h="389">
                <a:moveTo>
                  <a:pt x="0" y="9"/>
                </a:moveTo>
                <a:lnTo>
                  <a:pt x="5" y="11"/>
                </a:lnTo>
                <a:lnTo>
                  <a:pt x="8" y="11"/>
                </a:lnTo>
                <a:lnTo>
                  <a:pt x="12" y="11"/>
                </a:lnTo>
                <a:lnTo>
                  <a:pt x="13" y="11"/>
                </a:lnTo>
                <a:lnTo>
                  <a:pt x="15" y="11"/>
                </a:lnTo>
                <a:lnTo>
                  <a:pt x="22" y="2"/>
                </a:lnTo>
                <a:lnTo>
                  <a:pt x="24" y="2"/>
                </a:lnTo>
                <a:lnTo>
                  <a:pt x="24" y="0"/>
                </a:lnTo>
                <a:lnTo>
                  <a:pt x="25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1" y="2"/>
                </a:lnTo>
                <a:lnTo>
                  <a:pt x="32" y="2"/>
                </a:lnTo>
                <a:lnTo>
                  <a:pt x="34" y="4"/>
                </a:lnTo>
                <a:lnTo>
                  <a:pt x="36" y="5"/>
                </a:lnTo>
                <a:lnTo>
                  <a:pt x="38" y="7"/>
                </a:lnTo>
                <a:lnTo>
                  <a:pt x="39" y="9"/>
                </a:lnTo>
                <a:lnTo>
                  <a:pt x="43" y="11"/>
                </a:lnTo>
                <a:lnTo>
                  <a:pt x="46" y="14"/>
                </a:lnTo>
                <a:lnTo>
                  <a:pt x="46" y="16"/>
                </a:lnTo>
                <a:lnTo>
                  <a:pt x="46" y="16"/>
                </a:lnTo>
                <a:lnTo>
                  <a:pt x="50" y="19"/>
                </a:lnTo>
                <a:lnTo>
                  <a:pt x="53" y="21"/>
                </a:lnTo>
                <a:lnTo>
                  <a:pt x="55" y="23"/>
                </a:lnTo>
                <a:lnTo>
                  <a:pt x="56" y="23"/>
                </a:lnTo>
                <a:lnTo>
                  <a:pt x="58" y="24"/>
                </a:lnTo>
                <a:lnTo>
                  <a:pt x="60" y="26"/>
                </a:lnTo>
                <a:lnTo>
                  <a:pt x="60" y="28"/>
                </a:lnTo>
                <a:lnTo>
                  <a:pt x="62" y="30"/>
                </a:lnTo>
                <a:lnTo>
                  <a:pt x="63" y="31"/>
                </a:lnTo>
                <a:lnTo>
                  <a:pt x="65" y="33"/>
                </a:lnTo>
                <a:lnTo>
                  <a:pt x="67" y="33"/>
                </a:lnTo>
                <a:lnTo>
                  <a:pt x="68" y="35"/>
                </a:lnTo>
                <a:lnTo>
                  <a:pt x="70" y="36"/>
                </a:lnTo>
                <a:lnTo>
                  <a:pt x="72" y="36"/>
                </a:lnTo>
                <a:lnTo>
                  <a:pt x="74" y="38"/>
                </a:lnTo>
                <a:lnTo>
                  <a:pt x="75" y="40"/>
                </a:lnTo>
                <a:lnTo>
                  <a:pt x="75" y="40"/>
                </a:lnTo>
                <a:lnTo>
                  <a:pt x="77" y="40"/>
                </a:lnTo>
                <a:lnTo>
                  <a:pt x="79" y="40"/>
                </a:lnTo>
                <a:lnTo>
                  <a:pt x="79" y="42"/>
                </a:lnTo>
                <a:lnTo>
                  <a:pt x="81" y="42"/>
                </a:lnTo>
                <a:lnTo>
                  <a:pt x="81" y="43"/>
                </a:lnTo>
                <a:lnTo>
                  <a:pt x="82" y="45"/>
                </a:lnTo>
                <a:lnTo>
                  <a:pt x="82" y="47"/>
                </a:lnTo>
                <a:lnTo>
                  <a:pt x="84" y="48"/>
                </a:lnTo>
                <a:lnTo>
                  <a:pt x="84" y="50"/>
                </a:lnTo>
                <a:lnTo>
                  <a:pt x="86" y="52"/>
                </a:lnTo>
                <a:lnTo>
                  <a:pt x="86" y="54"/>
                </a:lnTo>
                <a:lnTo>
                  <a:pt x="86" y="55"/>
                </a:lnTo>
                <a:lnTo>
                  <a:pt x="86" y="55"/>
                </a:lnTo>
                <a:lnTo>
                  <a:pt x="86" y="57"/>
                </a:lnTo>
                <a:lnTo>
                  <a:pt x="84" y="59"/>
                </a:lnTo>
                <a:lnTo>
                  <a:pt x="84" y="60"/>
                </a:lnTo>
                <a:lnTo>
                  <a:pt x="86" y="64"/>
                </a:lnTo>
                <a:lnTo>
                  <a:pt x="86" y="66"/>
                </a:lnTo>
                <a:lnTo>
                  <a:pt x="86" y="67"/>
                </a:lnTo>
                <a:lnTo>
                  <a:pt x="87" y="67"/>
                </a:lnTo>
                <a:lnTo>
                  <a:pt x="89" y="69"/>
                </a:lnTo>
                <a:lnTo>
                  <a:pt x="91" y="69"/>
                </a:lnTo>
                <a:lnTo>
                  <a:pt x="91" y="71"/>
                </a:lnTo>
                <a:lnTo>
                  <a:pt x="94" y="71"/>
                </a:lnTo>
                <a:lnTo>
                  <a:pt x="99" y="71"/>
                </a:lnTo>
                <a:lnTo>
                  <a:pt x="101" y="71"/>
                </a:lnTo>
                <a:lnTo>
                  <a:pt x="103" y="73"/>
                </a:lnTo>
                <a:lnTo>
                  <a:pt x="106" y="74"/>
                </a:lnTo>
                <a:lnTo>
                  <a:pt x="111" y="76"/>
                </a:lnTo>
                <a:lnTo>
                  <a:pt x="117" y="78"/>
                </a:lnTo>
                <a:lnTo>
                  <a:pt x="124" y="78"/>
                </a:lnTo>
                <a:lnTo>
                  <a:pt x="130" y="79"/>
                </a:lnTo>
                <a:lnTo>
                  <a:pt x="136" y="81"/>
                </a:lnTo>
                <a:lnTo>
                  <a:pt x="139" y="83"/>
                </a:lnTo>
                <a:lnTo>
                  <a:pt x="142" y="85"/>
                </a:lnTo>
                <a:lnTo>
                  <a:pt x="146" y="85"/>
                </a:lnTo>
                <a:lnTo>
                  <a:pt x="148" y="85"/>
                </a:lnTo>
                <a:lnTo>
                  <a:pt x="149" y="85"/>
                </a:lnTo>
                <a:lnTo>
                  <a:pt x="151" y="83"/>
                </a:lnTo>
                <a:lnTo>
                  <a:pt x="154" y="83"/>
                </a:lnTo>
                <a:lnTo>
                  <a:pt x="160" y="81"/>
                </a:lnTo>
                <a:lnTo>
                  <a:pt x="165" y="78"/>
                </a:lnTo>
                <a:lnTo>
                  <a:pt x="168" y="76"/>
                </a:lnTo>
                <a:lnTo>
                  <a:pt x="170" y="76"/>
                </a:lnTo>
                <a:lnTo>
                  <a:pt x="175" y="74"/>
                </a:lnTo>
                <a:lnTo>
                  <a:pt x="182" y="73"/>
                </a:lnTo>
                <a:lnTo>
                  <a:pt x="184" y="73"/>
                </a:lnTo>
                <a:lnTo>
                  <a:pt x="187" y="74"/>
                </a:lnTo>
                <a:lnTo>
                  <a:pt x="189" y="74"/>
                </a:lnTo>
                <a:lnTo>
                  <a:pt x="196" y="78"/>
                </a:lnTo>
                <a:lnTo>
                  <a:pt x="196" y="79"/>
                </a:lnTo>
                <a:lnTo>
                  <a:pt x="199" y="83"/>
                </a:lnTo>
                <a:lnTo>
                  <a:pt x="201" y="85"/>
                </a:lnTo>
                <a:lnTo>
                  <a:pt x="203" y="85"/>
                </a:lnTo>
                <a:lnTo>
                  <a:pt x="204" y="90"/>
                </a:lnTo>
                <a:lnTo>
                  <a:pt x="208" y="95"/>
                </a:lnTo>
                <a:lnTo>
                  <a:pt x="208" y="98"/>
                </a:lnTo>
                <a:lnTo>
                  <a:pt x="211" y="100"/>
                </a:lnTo>
                <a:lnTo>
                  <a:pt x="211" y="102"/>
                </a:lnTo>
                <a:lnTo>
                  <a:pt x="211" y="104"/>
                </a:lnTo>
                <a:lnTo>
                  <a:pt x="213" y="105"/>
                </a:lnTo>
                <a:lnTo>
                  <a:pt x="218" y="109"/>
                </a:lnTo>
                <a:lnTo>
                  <a:pt x="220" y="110"/>
                </a:lnTo>
                <a:lnTo>
                  <a:pt x="223" y="112"/>
                </a:lnTo>
                <a:lnTo>
                  <a:pt x="225" y="114"/>
                </a:lnTo>
                <a:lnTo>
                  <a:pt x="227" y="114"/>
                </a:lnTo>
                <a:lnTo>
                  <a:pt x="227" y="116"/>
                </a:lnTo>
                <a:lnTo>
                  <a:pt x="228" y="116"/>
                </a:lnTo>
                <a:lnTo>
                  <a:pt x="230" y="116"/>
                </a:lnTo>
                <a:lnTo>
                  <a:pt x="232" y="116"/>
                </a:lnTo>
                <a:lnTo>
                  <a:pt x="234" y="116"/>
                </a:lnTo>
                <a:lnTo>
                  <a:pt x="235" y="116"/>
                </a:lnTo>
                <a:lnTo>
                  <a:pt x="237" y="116"/>
                </a:lnTo>
                <a:lnTo>
                  <a:pt x="239" y="117"/>
                </a:lnTo>
                <a:lnTo>
                  <a:pt x="240" y="117"/>
                </a:lnTo>
                <a:lnTo>
                  <a:pt x="242" y="117"/>
                </a:lnTo>
                <a:lnTo>
                  <a:pt x="242" y="119"/>
                </a:lnTo>
                <a:lnTo>
                  <a:pt x="244" y="119"/>
                </a:lnTo>
                <a:lnTo>
                  <a:pt x="246" y="121"/>
                </a:lnTo>
                <a:lnTo>
                  <a:pt x="247" y="121"/>
                </a:lnTo>
                <a:lnTo>
                  <a:pt x="247" y="122"/>
                </a:lnTo>
                <a:lnTo>
                  <a:pt x="251" y="124"/>
                </a:lnTo>
                <a:lnTo>
                  <a:pt x="253" y="126"/>
                </a:lnTo>
                <a:lnTo>
                  <a:pt x="256" y="126"/>
                </a:lnTo>
                <a:lnTo>
                  <a:pt x="256" y="128"/>
                </a:lnTo>
                <a:lnTo>
                  <a:pt x="258" y="128"/>
                </a:lnTo>
                <a:lnTo>
                  <a:pt x="259" y="129"/>
                </a:lnTo>
                <a:lnTo>
                  <a:pt x="261" y="129"/>
                </a:lnTo>
                <a:lnTo>
                  <a:pt x="263" y="129"/>
                </a:lnTo>
                <a:lnTo>
                  <a:pt x="265" y="129"/>
                </a:lnTo>
                <a:lnTo>
                  <a:pt x="268" y="131"/>
                </a:lnTo>
                <a:lnTo>
                  <a:pt x="270" y="131"/>
                </a:lnTo>
                <a:lnTo>
                  <a:pt x="271" y="131"/>
                </a:lnTo>
                <a:lnTo>
                  <a:pt x="273" y="129"/>
                </a:lnTo>
                <a:lnTo>
                  <a:pt x="277" y="129"/>
                </a:lnTo>
                <a:lnTo>
                  <a:pt x="280" y="128"/>
                </a:lnTo>
                <a:lnTo>
                  <a:pt x="282" y="128"/>
                </a:lnTo>
                <a:lnTo>
                  <a:pt x="285" y="126"/>
                </a:lnTo>
                <a:lnTo>
                  <a:pt x="287" y="124"/>
                </a:lnTo>
                <a:lnTo>
                  <a:pt x="287" y="122"/>
                </a:lnTo>
                <a:lnTo>
                  <a:pt x="290" y="121"/>
                </a:lnTo>
                <a:lnTo>
                  <a:pt x="292" y="119"/>
                </a:lnTo>
                <a:lnTo>
                  <a:pt x="294" y="119"/>
                </a:lnTo>
                <a:lnTo>
                  <a:pt x="296" y="117"/>
                </a:lnTo>
                <a:lnTo>
                  <a:pt x="299" y="116"/>
                </a:lnTo>
                <a:lnTo>
                  <a:pt x="301" y="114"/>
                </a:lnTo>
                <a:lnTo>
                  <a:pt x="302" y="114"/>
                </a:lnTo>
                <a:lnTo>
                  <a:pt x="302" y="112"/>
                </a:lnTo>
                <a:lnTo>
                  <a:pt x="304" y="112"/>
                </a:lnTo>
                <a:lnTo>
                  <a:pt x="306" y="110"/>
                </a:lnTo>
                <a:lnTo>
                  <a:pt x="311" y="109"/>
                </a:lnTo>
                <a:lnTo>
                  <a:pt x="314" y="107"/>
                </a:lnTo>
                <a:lnTo>
                  <a:pt x="318" y="104"/>
                </a:lnTo>
                <a:lnTo>
                  <a:pt x="321" y="100"/>
                </a:lnTo>
                <a:lnTo>
                  <a:pt x="326" y="97"/>
                </a:lnTo>
                <a:lnTo>
                  <a:pt x="330" y="93"/>
                </a:lnTo>
                <a:lnTo>
                  <a:pt x="332" y="93"/>
                </a:lnTo>
                <a:lnTo>
                  <a:pt x="333" y="90"/>
                </a:lnTo>
                <a:lnTo>
                  <a:pt x="337" y="88"/>
                </a:lnTo>
                <a:lnTo>
                  <a:pt x="342" y="86"/>
                </a:lnTo>
                <a:lnTo>
                  <a:pt x="345" y="85"/>
                </a:lnTo>
                <a:lnTo>
                  <a:pt x="351" y="85"/>
                </a:lnTo>
                <a:lnTo>
                  <a:pt x="357" y="83"/>
                </a:lnTo>
                <a:lnTo>
                  <a:pt x="363" y="79"/>
                </a:lnTo>
                <a:lnTo>
                  <a:pt x="364" y="76"/>
                </a:lnTo>
                <a:lnTo>
                  <a:pt x="364" y="74"/>
                </a:lnTo>
                <a:lnTo>
                  <a:pt x="366" y="73"/>
                </a:lnTo>
                <a:lnTo>
                  <a:pt x="368" y="71"/>
                </a:lnTo>
                <a:lnTo>
                  <a:pt x="368" y="71"/>
                </a:lnTo>
                <a:lnTo>
                  <a:pt x="369" y="69"/>
                </a:lnTo>
                <a:lnTo>
                  <a:pt x="369" y="67"/>
                </a:lnTo>
                <a:lnTo>
                  <a:pt x="369" y="66"/>
                </a:lnTo>
                <a:lnTo>
                  <a:pt x="369" y="64"/>
                </a:lnTo>
                <a:lnTo>
                  <a:pt x="371" y="62"/>
                </a:lnTo>
                <a:lnTo>
                  <a:pt x="371" y="60"/>
                </a:lnTo>
                <a:lnTo>
                  <a:pt x="371" y="59"/>
                </a:lnTo>
                <a:lnTo>
                  <a:pt x="373" y="59"/>
                </a:lnTo>
                <a:lnTo>
                  <a:pt x="373" y="57"/>
                </a:lnTo>
                <a:lnTo>
                  <a:pt x="373" y="55"/>
                </a:lnTo>
                <a:lnTo>
                  <a:pt x="375" y="55"/>
                </a:lnTo>
                <a:lnTo>
                  <a:pt x="375" y="55"/>
                </a:lnTo>
                <a:lnTo>
                  <a:pt x="376" y="55"/>
                </a:lnTo>
                <a:lnTo>
                  <a:pt x="376" y="54"/>
                </a:lnTo>
                <a:lnTo>
                  <a:pt x="376" y="52"/>
                </a:lnTo>
                <a:lnTo>
                  <a:pt x="376" y="50"/>
                </a:lnTo>
                <a:lnTo>
                  <a:pt x="378" y="48"/>
                </a:lnTo>
                <a:lnTo>
                  <a:pt x="378" y="48"/>
                </a:lnTo>
                <a:lnTo>
                  <a:pt x="380" y="48"/>
                </a:lnTo>
                <a:lnTo>
                  <a:pt x="382" y="48"/>
                </a:lnTo>
                <a:lnTo>
                  <a:pt x="382" y="47"/>
                </a:lnTo>
                <a:lnTo>
                  <a:pt x="383" y="47"/>
                </a:lnTo>
                <a:lnTo>
                  <a:pt x="383" y="48"/>
                </a:lnTo>
                <a:lnTo>
                  <a:pt x="383" y="55"/>
                </a:lnTo>
                <a:lnTo>
                  <a:pt x="383" y="57"/>
                </a:lnTo>
                <a:lnTo>
                  <a:pt x="383" y="59"/>
                </a:lnTo>
                <a:lnTo>
                  <a:pt x="383" y="62"/>
                </a:lnTo>
                <a:lnTo>
                  <a:pt x="383" y="64"/>
                </a:lnTo>
                <a:lnTo>
                  <a:pt x="383" y="66"/>
                </a:lnTo>
                <a:lnTo>
                  <a:pt x="383" y="67"/>
                </a:lnTo>
                <a:lnTo>
                  <a:pt x="383" y="69"/>
                </a:lnTo>
                <a:lnTo>
                  <a:pt x="383" y="81"/>
                </a:lnTo>
                <a:lnTo>
                  <a:pt x="383" y="95"/>
                </a:lnTo>
                <a:lnTo>
                  <a:pt x="383" y="100"/>
                </a:lnTo>
                <a:lnTo>
                  <a:pt x="383" y="102"/>
                </a:lnTo>
                <a:lnTo>
                  <a:pt x="383" y="104"/>
                </a:lnTo>
                <a:lnTo>
                  <a:pt x="383" y="105"/>
                </a:lnTo>
                <a:lnTo>
                  <a:pt x="383" y="109"/>
                </a:lnTo>
                <a:lnTo>
                  <a:pt x="383" y="112"/>
                </a:lnTo>
                <a:lnTo>
                  <a:pt x="383" y="116"/>
                </a:lnTo>
                <a:lnTo>
                  <a:pt x="383" y="117"/>
                </a:lnTo>
                <a:lnTo>
                  <a:pt x="383" y="119"/>
                </a:lnTo>
                <a:lnTo>
                  <a:pt x="383" y="121"/>
                </a:lnTo>
                <a:lnTo>
                  <a:pt x="383" y="128"/>
                </a:lnTo>
                <a:lnTo>
                  <a:pt x="383" y="129"/>
                </a:lnTo>
                <a:lnTo>
                  <a:pt x="383" y="134"/>
                </a:lnTo>
                <a:lnTo>
                  <a:pt x="383" y="145"/>
                </a:lnTo>
                <a:lnTo>
                  <a:pt x="383" y="147"/>
                </a:lnTo>
                <a:lnTo>
                  <a:pt x="383" y="150"/>
                </a:lnTo>
                <a:lnTo>
                  <a:pt x="383" y="153"/>
                </a:lnTo>
                <a:lnTo>
                  <a:pt x="383" y="155"/>
                </a:lnTo>
                <a:lnTo>
                  <a:pt x="383" y="160"/>
                </a:lnTo>
                <a:lnTo>
                  <a:pt x="383" y="160"/>
                </a:lnTo>
                <a:lnTo>
                  <a:pt x="383" y="162"/>
                </a:lnTo>
                <a:lnTo>
                  <a:pt x="383" y="164"/>
                </a:lnTo>
                <a:lnTo>
                  <a:pt x="383" y="165"/>
                </a:lnTo>
                <a:lnTo>
                  <a:pt x="383" y="167"/>
                </a:lnTo>
                <a:lnTo>
                  <a:pt x="383" y="169"/>
                </a:lnTo>
                <a:lnTo>
                  <a:pt x="383" y="171"/>
                </a:lnTo>
                <a:lnTo>
                  <a:pt x="383" y="172"/>
                </a:lnTo>
                <a:lnTo>
                  <a:pt x="383" y="176"/>
                </a:lnTo>
                <a:lnTo>
                  <a:pt x="383" y="177"/>
                </a:lnTo>
                <a:lnTo>
                  <a:pt x="383" y="179"/>
                </a:lnTo>
                <a:lnTo>
                  <a:pt x="383" y="181"/>
                </a:lnTo>
                <a:lnTo>
                  <a:pt x="383" y="183"/>
                </a:lnTo>
                <a:lnTo>
                  <a:pt x="383" y="184"/>
                </a:lnTo>
                <a:lnTo>
                  <a:pt x="383" y="190"/>
                </a:lnTo>
                <a:lnTo>
                  <a:pt x="383" y="191"/>
                </a:lnTo>
                <a:lnTo>
                  <a:pt x="383" y="193"/>
                </a:lnTo>
                <a:lnTo>
                  <a:pt x="383" y="195"/>
                </a:lnTo>
                <a:lnTo>
                  <a:pt x="383" y="200"/>
                </a:lnTo>
                <a:lnTo>
                  <a:pt x="385" y="202"/>
                </a:lnTo>
                <a:lnTo>
                  <a:pt x="385" y="203"/>
                </a:lnTo>
                <a:lnTo>
                  <a:pt x="385" y="205"/>
                </a:lnTo>
                <a:lnTo>
                  <a:pt x="385" y="208"/>
                </a:lnTo>
                <a:lnTo>
                  <a:pt x="385" y="214"/>
                </a:lnTo>
                <a:lnTo>
                  <a:pt x="385" y="217"/>
                </a:lnTo>
                <a:lnTo>
                  <a:pt x="385" y="219"/>
                </a:lnTo>
                <a:lnTo>
                  <a:pt x="383" y="224"/>
                </a:lnTo>
                <a:lnTo>
                  <a:pt x="383" y="227"/>
                </a:lnTo>
                <a:lnTo>
                  <a:pt x="382" y="233"/>
                </a:lnTo>
                <a:lnTo>
                  <a:pt x="382" y="234"/>
                </a:lnTo>
                <a:lnTo>
                  <a:pt x="382" y="241"/>
                </a:lnTo>
                <a:lnTo>
                  <a:pt x="380" y="243"/>
                </a:lnTo>
                <a:lnTo>
                  <a:pt x="380" y="250"/>
                </a:lnTo>
                <a:lnTo>
                  <a:pt x="380" y="251"/>
                </a:lnTo>
                <a:lnTo>
                  <a:pt x="378" y="255"/>
                </a:lnTo>
                <a:lnTo>
                  <a:pt x="378" y="258"/>
                </a:lnTo>
                <a:lnTo>
                  <a:pt x="378" y="260"/>
                </a:lnTo>
                <a:lnTo>
                  <a:pt x="378" y="262"/>
                </a:lnTo>
                <a:lnTo>
                  <a:pt x="378" y="263"/>
                </a:lnTo>
                <a:lnTo>
                  <a:pt x="378" y="265"/>
                </a:lnTo>
                <a:lnTo>
                  <a:pt x="378" y="269"/>
                </a:lnTo>
                <a:lnTo>
                  <a:pt x="378" y="272"/>
                </a:lnTo>
                <a:lnTo>
                  <a:pt x="376" y="276"/>
                </a:lnTo>
                <a:lnTo>
                  <a:pt x="376" y="279"/>
                </a:lnTo>
                <a:lnTo>
                  <a:pt x="376" y="281"/>
                </a:lnTo>
                <a:lnTo>
                  <a:pt x="376" y="281"/>
                </a:lnTo>
                <a:lnTo>
                  <a:pt x="376" y="282"/>
                </a:lnTo>
                <a:lnTo>
                  <a:pt x="376" y="284"/>
                </a:lnTo>
                <a:lnTo>
                  <a:pt x="375" y="286"/>
                </a:lnTo>
                <a:lnTo>
                  <a:pt x="375" y="288"/>
                </a:lnTo>
                <a:lnTo>
                  <a:pt x="375" y="289"/>
                </a:lnTo>
                <a:lnTo>
                  <a:pt x="373" y="296"/>
                </a:lnTo>
                <a:lnTo>
                  <a:pt x="373" y="303"/>
                </a:lnTo>
                <a:lnTo>
                  <a:pt x="371" y="310"/>
                </a:lnTo>
                <a:lnTo>
                  <a:pt x="371" y="312"/>
                </a:lnTo>
                <a:lnTo>
                  <a:pt x="371" y="315"/>
                </a:lnTo>
                <a:lnTo>
                  <a:pt x="369" y="324"/>
                </a:lnTo>
                <a:lnTo>
                  <a:pt x="369" y="325"/>
                </a:lnTo>
                <a:lnTo>
                  <a:pt x="368" y="329"/>
                </a:lnTo>
                <a:lnTo>
                  <a:pt x="366" y="341"/>
                </a:lnTo>
                <a:lnTo>
                  <a:pt x="366" y="346"/>
                </a:lnTo>
                <a:lnTo>
                  <a:pt x="366" y="350"/>
                </a:lnTo>
                <a:lnTo>
                  <a:pt x="366" y="353"/>
                </a:lnTo>
                <a:lnTo>
                  <a:pt x="366" y="355"/>
                </a:lnTo>
                <a:lnTo>
                  <a:pt x="364" y="355"/>
                </a:lnTo>
                <a:lnTo>
                  <a:pt x="364" y="358"/>
                </a:lnTo>
                <a:lnTo>
                  <a:pt x="364" y="363"/>
                </a:lnTo>
                <a:lnTo>
                  <a:pt x="363" y="370"/>
                </a:lnTo>
                <a:lnTo>
                  <a:pt x="363" y="377"/>
                </a:lnTo>
                <a:lnTo>
                  <a:pt x="363" y="382"/>
                </a:lnTo>
                <a:lnTo>
                  <a:pt x="356" y="382"/>
                </a:lnTo>
                <a:lnTo>
                  <a:pt x="347" y="382"/>
                </a:lnTo>
                <a:lnTo>
                  <a:pt x="345" y="382"/>
                </a:lnTo>
                <a:lnTo>
                  <a:pt x="342" y="382"/>
                </a:lnTo>
                <a:lnTo>
                  <a:pt x="340" y="382"/>
                </a:lnTo>
                <a:lnTo>
                  <a:pt x="339" y="382"/>
                </a:lnTo>
                <a:lnTo>
                  <a:pt x="330" y="382"/>
                </a:lnTo>
                <a:lnTo>
                  <a:pt x="326" y="382"/>
                </a:lnTo>
                <a:lnTo>
                  <a:pt x="321" y="382"/>
                </a:lnTo>
                <a:lnTo>
                  <a:pt x="316" y="382"/>
                </a:lnTo>
                <a:lnTo>
                  <a:pt x="313" y="382"/>
                </a:lnTo>
                <a:lnTo>
                  <a:pt x="306" y="382"/>
                </a:lnTo>
                <a:lnTo>
                  <a:pt x="304" y="382"/>
                </a:lnTo>
                <a:lnTo>
                  <a:pt x="302" y="382"/>
                </a:lnTo>
                <a:lnTo>
                  <a:pt x="301" y="382"/>
                </a:lnTo>
                <a:lnTo>
                  <a:pt x="299" y="382"/>
                </a:lnTo>
                <a:lnTo>
                  <a:pt x="294" y="382"/>
                </a:lnTo>
                <a:lnTo>
                  <a:pt x="292" y="382"/>
                </a:lnTo>
                <a:lnTo>
                  <a:pt x="289" y="382"/>
                </a:lnTo>
                <a:lnTo>
                  <a:pt x="287" y="382"/>
                </a:lnTo>
                <a:lnTo>
                  <a:pt x="277" y="382"/>
                </a:lnTo>
                <a:lnTo>
                  <a:pt x="271" y="382"/>
                </a:lnTo>
                <a:lnTo>
                  <a:pt x="270" y="384"/>
                </a:lnTo>
                <a:lnTo>
                  <a:pt x="258" y="384"/>
                </a:lnTo>
                <a:lnTo>
                  <a:pt x="254" y="384"/>
                </a:lnTo>
                <a:lnTo>
                  <a:pt x="247" y="384"/>
                </a:lnTo>
                <a:lnTo>
                  <a:pt x="247" y="382"/>
                </a:lnTo>
                <a:lnTo>
                  <a:pt x="242" y="384"/>
                </a:lnTo>
                <a:lnTo>
                  <a:pt x="240" y="384"/>
                </a:lnTo>
                <a:lnTo>
                  <a:pt x="235" y="384"/>
                </a:lnTo>
                <a:lnTo>
                  <a:pt x="228" y="386"/>
                </a:lnTo>
                <a:lnTo>
                  <a:pt x="227" y="386"/>
                </a:lnTo>
                <a:lnTo>
                  <a:pt x="225" y="386"/>
                </a:lnTo>
                <a:lnTo>
                  <a:pt x="216" y="386"/>
                </a:lnTo>
                <a:lnTo>
                  <a:pt x="211" y="386"/>
                </a:lnTo>
                <a:lnTo>
                  <a:pt x="197" y="386"/>
                </a:lnTo>
                <a:lnTo>
                  <a:pt x="196" y="386"/>
                </a:lnTo>
                <a:lnTo>
                  <a:pt x="191" y="386"/>
                </a:lnTo>
                <a:lnTo>
                  <a:pt x="182" y="386"/>
                </a:lnTo>
                <a:lnTo>
                  <a:pt x="179" y="386"/>
                </a:lnTo>
                <a:lnTo>
                  <a:pt x="177" y="386"/>
                </a:lnTo>
                <a:lnTo>
                  <a:pt x="172" y="386"/>
                </a:lnTo>
                <a:lnTo>
                  <a:pt x="170" y="386"/>
                </a:lnTo>
                <a:lnTo>
                  <a:pt x="168" y="386"/>
                </a:lnTo>
                <a:lnTo>
                  <a:pt x="165" y="386"/>
                </a:lnTo>
                <a:lnTo>
                  <a:pt x="163" y="386"/>
                </a:lnTo>
                <a:lnTo>
                  <a:pt x="156" y="386"/>
                </a:lnTo>
                <a:lnTo>
                  <a:pt x="153" y="386"/>
                </a:lnTo>
                <a:lnTo>
                  <a:pt x="144" y="386"/>
                </a:lnTo>
                <a:lnTo>
                  <a:pt x="141" y="386"/>
                </a:lnTo>
                <a:lnTo>
                  <a:pt x="139" y="386"/>
                </a:lnTo>
                <a:lnTo>
                  <a:pt x="134" y="386"/>
                </a:lnTo>
                <a:lnTo>
                  <a:pt x="132" y="386"/>
                </a:lnTo>
                <a:lnTo>
                  <a:pt x="130" y="386"/>
                </a:lnTo>
                <a:lnTo>
                  <a:pt x="129" y="386"/>
                </a:lnTo>
                <a:lnTo>
                  <a:pt x="127" y="386"/>
                </a:lnTo>
                <a:lnTo>
                  <a:pt x="125" y="386"/>
                </a:lnTo>
                <a:lnTo>
                  <a:pt x="124" y="386"/>
                </a:lnTo>
                <a:lnTo>
                  <a:pt x="122" y="386"/>
                </a:lnTo>
                <a:lnTo>
                  <a:pt x="122" y="386"/>
                </a:lnTo>
                <a:lnTo>
                  <a:pt x="118" y="386"/>
                </a:lnTo>
                <a:lnTo>
                  <a:pt x="117" y="386"/>
                </a:lnTo>
                <a:lnTo>
                  <a:pt x="108" y="386"/>
                </a:lnTo>
                <a:lnTo>
                  <a:pt x="103" y="386"/>
                </a:lnTo>
                <a:lnTo>
                  <a:pt x="96" y="386"/>
                </a:lnTo>
                <a:lnTo>
                  <a:pt x="94" y="386"/>
                </a:lnTo>
                <a:lnTo>
                  <a:pt x="93" y="386"/>
                </a:lnTo>
                <a:lnTo>
                  <a:pt x="91" y="386"/>
                </a:lnTo>
                <a:lnTo>
                  <a:pt x="89" y="387"/>
                </a:lnTo>
                <a:lnTo>
                  <a:pt x="82" y="387"/>
                </a:lnTo>
                <a:lnTo>
                  <a:pt x="77" y="387"/>
                </a:lnTo>
                <a:lnTo>
                  <a:pt x="75" y="387"/>
                </a:lnTo>
                <a:lnTo>
                  <a:pt x="75" y="387"/>
                </a:lnTo>
                <a:lnTo>
                  <a:pt x="65" y="387"/>
                </a:lnTo>
                <a:lnTo>
                  <a:pt x="62" y="387"/>
                </a:lnTo>
                <a:lnTo>
                  <a:pt x="53" y="387"/>
                </a:lnTo>
                <a:lnTo>
                  <a:pt x="46" y="387"/>
                </a:lnTo>
                <a:lnTo>
                  <a:pt x="41" y="387"/>
                </a:lnTo>
                <a:lnTo>
                  <a:pt x="38" y="387"/>
                </a:lnTo>
                <a:lnTo>
                  <a:pt x="34" y="387"/>
                </a:lnTo>
                <a:lnTo>
                  <a:pt x="24" y="387"/>
                </a:lnTo>
                <a:lnTo>
                  <a:pt x="22" y="387"/>
                </a:lnTo>
                <a:lnTo>
                  <a:pt x="19" y="387"/>
                </a:lnTo>
                <a:lnTo>
                  <a:pt x="17" y="387"/>
                </a:lnTo>
                <a:lnTo>
                  <a:pt x="15" y="387"/>
                </a:lnTo>
                <a:lnTo>
                  <a:pt x="12" y="387"/>
                </a:lnTo>
                <a:lnTo>
                  <a:pt x="7" y="389"/>
                </a:lnTo>
                <a:lnTo>
                  <a:pt x="7" y="387"/>
                </a:lnTo>
                <a:lnTo>
                  <a:pt x="7" y="386"/>
                </a:lnTo>
                <a:lnTo>
                  <a:pt x="7" y="386"/>
                </a:lnTo>
                <a:lnTo>
                  <a:pt x="7" y="382"/>
                </a:lnTo>
                <a:lnTo>
                  <a:pt x="7" y="372"/>
                </a:lnTo>
                <a:lnTo>
                  <a:pt x="7" y="370"/>
                </a:lnTo>
                <a:lnTo>
                  <a:pt x="7" y="368"/>
                </a:lnTo>
                <a:lnTo>
                  <a:pt x="7" y="365"/>
                </a:lnTo>
                <a:lnTo>
                  <a:pt x="7" y="360"/>
                </a:lnTo>
                <a:lnTo>
                  <a:pt x="7" y="358"/>
                </a:lnTo>
                <a:lnTo>
                  <a:pt x="7" y="355"/>
                </a:lnTo>
                <a:lnTo>
                  <a:pt x="7" y="353"/>
                </a:lnTo>
                <a:lnTo>
                  <a:pt x="7" y="350"/>
                </a:lnTo>
                <a:lnTo>
                  <a:pt x="7" y="346"/>
                </a:lnTo>
                <a:lnTo>
                  <a:pt x="7" y="343"/>
                </a:lnTo>
                <a:lnTo>
                  <a:pt x="7" y="341"/>
                </a:lnTo>
                <a:lnTo>
                  <a:pt x="7" y="332"/>
                </a:lnTo>
                <a:lnTo>
                  <a:pt x="7" y="327"/>
                </a:lnTo>
                <a:lnTo>
                  <a:pt x="7" y="325"/>
                </a:lnTo>
                <a:lnTo>
                  <a:pt x="7" y="324"/>
                </a:lnTo>
                <a:lnTo>
                  <a:pt x="7" y="320"/>
                </a:lnTo>
                <a:lnTo>
                  <a:pt x="7" y="315"/>
                </a:lnTo>
                <a:lnTo>
                  <a:pt x="7" y="313"/>
                </a:lnTo>
                <a:lnTo>
                  <a:pt x="5" y="308"/>
                </a:lnTo>
                <a:lnTo>
                  <a:pt x="5" y="307"/>
                </a:lnTo>
                <a:lnTo>
                  <a:pt x="5" y="305"/>
                </a:lnTo>
                <a:lnTo>
                  <a:pt x="5" y="298"/>
                </a:lnTo>
                <a:lnTo>
                  <a:pt x="5" y="296"/>
                </a:lnTo>
                <a:lnTo>
                  <a:pt x="5" y="293"/>
                </a:lnTo>
                <a:lnTo>
                  <a:pt x="5" y="291"/>
                </a:lnTo>
                <a:lnTo>
                  <a:pt x="5" y="286"/>
                </a:lnTo>
                <a:lnTo>
                  <a:pt x="5" y="281"/>
                </a:lnTo>
                <a:lnTo>
                  <a:pt x="5" y="277"/>
                </a:lnTo>
                <a:lnTo>
                  <a:pt x="5" y="272"/>
                </a:lnTo>
                <a:lnTo>
                  <a:pt x="5" y="267"/>
                </a:lnTo>
                <a:lnTo>
                  <a:pt x="5" y="262"/>
                </a:lnTo>
                <a:lnTo>
                  <a:pt x="5" y="260"/>
                </a:lnTo>
                <a:lnTo>
                  <a:pt x="5" y="258"/>
                </a:lnTo>
                <a:lnTo>
                  <a:pt x="5" y="257"/>
                </a:lnTo>
                <a:lnTo>
                  <a:pt x="3" y="251"/>
                </a:lnTo>
                <a:lnTo>
                  <a:pt x="3" y="246"/>
                </a:lnTo>
                <a:lnTo>
                  <a:pt x="3" y="245"/>
                </a:lnTo>
                <a:lnTo>
                  <a:pt x="3" y="243"/>
                </a:lnTo>
                <a:lnTo>
                  <a:pt x="3" y="241"/>
                </a:lnTo>
                <a:lnTo>
                  <a:pt x="3" y="239"/>
                </a:lnTo>
                <a:lnTo>
                  <a:pt x="3" y="236"/>
                </a:lnTo>
                <a:lnTo>
                  <a:pt x="3" y="234"/>
                </a:lnTo>
                <a:lnTo>
                  <a:pt x="3" y="229"/>
                </a:lnTo>
                <a:lnTo>
                  <a:pt x="3" y="227"/>
                </a:lnTo>
                <a:lnTo>
                  <a:pt x="3" y="224"/>
                </a:lnTo>
                <a:lnTo>
                  <a:pt x="3" y="222"/>
                </a:lnTo>
                <a:lnTo>
                  <a:pt x="3" y="219"/>
                </a:lnTo>
                <a:lnTo>
                  <a:pt x="3" y="215"/>
                </a:lnTo>
                <a:lnTo>
                  <a:pt x="3" y="212"/>
                </a:lnTo>
                <a:lnTo>
                  <a:pt x="3" y="210"/>
                </a:lnTo>
                <a:lnTo>
                  <a:pt x="3" y="208"/>
                </a:lnTo>
                <a:lnTo>
                  <a:pt x="3" y="207"/>
                </a:lnTo>
                <a:lnTo>
                  <a:pt x="3" y="205"/>
                </a:lnTo>
                <a:lnTo>
                  <a:pt x="3" y="202"/>
                </a:lnTo>
                <a:lnTo>
                  <a:pt x="1" y="198"/>
                </a:lnTo>
                <a:lnTo>
                  <a:pt x="1" y="193"/>
                </a:lnTo>
                <a:lnTo>
                  <a:pt x="1" y="191"/>
                </a:lnTo>
                <a:lnTo>
                  <a:pt x="1" y="184"/>
                </a:lnTo>
                <a:lnTo>
                  <a:pt x="1" y="183"/>
                </a:lnTo>
                <a:lnTo>
                  <a:pt x="1" y="179"/>
                </a:lnTo>
                <a:lnTo>
                  <a:pt x="1" y="177"/>
                </a:lnTo>
                <a:lnTo>
                  <a:pt x="1" y="176"/>
                </a:lnTo>
                <a:lnTo>
                  <a:pt x="1" y="174"/>
                </a:lnTo>
                <a:lnTo>
                  <a:pt x="1" y="164"/>
                </a:lnTo>
                <a:lnTo>
                  <a:pt x="1" y="160"/>
                </a:lnTo>
                <a:lnTo>
                  <a:pt x="1" y="155"/>
                </a:lnTo>
                <a:lnTo>
                  <a:pt x="1" y="152"/>
                </a:lnTo>
                <a:lnTo>
                  <a:pt x="1" y="150"/>
                </a:lnTo>
                <a:lnTo>
                  <a:pt x="1" y="147"/>
                </a:lnTo>
                <a:lnTo>
                  <a:pt x="0" y="140"/>
                </a:lnTo>
                <a:lnTo>
                  <a:pt x="0" y="134"/>
                </a:lnTo>
                <a:lnTo>
                  <a:pt x="0" y="126"/>
                </a:lnTo>
                <a:lnTo>
                  <a:pt x="0" y="121"/>
                </a:lnTo>
                <a:lnTo>
                  <a:pt x="0" y="119"/>
                </a:lnTo>
                <a:lnTo>
                  <a:pt x="0" y="117"/>
                </a:lnTo>
                <a:lnTo>
                  <a:pt x="0" y="116"/>
                </a:lnTo>
                <a:lnTo>
                  <a:pt x="0" y="112"/>
                </a:lnTo>
                <a:lnTo>
                  <a:pt x="0" y="109"/>
                </a:lnTo>
                <a:lnTo>
                  <a:pt x="0" y="105"/>
                </a:lnTo>
                <a:lnTo>
                  <a:pt x="0" y="102"/>
                </a:lnTo>
                <a:lnTo>
                  <a:pt x="0" y="100"/>
                </a:lnTo>
                <a:lnTo>
                  <a:pt x="0" y="98"/>
                </a:lnTo>
                <a:lnTo>
                  <a:pt x="0" y="97"/>
                </a:lnTo>
                <a:lnTo>
                  <a:pt x="0" y="91"/>
                </a:lnTo>
                <a:lnTo>
                  <a:pt x="0" y="90"/>
                </a:lnTo>
                <a:lnTo>
                  <a:pt x="0" y="85"/>
                </a:lnTo>
                <a:lnTo>
                  <a:pt x="0" y="85"/>
                </a:lnTo>
                <a:lnTo>
                  <a:pt x="0" y="83"/>
                </a:lnTo>
                <a:lnTo>
                  <a:pt x="0" y="78"/>
                </a:lnTo>
                <a:lnTo>
                  <a:pt x="0" y="74"/>
                </a:lnTo>
                <a:lnTo>
                  <a:pt x="0" y="73"/>
                </a:lnTo>
                <a:lnTo>
                  <a:pt x="0" y="67"/>
                </a:lnTo>
                <a:lnTo>
                  <a:pt x="0" y="66"/>
                </a:lnTo>
                <a:lnTo>
                  <a:pt x="0" y="59"/>
                </a:lnTo>
                <a:lnTo>
                  <a:pt x="0" y="54"/>
                </a:lnTo>
                <a:lnTo>
                  <a:pt x="0" y="47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5"/>
                </a:lnTo>
                <a:lnTo>
                  <a:pt x="0" y="33"/>
                </a:lnTo>
                <a:lnTo>
                  <a:pt x="0" y="19"/>
                </a:lnTo>
                <a:lnTo>
                  <a:pt x="0" y="17"/>
                </a:lnTo>
                <a:lnTo>
                  <a:pt x="0" y="11"/>
                </a:lnTo>
                <a:lnTo>
                  <a:pt x="0" y="9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3" name="Freeform 191"/>
          <p:cNvSpPr>
            <a:spLocks/>
          </p:cNvSpPr>
          <p:nvPr/>
        </p:nvSpPr>
        <p:spPr bwMode="auto">
          <a:xfrm>
            <a:off x="3565526" y="4233863"/>
            <a:ext cx="528638" cy="514350"/>
          </a:xfrm>
          <a:custGeom>
            <a:avLst/>
            <a:gdLst/>
            <a:ahLst/>
            <a:cxnLst>
              <a:cxn ang="0">
                <a:pos x="332" y="6"/>
              </a:cxn>
              <a:cxn ang="0">
                <a:pos x="332" y="31"/>
              </a:cxn>
              <a:cxn ang="0">
                <a:pos x="332" y="49"/>
              </a:cxn>
              <a:cxn ang="0">
                <a:pos x="332" y="66"/>
              </a:cxn>
              <a:cxn ang="0">
                <a:pos x="332" y="95"/>
              </a:cxn>
              <a:cxn ang="0">
                <a:pos x="332" y="124"/>
              </a:cxn>
              <a:cxn ang="0">
                <a:pos x="333" y="150"/>
              </a:cxn>
              <a:cxn ang="0">
                <a:pos x="333" y="171"/>
              </a:cxn>
              <a:cxn ang="0">
                <a:pos x="333" y="200"/>
              </a:cxn>
              <a:cxn ang="0">
                <a:pos x="333" y="229"/>
              </a:cxn>
              <a:cxn ang="0">
                <a:pos x="333" y="271"/>
              </a:cxn>
              <a:cxn ang="0">
                <a:pos x="333" y="308"/>
              </a:cxn>
              <a:cxn ang="0">
                <a:pos x="332" y="320"/>
              </a:cxn>
              <a:cxn ang="0">
                <a:pos x="311" y="320"/>
              </a:cxn>
              <a:cxn ang="0">
                <a:pos x="294" y="320"/>
              </a:cxn>
              <a:cxn ang="0">
                <a:pos x="266" y="322"/>
              </a:cxn>
              <a:cxn ang="0">
                <a:pos x="252" y="320"/>
              </a:cxn>
              <a:cxn ang="0">
                <a:pos x="216" y="320"/>
              </a:cxn>
              <a:cxn ang="0">
                <a:pos x="184" y="322"/>
              </a:cxn>
              <a:cxn ang="0">
                <a:pos x="151" y="322"/>
              </a:cxn>
              <a:cxn ang="0">
                <a:pos x="127" y="324"/>
              </a:cxn>
              <a:cxn ang="0">
                <a:pos x="108" y="324"/>
              </a:cxn>
              <a:cxn ang="0">
                <a:pos x="60" y="324"/>
              </a:cxn>
              <a:cxn ang="0">
                <a:pos x="12" y="322"/>
              </a:cxn>
              <a:cxn ang="0">
                <a:pos x="0" y="289"/>
              </a:cxn>
              <a:cxn ang="0">
                <a:pos x="6" y="260"/>
              </a:cxn>
              <a:cxn ang="0">
                <a:pos x="15" y="257"/>
              </a:cxn>
              <a:cxn ang="0">
                <a:pos x="27" y="257"/>
              </a:cxn>
              <a:cxn ang="0">
                <a:pos x="37" y="252"/>
              </a:cxn>
              <a:cxn ang="0">
                <a:pos x="44" y="245"/>
              </a:cxn>
              <a:cxn ang="0">
                <a:pos x="48" y="233"/>
              </a:cxn>
              <a:cxn ang="0">
                <a:pos x="43" y="224"/>
              </a:cxn>
              <a:cxn ang="0">
                <a:pos x="29" y="215"/>
              </a:cxn>
              <a:cxn ang="0">
                <a:pos x="19" y="200"/>
              </a:cxn>
              <a:cxn ang="0">
                <a:pos x="15" y="190"/>
              </a:cxn>
              <a:cxn ang="0">
                <a:pos x="24" y="183"/>
              </a:cxn>
              <a:cxn ang="0">
                <a:pos x="36" y="188"/>
              </a:cxn>
              <a:cxn ang="0">
                <a:pos x="48" y="195"/>
              </a:cxn>
              <a:cxn ang="0">
                <a:pos x="65" y="190"/>
              </a:cxn>
              <a:cxn ang="0">
                <a:pos x="82" y="188"/>
              </a:cxn>
              <a:cxn ang="0">
                <a:pos x="96" y="186"/>
              </a:cxn>
              <a:cxn ang="0">
                <a:pos x="108" y="178"/>
              </a:cxn>
              <a:cxn ang="0">
                <a:pos x="111" y="167"/>
              </a:cxn>
              <a:cxn ang="0">
                <a:pos x="110" y="157"/>
              </a:cxn>
              <a:cxn ang="0">
                <a:pos x="101" y="138"/>
              </a:cxn>
              <a:cxn ang="0">
                <a:pos x="108" y="116"/>
              </a:cxn>
              <a:cxn ang="0">
                <a:pos x="113" y="107"/>
              </a:cxn>
              <a:cxn ang="0">
                <a:pos x="135" y="92"/>
              </a:cxn>
              <a:cxn ang="0">
                <a:pos x="161" y="76"/>
              </a:cxn>
              <a:cxn ang="0">
                <a:pos x="180" y="59"/>
              </a:cxn>
              <a:cxn ang="0">
                <a:pos x="187" y="45"/>
              </a:cxn>
              <a:cxn ang="0">
                <a:pos x="196" y="35"/>
              </a:cxn>
              <a:cxn ang="0">
                <a:pos x="213" y="26"/>
              </a:cxn>
              <a:cxn ang="0">
                <a:pos x="240" y="19"/>
              </a:cxn>
              <a:cxn ang="0">
                <a:pos x="259" y="19"/>
              </a:cxn>
              <a:cxn ang="0">
                <a:pos x="273" y="6"/>
              </a:cxn>
              <a:cxn ang="0">
                <a:pos x="289" y="0"/>
              </a:cxn>
              <a:cxn ang="0">
                <a:pos x="309" y="4"/>
              </a:cxn>
              <a:cxn ang="0">
                <a:pos x="326" y="4"/>
              </a:cxn>
            </a:cxnLst>
            <a:rect l="0" t="0" r="r" b="b"/>
            <a:pathLst>
              <a:path w="333" h="324">
                <a:moveTo>
                  <a:pt x="328" y="4"/>
                </a:moveTo>
                <a:lnTo>
                  <a:pt x="330" y="4"/>
                </a:lnTo>
                <a:lnTo>
                  <a:pt x="332" y="4"/>
                </a:lnTo>
                <a:lnTo>
                  <a:pt x="332" y="2"/>
                </a:lnTo>
                <a:lnTo>
                  <a:pt x="332" y="2"/>
                </a:lnTo>
                <a:lnTo>
                  <a:pt x="332" y="4"/>
                </a:lnTo>
                <a:lnTo>
                  <a:pt x="332" y="6"/>
                </a:lnTo>
                <a:lnTo>
                  <a:pt x="332" y="9"/>
                </a:lnTo>
                <a:lnTo>
                  <a:pt x="332" y="12"/>
                </a:lnTo>
                <a:lnTo>
                  <a:pt x="332" y="16"/>
                </a:lnTo>
                <a:lnTo>
                  <a:pt x="332" y="19"/>
                </a:lnTo>
                <a:lnTo>
                  <a:pt x="332" y="23"/>
                </a:lnTo>
                <a:lnTo>
                  <a:pt x="332" y="25"/>
                </a:lnTo>
                <a:lnTo>
                  <a:pt x="332" y="31"/>
                </a:lnTo>
                <a:lnTo>
                  <a:pt x="332" y="35"/>
                </a:lnTo>
                <a:lnTo>
                  <a:pt x="332" y="35"/>
                </a:lnTo>
                <a:lnTo>
                  <a:pt x="332" y="40"/>
                </a:lnTo>
                <a:lnTo>
                  <a:pt x="332" y="42"/>
                </a:lnTo>
                <a:lnTo>
                  <a:pt x="332" y="43"/>
                </a:lnTo>
                <a:lnTo>
                  <a:pt x="332" y="47"/>
                </a:lnTo>
                <a:lnTo>
                  <a:pt x="332" y="49"/>
                </a:lnTo>
                <a:lnTo>
                  <a:pt x="332" y="50"/>
                </a:lnTo>
                <a:lnTo>
                  <a:pt x="332" y="52"/>
                </a:lnTo>
                <a:lnTo>
                  <a:pt x="332" y="55"/>
                </a:lnTo>
                <a:lnTo>
                  <a:pt x="332" y="57"/>
                </a:lnTo>
                <a:lnTo>
                  <a:pt x="332" y="62"/>
                </a:lnTo>
                <a:lnTo>
                  <a:pt x="332" y="64"/>
                </a:lnTo>
                <a:lnTo>
                  <a:pt x="332" y="66"/>
                </a:lnTo>
                <a:lnTo>
                  <a:pt x="332" y="68"/>
                </a:lnTo>
                <a:lnTo>
                  <a:pt x="332" y="74"/>
                </a:lnTo>
                <a:lnTo>
                  <a:pt x="332" y="76"/>
                </a:lnTo>
                <a:lnTo>
                  <a:pt x="332" y="78"/>
                </a:lnTo>
                <a:lnTo>
                  <a:pt x="332" y="80"/>
                </a:lnTo>
                <a:lnTo>
                  <a:pt x="332" y="86"/>
                </a:lnTo>
                <a:lnTo>
                  <a:pt x="332" y="95"/>
                </a:lnTo>
                <a:lnTo>
                  <a:pt x="332" y="95"/>
                </a:lnTo>
                <a:lnTo>
                  <a:pt x="332" y="109"/>
                </a:lnTo>
                <a:lnTo>
                  <a:pt x="332" y="111"/>
                </a:lnTo>
                <a:lnTo>
                  <a:pt x="332" y="111"/>
                </a:lnTo>
                <a:lnTo>
                  <a:pt x="332" y="116"/>
                </a:lnTo>
                <a:lnTo>
                  <a:pt x="332" y="121"/>
                </a:lnTo>
                <a:lnTo>
                  <a:pt x="332" y="124"/>
                </a:lnTo>
                <a:lnTo>
                  <a:pt x="332" y="126"/>
                </a:lnTo>
                <a:lnTo>
                  <a:pt x="332" y="133"/>
                </a:lnTo>
                <a:lnTo>
                  <a:pt x="332" y="136"/>
                </a:lnTo>
                <a:lnTo>
                  <a:pt x="332" y="140"/>
                </a:lnTo>
                <a:lnTo>
                  <a:pt x="332" y="142"/>
                </a:lnTo>
                <a:lnTo>
                  <a:pt x="332" y="143"/>
                </a:lnTo>
                <a:lnTo>
                  <a:pt x="333" y="150"/>
                </a:lnTo>
                <a:lnTo>
                  <a:pt x="333" y="155"/>
                </a:lnTo>
                <a:lnTo>
                  <a:pt x="333" y="155"/>
                </a:lnTo>
                <a:lnTo>
                  <a:pt x="333" y="157"/>
                </a:lnTo>
                <a:lnTo>
                  <a:pt x="333" y="159"/>
                </a:lnTo>
                <a:lnTo>
                  <a:pt x="333" y="166"/>
                </a:lnTo>
                <a:lnTo>
                  <a:pt x="333" y="171"/>
                </a:lnTo>
                <a:lnTo>
                  <a:pt x="333" y="171"/>
                </a:lnTo>
                <a:lnTo>
                  <a:pt x="333" y="172"/>
                </a:lnTo>
                <a:lnTo>
                  <a:pt x="333" y="176"/>
                </a:lnTo>
                <a:lnTo>
                  <a:pt x="333" y="186"/>
                </a:lnTo>
                <a:lnTo>
                  <a:pt x="333" y="188"/>
                </a:lnTo>
                <a:lnTo>
                  <a:pt x="333" y="191"/>
                </a:lnTo>
                <a:lnTo>
                  <a:pt x="333" y="198"/>
                </a:lnTo>
                <a:lnTo>
                  <a:pt x="333" y="200"/>
                </a:lnTo>
                <a:lnTo>
                  <a:pt x="333" y="207"/>
                </a:lnTo>
                <a:lnTo>
                  <a:pt x="333" y="209"/>
                </a:lnTo>
                <a:lnTo>
                  <a:pt x="333" y="212"/>
                </a:lnTo>
                <a:lnTo>
                  <a:pt x="333" y="214"/>
                </a:lnTo>
                <a:lnTo>
                  <a:pt x="333" y="217"/>
                </a:lnTo>
                <a:lnTo>
                  <a:pt x="333" y="228"/>
                </a:lnTo>
                <a:lnTo>
                  <a:pt x="333" y="229"/>
                </a:lnTo>
                <a:lnTo>
                  <a:pt x="333" y="231"/>
                </a:lnTo>
                <a:lnTo>
                  <a:pt x="333" y="253"/>
                </a:lnTo>
                <a:lnTo>
                  <a:pt x="333" y="255"/>
                </a:lnTo>
                <a:lnTo>
                  <a:pt x="333" y="260"/>
                </a:lnTo>
                <a:lnTo>
                  <a:pt x="333" y="265"/>
                </a:lnTo>
                <a:lnTo>
                  <a:pt x="333" y="269"/>
                </a:lnTo>
                <a:lnTo>
                  <a:pt x="333" y="271"/>
                </a:lnTo>
                <a:lnTo>
                  <a:pt x="333" y="272"/>
                </a:lnTo>
                <a:lnTo>
                  <a:pt x="333" y="276"/>
                </a:lnTo>
                <a:lnTo>
                  <a:pt x="333" y="277"/>
                </a:lnTo>
                <a:lnTo>
                  <a:pt x="333" y="288"/>
                </a:lnTo>
                <a:lnTo>
                  <a:pt x="333" y="289"/>
                </a:lnTo>
                <a:lnTo>
                  <a:pt x="333" y="300"/>
                </a:lnTo>
                <a:lnTo>
                  <a:pt x="333" y="308"/>
                </a:lnTo>
                <a:lnTo>
                  <a:pt x="333" y="310"/>
                </a:lnTo>
                <a:lnTo>
                  <a:pt x="333" y="312"/>
                </a:lnTo>
                <a:lnTo>
                  <a:pt x="333" y="314"/>
                </a:lnTo>
                <a:lnTo>
                  <a:pt x="333" y="317"/>
                </a:lnTo>
                <a:lnTo>
                  <a:pt x="333" y="320"/>
                </a:lnTo>
                <a:lnTo>
                  <a:pt x="332" y="320"/>
                </a:lnTo>
                <a:lnTo>
                  <a:pt x="332" y="320"/>
                </a:lnTo>
                <a:lnTo>
                  <a:pt x="328" y="320"/>
                </a:lnTo>
                <a:lnTo>
                  <a:pt x="326" y="320"/>
                </a:lnTo>
                <a:lnTo>
                  <a:pt x="318" y="320"/>
                </a:lnTo>
                <a:lnTo>
                  <a:pt x="316" y="320"/>
                </a:lnTo>
                <a:lnTo>
                  <a:pt x="316" y="320"/>
                </a:lnTo>
                <a:lnTo>
                  <a:pt x="313" y="320"/>
                </a:lnTo>
                <a:lnTo>
                  <a:pt x="311" y="320"/>
                </a:lnTo>
                <a:lnTo>
                  <a:pt x="307" y="320"/>
                </a:lnTo>
                <a:lnTo>
                  <a:pt x="306" y="320"/>
                </a:lnTo>
                <a:lnTo>
                  <a:pt x="302" y="320"/>
                </a:lnTo>
                <a:lnTo>
                  <a:pt x="301" y="320"/>
                </a:lnTo>
                <a:lnTo>
                  <a:pt x="297" y="320"/>
                </a:lnTo>
                <a:lnTo>
                  <a:pt x="295" y="320"/>
                </a:lnTo>
                <a:lnTo>
                  <a:pt x="294" y="320"/>
                </a:lnTo>
                <a:lnTo>
                  <a:pt x="290" y="320"/>
                </a:lnTo>
                <a:lnTo>
                  <a:pt x="289" y="320"/>
                </a:lnTo>
                <a:lnTo>
                  <a:pt x="287" y="320"/>
                </a:lnTo>
                <a:lnTo>
                  <a:pt x="287" y="320"/>
                </a:lnTo>
                <a:lnTo>
                  <a:pt x="283" y="320"/>
                </a:lnTo>
                <a:lnTo>
                  <a:pt x="271" y="322"/>
                </a:lnTo>
                <a:lnTo>
                  <a:pt x="266" y="322"/>
                </a:lnTo>
                <a:lnTo>
                  <a:pt x="266" y="320"/>
                </a:lnTo>
                <a:lnTo>
                  <a:pt x="261" y="320"/>
                </a:lnTo>
                <a:lnTo>
                  <a:pt x="259" y="320"/>
                </a:lnTo>
                <a:lnTo>
                  <a:pt x="256" y="320"/>
                </a:lnTo>
                <a:lnTo>
                  <a:pt x="256" y="320"/>
                </a:lnTo>
                <a:lnTo>
                  <a:pt x="254" y="320"/>
                </a:lnTo>
                <a:lnTo>
                  <a:pt x="252" y="320"/>
                </a:lnTo>
                <a:lnTo>
                  <a:pt x="247" y="320"/>
                </a:lnTo>
                <a:lnTo>
                  <a:pt x="240" y="320"/>
                </a:lnTo>
                <a:lnTo>
                  <a:pt x="239" y="320"/>
                </a:lnTo>
                <a:lnTo>
                  <a:pt x="237" y="320"/>
                </a:lnTo>
                <a:lnTo>
                  <a:pt x="230" y="320"/>
                </a:lnTo>
                <a:lnTo>
                  <a:pt x="218" y="320"/>
                </a:lnTo>
                <a:lnTo>
                  <a:pt x="216" y="320"/>
                </a:lnTo>
                <a:lnTo>
                  <a:pt x="209" y="320"/>
                </a:lnTo>
                <a:lnTo>
                  <a:pt x="203" y="320"/>
                </a:lnTo>
                <a:lnTo>
                  <a:pt x="201" y="320"/>
                </a:lnTo>
                <a:lnTo>
                  <a:pt x="196" y="320"/>
                </a:lnTo>
                <a:lnTo>
                  <a:pt x="189" y="322"/>
                </a:lnTo>
                <a:lnTo>
                  <a:pt x="185" y="322"/>
                </a:lnTo>
                <a:lnTo>
                  <a:pt x="184" y="322"/>
                </a:lnTo>
                <a:lnTo>
                  <a:pt x="178" y="322"/>
                </a:lnTo>
                <a:lnTo>
                  <a:pt x="177" y="322"/>
                </a:lnTo>
                <a:lnTo>
                  <a:pt x="175" y="322"/>
                </a:lnTo>
                <a:lnTo>
                  <a:pt x="163" y="322"/>
                </a:lnTo>
                <a:lnTo>
                  <a:pt x="161" y="322"/>
                </a:lnTo>
                <a:lnTo>
                  <a:pt x="160" y="322"/>
                </a:lnTo>
                <a:lnTo>
                  <a:pt x="151" y="322"/>
                </a:lnTo>
                <a:lnTo>
                  <a:pt x="148" y="322"/>
                </a:lnTo>
                <a:lnTo>
                  <a:pt x="144" y="322"/>
                </a:lnTo>
                <a:lnTo>
                  <a:pt x="142" y="322"/>
                </a:lnTo>
                <a:lnTo>
                  <a:pt x="139" y="322"/>
                </a:lnTo>
                <a:lnTo>
                  <a:pt x="135" y="322"/>
                </a:lnTo>
                <a:lnTo>
                  <a:pt x="135" y="324"/>
                </a:lnTo>
                <a:lnTo>
                  <a:pt x="127" y="324"/>
                </a:lnTo>
                <a:lnTo>
                  <a:pt x="125" y="324"/>
                </a:lnTo>
                <a:lnTo>
                  <a:pt x="123" y="324"/>
                </a:lnTo>
                <a:lnTo>
                  <a:pt x="120" y="324"/>
                </a:lnTo>
                <a:lnTo>
                  <a:pt x="117" y="324"/>
                </a:lnTo>
                <a:lnTo>
                  <a:pt x="113" y="324"/>
                </a:lnTo>
                <a:lnTo>
                  <a:pt x="111" y="324"/>
                </a:lnTo>
                <a:lnTo>
                  <a:pt x="108" y="324"/>
                </a:lnTo>
                <a:lnTo>
                  <a:pt x="106" y="324"/>
                </a:lnTo>
                <a:lnTo>
                  <a:pt x="106" y="324"/>
                </a:lnTo>
                <a:lnTo>
                  <a:pt x="105" y="324"/>
                </a:lnTo>
                <a:lnTo>
                  <a:pt x="103" y="324"/>
                </a:lnTo>
                <a:lnTo>
                  <a:pt x="75" y="324"/>
                </a:lnTo>
                <a:lnTo>
                  <a:pt x="74" y="324"/>
                </a:lnTo>
                <a:lnTo>
                  <a:pt x="60" y="324"/>
                </a:lnTo>
                <a:lnTo>
                  <a:pt x="44" y="322"/>
                </a:lnTo>
                <a:lnTo>
                  <a:pt x="36" y="322"/>
                </a:lnTo>
                <a:lnTo>
                  <a:pt x="32" y="322"/>
                </a:lnTo>
                <a:lnTo>
                  <a:pt x="24" y="322"/>
                </a:lnTo>
                <a:lnTo>
                  <a:pt x="15" y="322"/>
                </a:lnTo>
                <a:lnTo>
                  <a:pt x="13" y="322"/>
                </a:lnTo>
                <a:lnTo>
                  <a:pt x="12" y="322"/>
                </a:lnTo>
                <a:lnTo>
                  <a:pt x="0" y="322"/>
                </a:lnTo>
                <a:lnTo>
                  <a:pt x="0" y="312"/>
                </a:lnTo>
                <a:lnTo>
                  <a:pt x="0" y="310"/>
                </a:lnTo>
                <a:lnTo>
                  <a:pt x="0" y="302"/>
                </a:lnTo>
                <a:lnTo>
                  <a:pt x="0" y="295"/>
                </a:lnTo>
                <a:lnTo>
                  <a:pt x="0" y="293"/>
                </a:lnTo>
                <a:lnTo>
                  <a:pt x="0" y="289"/>
                </a:lnTo>
                <a:lnTo>
                  <a:pt x="1" y="276"/>
                </a:lnTo>
                <a:lnTo>
                  <a:pt x="1" y="267"/>
                </a:lnTo>
                <a:lnTo>
                  <a:pt x="1" y="264"/>
                </a:lnTo>
                <a:lnTo>
                  <a:pt x="1" y="262"/>
                </a:lnTo>
                <a:lnTo>
                  <a:pt x="3" y="260"/>
                </a:lnTo>
                <a:lnTo>
                  <a:pt x="5" y="260"/>
                </a:lnTo>
                <a:lnTo>
                  <a:pt x="6" y="260"/>
                </a:lnTo>
                <a:lnTo>
                  <a:pt x="8" y="258"/>
                </a:lnTo>
                <a:lnTo>
                  <a:pt x="8" y="257"/>
                </a:lnTo>
                <a:lnTo>
                  <a:pt x="10" y="257"/>
                </a:lnTo>
                <a:lnTo>
                  <a:pt x="12" y="257"/>
                </a:lnTo>
                <a:lnTo>
                  <a:pt x="13" y="257"/>
                </a:lnTo>
                <a:lnTo>
                  <a:pt x="15" y="257"/>
                </a:lnTo>
                <a:lnTo>
                  <a:pt x="15" y="257"/>
                </a:lnTo>
                <a:lnTo>
                  <a:pt x="15" y="258"/>
                </a:lnTo>
                <a:lnTo>
                  <a:pt x="17" y="258"/>
                </a:lnTo>
                <a:lnTo>
                  <a:pt x="19" y="258"/>
                </a:lnTo>
                <a:lnTo>
                  <a:pt x="20" y="258"/>
                </a:lnTo>
                <a:lnTo>
                  <a:pt x="22" y="258"/>
                </a:lnTo>
                <a:lnTo>
                  <a:pt x="22" y="257"/>
                </a:lnTo>
                <a:lnTo>
                  <a:pt x="27" y="257"/>
                </a:lnTo>
                <a:lnTo>
                  <a:pt x="27" y="255"/>
                </a:lnTo>
                <a:lnTo>
                  <a:pt x="29" y="255"/>
                </a:lnTo>
                <a:lnTo>
                  <a:pt x="31" y="255"/>
                </a:lnTo>
                <a:lnTo>
                  <a:pt x="32" y="253"/>
                </a:lnTo>
                <a:lnTo>
                  <a:pt x="34" y="253"/>
                </a:lnTo>
                <a:lnTo>
                  <a:pt x="36" y="252"/>
                </a:lnTo>
                <a:lnTo>
                  <a:pt x="37" y="252"/>
                </a:lnTo>
                <a:lnTo>
                  <a:pt x="39" y="250"/>
                </a:lnTo>
                <a:lnTo>
                  <a:pt x="41" y="248"/>
                </a:lnTo>
                <a:lnTo>
                  <a:pt x="43" y="248"/>
                </a:lnTo>
                <a:lnTo>
                  <a:pt x="43" y="246"/>
                </a:lnTo>
                <a:lnTo>
                  <a:pt x="44" y="246"/>
                </a:lnTo>
                <a:lnTo>
                  <a:pt x="44" y="246"/>
                </a:lnTo>
                <a:lnTo>
                  <a:pt x="44" y="245"/>
                </a:lnTo>
                <a:lnTo>
                  <a:pt x="46" y="243"/>
                </a:lnTo>
                <a:lnTo>
                  <a:pt x="46" y="241"/>
                </a:lnTo>
                <a:lnTo>
                  <a:pt x="48" y="241"/>
                </a:lnTo>
                <a:lnTo>
                  <a:pt x="48" y="238"/>
                </a:lnTo>
                <a:lnTo>
                  <a:pt x="48" y="236"/>
                </a:lnTo>
                <a:lnTo>
                  <a:pt x="48" y="234"/>
                </a:lnTo>
                <a:lnTo>
                  <a:pt x="48" y="233"/>
                </a:lnTo>
                <a:lnTo>
                  <a:pt x="48" y="231"/>
                </a:lnTo>
                <a:lnTo>
                  <a:pt x="46" y="231"/>
                </a:lnTo>
                <a:lnTo>
                  <a:pt x="44" y="229"/>
                </a:lnTo>
                <a:lnTo>
                  <a:pt x="44" y="228"/>
                </a:lnTo>
                <a:lnTo>
                  <a:pt x="44" y="226"/>
                </a:lnTo>
                <a:lnTo>
                  <a:pt x="44" y="226"/>
                </a:lnTo>
                <a:lnTo>
                  <a:pt x="43" y="224"/>
                </a:lnTo>
                <a:lnTo>
                  <a:pt x="39" y="222"/>
                </a:lnTo>
                <a:lnTo>
                  <a:pt x="37" y="221"/>
                </a:lnTo>
                <a:lnTo>
                  <a:pt x="34" y="217"/>
                </a:lnTo>
                <a:lnTo>
                  <a:pt x="32" y="217"/>
                </a:lnTo>
                <a:lnTo>
                  <a:pt x="31" y="215"/>
                </a:lnTo>
                <a:lnTo>
                  <a:pt x="31" y="215"/>
                </a:lnTo>
                <a:lnTo>
                  <a:pt x="29" y="215"/>
                </a:lnTo>
                <a:lnTo>
                  <a:pt x="27" y="215"/>
                </a:lnTo>
                <a:lnTo>
                  <a:pt x="25" y="214"/>
                </a:lnTo>
                <a:lnTo>
                  <a:pt x="22" y="210"/>
                </a:lnTo>
                <a:lnTo>
                  <a:pt x="22" y="209"/>
                </a:lnTo>
                <a:lnTo>
                  <a:pt x="20" y="205"/>
                </a:lnTo>
                <a:lnTo>
                  <a:pt x="20" y="203"/>
                </a:lnTo>
                <a:lnTo>
                  <a:pt x="19" y="200"/>
                </a:lnTo>
                <a:lnTo>
                  <a:pt x="19" y="200"/>
                </a:lnTo>
                <a:lnTo>
                  <a:pt x="19" y="198"/>
                </a:lnTo>
                <a:lnTo>
                  <a:pt x="19" y="197"/>
                </a:lnTo>
                <a:lnTo>
                  <a:pt x="19" y="195"/>
                </a:lnTo>
                <a:lnTo>
                  <a:pt x="17" y="193"/>
                </a:lnTo>
                <a:lnTo>
                  <a:pt x="17" y="191"/>
                </a:lnTo>
                <a:lnTo>
                  <a:pt x="15" y="190"/>
                </a:lnTo>
                <a:lnTo>
                  <a:pt x="15" y="188"/>
                </a:lnTo>
                <a:lnTo>
                  <a:pt x="15" y="186"/>
                </a:lnTo>
                <a:lnTo>
                  <a:pt x="17" y="186"/>
                </a:lnTo>
                <a:lnTo>
                  <a:pt x="19" y="186"/>
                </a:lnTo>
                <a:lnTo>
                  <a:pt x="20" y="185"/>
                </a:lnTo>
                <a:lnTo>
                  <a:pt x="20" y="183"/>
                </a:lnTo>
                <a:lnTo>
                  <a:pt x="24" y="183"/>
                </a:lnTo>
                <a:lnTo>
                  <a:pt x="25" y="183"/>
                </a:lnTo>
                <a:lnTo>
                  <a:pt x="27" y="183"/>
                </a:lnTo>
                <a:lnTo>
                  <a:pt x="29" y="183"/>
                </a:lnTo>
                <a:lnTo>
                  <a:pt x="31" y="185"/>
                </a:lnTo>
                <a:lnTo>
                  <a:pt x="34" y="186"/>
                </a:lnTo>
                <a:lnTo>
                  <a:pt x="36" y="186"/>
                </a:lnTo>
                <a:lnTo>
                  <a:pt x="36" y="188"/>
                </a:lnTo>
                <a:lnTo>
                  <a:pt x="37" y="190"/>
                </a:lnTo>
                <a:lnTo>
                  <a:pt x="39" y="191"/>
                </a:lnTo>
                <a:lnTo>
                  <a:pt x="41" y="193"/>
                </a:lnTo>
                <a:lnTo>
                  <a:pt x="43" y="193"/>
                </a:lnTo>
                <a:lnTo>
                  <a:pt x="44" y="195"/>
                </a:lnTo>
                <a:lnTo>
                  <a:pt x="44" y="195"/>
                </a:lnTo>
                <a:lnTo>
                  <a:pt x="48" y="195"/>
                </a:lnTo>
                <a:lnTo>
                  <a:pt x="49" y="195"/>
                </a:lnTo>
                <a:lnTo>
                  <a:pt x="51" y="195"/>
                </a:lnTo>
                <a:lnTo>
                  <a:pt x="55" y="195"/>
                </a:lnTo>
                <a:lnTo>
                  <a:pt x="58" y="195"/>
                </a:lnTo>
                <a:lnTo>
                  <a:pt x="60" y="193"/>
                </a:lnTo>
                <a:lnTo>
                  <a:pt x="63" y="191"/>
                </a:lnTo>
                <a:lnTo>
                  <a:pt x="65" y="190"/>
                </a:lnTo>
                <a:lnTo>
                  <a:pt x="68" y="188"/>
                </a:lnTo>
                <a:lnTo>
                  <a:pt x="72" y="188"/>
                </a:lnTo>
                <a:lnTo>
                  <a:pt x="74" y="188"/>
                </a:lnTo>
                <a:lnTo>
                  <a:pt x="75" y="186"/>
                </a:lnTo>
                <a:lnTo>
                  <a:pt x="79" y="186"/>
                </a:lnTo>
                <a:lnTo>
                  <a:pt x="80" y="186"/>
                </a:lnTo>
                <a:lnTo>
                  <a:pt x="82" y="188"/>
                </a:lnTo>
                <a:lnTo>
                  <a:pt x="84" y="188"/>
                </a:lnTo>
                <a:lnTo>
                  <a:pt x="87" y="188"/>
                </a:lnTo>
                <a:lnTo>
                  <a:pt x="89" y="188"/>
                </a:lnTo>
                <a:lnTo>
                  <a:pt x="91" y="188"/>
                </a:lnTo>
                <a:lnTo>
                  <a:pt x="92" y="186"/>
                </a:lnTo>
                <a:lnTo>
                  <a:pt x="94" y="186"/>
                </a:lnTo>
                <a:lnTo>
                  <a:pt x="96" y="186"/>
                </a:lnTo>
                <a:lnTo>
                  <a:pt x="99" y="185"/>
                </a:lnTo>
                <a:lnTo>
                  <a:pt x="103" y="185"/>
                </a:lnTo>
                <a:lnTo>
                  <a:pt x="105" y="181"/>
                </a:lnTo>
                <a:lnTo>
                  <a:pt x="106" y="181"/>
                </a:lnTo>
                <a:lnTo>
                  <a:pt x="106" y="179"/>
                </a:lnTo>
                <a:lnTo>
                  <a:pt x="106" y="178"/>
                </a:lnTo>
                <a:lnTo>
                  <a:pt x="108" y="178"/>
                </a:lnTo>
                <a:lnTo>
                  <a:pt x="108" y="176"/>
                </a:lnTo>
                <a:lnTo>
                  <a:pt x="110" y="174"/>
                </a:lnTo>
                <a:lnTo>
                  <a:pt x="110" y="172"/>
                </a:lnTo>
                <a:lnTo>
                  <a:pt x="111" y="171"/>
                </a:lnTo>
                <a:lnTo>
                  <a:pt x="111" y="171"/>
                </a:lnTo>
                <a:lnTo>
                  <a:pt x="111" y="169"/>
                </a:lnTo>
                <a:lnTo>
                  <a:pt x="111" y="167"/>
                </a:lnTo>
                <a:lnTo>
                  <a:pt x="113" y="166"/>
                </a:lnTo>
                <a:lnTo>
                  <a:pt x="113" y="164"/>
                </a:lnTo>
                <a:lnTo>
                  <a:pt x="111" y="164"/>
                </a:lnTo>
                <a:lnTo>
                  <a:pt x="111" y="162"/>
                </a:lnTo>
                <a:lnTo>
                  <a:pt x="111" y="160"/>
                </a:lnTo>
                <a:lnTo>
                  <a:pt x="111" y="159"/>
                </a:lnTo>
                <a:lnTo>
                  <a:pt x="110" y="157"/>
                </a:lnTo>
                <a:lnTo>
                  <a:pt x="106" y="155"/>
                </a:lnTo>
                <a:lnTo>
                  <a:pt x="106" y="154"/>
                </a:lnTo>
                <a:lnTo>
                  <a:pt x="106" y="150"/>
                </a:lnTo>
                <a:lnTo>
                  <a:pt x="105" y="147"/>
                </a:lnTo>
                <a:lnTo>
                  <a:pt x="103" y="143"/>
                </a:lnTo>
                <a:lnTo>
                  <a:pt x="101" y="140"/>
                </a:lnTo>
                <a:lnTo>
                  <a:pt x="101" y="138"/>
                </a:lnTo>
                <a:lnTo>
                  <a:pt x="99" y="133"/>
                </a:lnTo>
                <a:lnTo>
                  <a:pt x="101" y="126"/>
                </a:lnTo>
                <a:lnTo>
                  <a:pt x="101" y="123"/>
                </a:lnTo>
                <a:lnTo>
                  <a:pt x="103" y="121"/>
                </a:lnTo>
                <a:lnTo>
                  <a:pt x="105" y="119"/>
                </a:lnTo>
                <a:lnTo>
                  <a:pt x="106" y="117"/>
                </a:lnTo>
                <a:lnTo>
                  <a:pt x="108" y="116"/>
                </a:lnTo>
                <a:lnTo>
                  <a:pt x="111" y="116"/>
                </a:lnTo>
                <a:lnTo>
                  <a:pt x="113" y="116"/>
                </a:lnTo>
                <a:lnTo>
                  <a:pt x="115" y="116"/>
                </a:lnTo>
                <a:lnTo>
                  <a:pt x="115" y="114"/>
                </a:lnTo>
                <a:lnTo>
                  <a:pt x="113" y="112"/>
                </a:lnTo>
                <a:lnTo>
                  <a:pt x="111" y="109"/>
                </a:lnTo>
                <a:lnTo>
                  <a:pt x="113" y="107"/>
                </a:lnTo>
                <a:lnTo>
                  <a:pt x="117" y="104"/>
                </a:lnTo>
                <a:lnTo>
                  <a:pt x="122" y="99"/>
                </a:lnTo>
                <a:lnTo>
                  <a:pt x="125" y="95"/>
                </a:lnTo>
                <a:lnTo>
                  <a:pt x="127" y="95"/>
                </a:lnTo>
                <a:lnTo>
                  <a:pt x="130" y="93"/>
                </a:lnTo>
                <a:lnTo>
                  <a:pt x="134" y="92"/>
                </a:lnTo>
                <a:lnTo>
                  <a:pt x="135" y="92"/>
                </a:lnTo>
                <a:lnTo>
                  <a:pt x="142" y="90"/>
                </a:lnTo>
                <a:lnTo>
                  <a:pt x="146" y="88"/>
                </a:lnTo>
                <a:lnTo>
                  <a:pt x="148" y="88"/>
                </a:lnTo>
                <a:lnTo>
                  <a:pt x="149" y="88"/>
                </a:lnTo>
                <a:lnTo>
                  <a:pt x="151" y="86"/>
                </a:lnTo>
                <a:lnTo>
                  <a:pt x="158" y="80"/>
                </a:lnTo>
                <a:lnTo>
                  <a:pt x="161" y="76"/>
                </a:lnTo>
                <a:lnTo>
                  <a:pt x="165" y="73"/>
                </a:lnTo>
                <a:lnTo>
                  <a:pt x="168" y="69"/>
                </a:lnTo>
                <a:lnTo>
                  <a:pt x="170" y="68"/>
                </a:lnTo>
                <a:lnTo>
                  <a:pt x="172" y="66"/>
                </a:lnTo>
                <a:lnTo>
                  <a:pt x="173" y="66"/>
                </a:lnTo>
                <a:lnTo>
                  <a:pt x="178" y="61"/>
                </a:lnTo>
                <a:lnTo>
                  <a:pt x="180" y="59"/>
                </a:lnTo>
                <a:lnTo>
                  <a:pt x="180" y="57"/>
                </a:lnTo>
                <a:lnTo>
                  <a:pt x="180" y="55"/>
                </a:lnTo>
                <a:lnTo>
                  <a:pt x="182" y="52"/>
                </a:lnTo>
                <a:lnTo>
                  <a:pt x="184" y="50"/>
                </a:lnTo>
                <a:lnTo>
                  <a:pt x="184" y="49"/>
                </a:lnTo>
                <a:lnTo>
                  <a:pt x="185" y="47"/>
                </a:lnTo>
                <a:lnTo>
                  <a:pt x="187" y="45"/>
                </a:lnTo>
                <a:lnTo>
                  <a:pt x="187" y="43"/>
                </a:lnTo>
                <a:lnTo>
                  <a:pt x="189" y="42"/>
                </a:lnTo>
                <a:lnTo>
                  <a:pt x="189" y="40"/>
                </a:lnTo>
                <a:lnTo>
                  <a:pt x="191" y="40"/>
                </a:lnTo>
                <a:lnTo>
                  <a:pt x="191" y="38"/>
                </a:lnTo>
                <a:lnTo>
                  <a:pt x="192" y="38"/>
                </a:lnTo>
                <a:lnTo>
                  <a:pt x="196" y="35"/>
                </a:lnTo>
                <a:lnTo>
                  <a:pt x="196" y="35"/>
                </a:lnTo>
                <a:lnTo>
                  <a:pt x="197" y="33"/>
                </a:lnTo>
                <a:lnTo>
                  <a:pt x="199" y="33"/>
                </a:lnTo>
                <a:lnTo>
                  <a:pt x="204" y="30"/>
                </a:lnTo>
                <a:lnTo>
                  <a:pt x="209" y="28"/>
                </a:lnTo>
                <a:lnTo>
                  <a:pt x="211" y="28"/>
                </a:lnTo>
                <a:lnTo>
                  <a:pt x="213" y="26"/>
                </a:lnTo>
                <a:lnTo>
                  <a:pt x="215" y="26"/>
                </a:lnTo>
                <a:lnTo>
                  <a:pt x="216" y="25"/>
                </a:lnTo>
                <a:lnTo>
                  <a:pt x="223" y="21"/>
                </a:lnTo>
                <a:lnTo>
                  <a:pt x="230" y="19"/>
                </a:lnTo>
                <a:lnTo>
                  <a:pt x="234" y="19"/>
                </a:lnTo>
                <a:lnTo>
                  <a:pt x="237" y="19"/>
                </a:lnTo>
                <a:lnTo>
                  <a:pt x="240" y="19"/>
                </a:lnTo>
                <a:lnTo>
                  <a:pt x="242" y="19"/>
                </a:lnTo>
                <a:lnTo>
                  <a:pt x="247" y="19"/>
                </a:lnTo>
                <a:lnTo>
                  <a:pt x="249" y="19"/>
                </a:lnTo>
                <a:lnTo>
                  <a:pt x="252" y="19"/>
                </a:lnTo>
                <a:lnTo>
                  <a:pt x="256" y="19"/>
                </a:lnTo>
                <a:lnTo>
                  <a:pt x="258" y="19"/>
                </a:lnTo>
                <a:lnTo>
                  <a:pt x="259" y="19"/>
                </a:lnTo>
                <a:lnTo>
                  <a:pt x="259" y="18"/>
                </a:lnTo>
                <a:lnTo>
                  <a:pt x="261" y="18"/>
                </a:lnTo>
                <a:lnTo>
                  <a:pt x="263" y="16"/>
                </a:lnTo>
                <a:lnTo>
                  <a:pt x="264" y="14"/>
                </a:lnTo>
                <a:lnTo>
                  <a:pt x="266" y="12"/>
                </a:lnTo>
                <a:lnTo>
                  <a:pt x="271" y="6"/>
                </a:lnTo>
                <a:lnTo>
                  <a:pt x="273" y="6"/>
                </a:lnTo>
                <a:lnTo>
                  <a:pt x="277" y="4"/>
                </a:lnTo>
                <a:lnTo>
                  <a:pt x="277" y="2"/>
                </a:lnTo>
                <a:lnTo>
                  <a:pt x="280" y="2"/>
                </a:lnTo>
                <a:lnTo>
                  <a:pt x="282" y="2"/>
                </a:lnTo>
                <a:lnTo>
                  <a:pt x="283" y="0"/>
                </a:lnTo>
                <a:lnTo>
                  <a:pt x="287" y="0"/>
                </a:lnTo>
                <a:lnTo>
                  <a:pt x="289" y="0"/>
                </a:lnTo>
                <a:lnTo>
                  <a:pt x="297" y="0"/>
                </a:lnTo>
                <a:lnTo>
                  <a:pt x="299" y="0"/>
                </a:lnTo>
                <a:lnTo>
                  <a:pt x="302" y="0"/>
                </a:lnTo>
                <a:lnTo>
                  <a:pt x="302" y="2"/>
                </a:lnTo>
                <a:lnTo>
                  <a:pt x="304" y="2"/>
                </a:lnTo>
                <a:lnTo>
                  <a:pt x="306" y="2"/>
                </a:lnTo>
                <a:lnTo>
                  <a:pt x="309" y="4"/>
                </a:lnTo>
                <a:lnTo>
                  <a:pt x="311" y="4"/>
                </a:lnTo>
                <a:lnTo>
                  <a:pt x="313" y="4"/>
                </a:lnTo>
                <a:lnTo>
                  <a:pt x="316" y="6"/>
                </a:lnTo>
                <a:lnTo>
                  <a:pt x="321" y="6"/>
                </a:lnTo>
                <a:lnTo>
                  <a:pt x="323" y="6"/>
                </a:lnTo>
                <a:lnTo>
                  <a:pt x="325" y="4"/>
                </a:lnTo>
                <a:lnTo>
                  <a:pt x="326" y="4"/>
                </a:lnTo>
                <a:lnTo>
                  <a:pt x="328" y="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7" name="Freeform 195"/>
          <p:cNvSpPr>
            <a:spLocks/>
          </p:cNvSpPr>
          <p:nvPr/>
        </p:nvSpPr>
        <p:spPr bwMode="auto">
          <a:xfrm>
            <a:off x="4930776" y="4459288"/>
            <a:ext cx="512763" cy="614363"/>
          </a:xfrm>
          <a:custGeom>
            <a:avLst/>
            <a:gdLst/>
            <a:ahLst/>
            <a:cxnLst>
              <a:cxn ang="0">
                <a:pos x="31" y="22"/>
              </a:cxn>
              <a:cxn ang="0">
                <a:pos x="31" y="29"/>
              </a:cxn>
              <a:cxn ang="0">
                <a:pos x="51" y="36"/>
              </a:cxn>
              <a:cxn ang="0">
                <a:pos x="55" y="37"/>
              </a:cxn>
              <a:cxn ang="0">
                <a:pos x="51" y="44"/>
              </a:cxn>
              <a:cxn ang="0">
                <a:pos x="63" y="44"/>
              </a:cxn>
              <a:cxn ang="0">
                <a:pos x="70" y="36"/>
              </a:cxn>
              <a:cxn ang="0">
                <a:pos x="82" y="15"/>
              </a:cxn>
              <a:cxn ang="0">
                <a:pos x="94" y="27"/>
              </a:cxn>
              <a:cxn ang="0">
                <a:pos x="106" y="5"/>
              </a:cxn>
              <a:cxn ang="0">
                <a:pos x="142" y="1"/>
              </a:cxn>
              <a:cxn ang="0">
                <a:pos x="161" y="1"/>
              </a:cxn>
              <a:cxn ang="0">
                <a:pos x="178" y="1"/>
              </a:cxn>
              <a:cxn ang="0">
                <a:pos x="194" y="0"/>
              </a:cxn>
              <a:cxn ang="0">
                <a:pos x="216" y="0"/>
              </a:cxn>
              <a:cxn ang="0">
                <a:pos x="215" y="15"/>
              </a:cxn>
              <a:cxn ang="0">
                <a:pos x="220" y="37"/>
              </a:cxn>
              <a:cxn ang="0">
                <a:pos x="246" y="34"/>
              </a:cxn>
              <a:cxn ang="0">
                <a:pos x="261" y="44"/>
              </a:cxn>
              <a:cxn ang="0">
                <a:pos x="259" y="82"/>
              </a:cxn>
              <a:cxn ang="0">
                <a:pos x="254" y="104"/>
              </a:cxn>
              <a:cxn ang="0">
                <a:pos x="244" y="161"/>
              </a:cxn>
              <a:cxn ang="0">
                <a:pos x="246" y="178"/>
              </a:cxn>
              <a:cxn ang="0">
                <a:pos x="249" y="194"/>
              </a:cxn>
              <a:cxn ang="0">
                <a:pos x="266" y="233"/>
              </a:cxn>
              <a:cxn ang="0">
                <a:pos x="301" y="256"/>
              </a:cxn>
              <a:cxn ang="0">
                <a:pos x="321" y="290"/>
              </a:cxn>
              <a:cxn ang="0">
                <a:pos x="316" y="295"/>
              </a:cxn>
              <a:cxn ang="0">
                <a:pos x="313" y="301"/>
              </a:cxn>
              <a:cxn ang="0">
                <a:pos x="306" y="302"/>
              </a:cxn>
              <a:cxn ang="0">
                <a:pos x="301" y="311"/>
              </a:cxn>
              <a:cxn ang="0">
                <a:pos x="297" y="314"/>
              </a:cxn>
              <a:cxn ang="0">
                <a:pos x="285" y="314"/>
              </a:cxn>
              <a:cxn ang="0">
                <a:pos x="275" y="313"/>
              </a:cxn>
              <a:cxn ang="0">
                <a:pos x="251" y="330"/>
              </a:cxn>
              <a:cxn ang="0">
                <a:pos x="225" y="352"/>
              </a:cxn>
              <a:cxn ang="0">
                <a:pos x="201" y="361"/>
              </a:cxn>
              <a:cxn ang="0">
                <a:pos x="165" y="373"/>
              </a:cxn>
              <a:cxn ang="0">
                <a:pos x="129" y="383"/>
              </a:cxn>
              <a:cxn ang="0">
                <a:pos x="98" y="383"/>
              </a:cxn>
              <a:cxn ang="0">
                <a:pos x="105" y="378"/>
              </a:cxn>
              <a:cxn ang="0">
                <a:pos x="103" y="369"/>
              </a:cxn>
              <a:cxn ang="0">
                <a:pos x="99" y="357"/>
              </a:cxn>
              <a:cxn ang="0">
                <a:pos x="101" y="345"/>
              </a:cxn>
              <a:cxn ang="0">
                <a:pos x="105" y="333"/>
              </a:cxn>
              <a:cxn ang="0">
                <a:pos x="98" y="330"/>
              </a:cxn>
              <a:cxn ang="0">
                <a:pos x="86" y="330"/>
              </a:cxn>
              <a:cxn ang="0">
                <a:pos x="74" y="325"/>
              </a:cxn>
              <a:cxn ang="0">
                <a:pos x="79" y="316"/>
              </a:cxn>
              <a:cxn ang="0">
                <a:pos x="75" y="318"/>
              </a:cxn>
              <a:cxn ang="0">
                <a:pos x="65" y="323"/>
              </a:cxn>
              <a:cxn ang="0">
                <a:pos x="60" y="318"/>
              </a:cxn>
              <a:cxn ang="0">
                <a:pos x="60" y="311"/>
              </a:cxn>
              <a:cxn ang="0">
                <a:pos x="43" y="285"/>
              </a:cxn>
              <a:cxn ang="0">
                <a:pos x="27" y="268"/>
              </a:cxn>
              <a:cxn ang="0">
                <a:pos x="8" y="246"/>
              </a:cxn>
              <a:cxn ang="0">
                <a:pos x="3" y="208"/>
              </a:cxn>
              <a:cxn ang="0">
                <a:pos x="8" y="168"/>
              </a:cxn>
              <a:cxn ang="0">
                <a:pos x="13" y="137"/>
              </a:cxn>
              <a:cxn ang="0">
                <a:pos x="15" y="118"/>
              </a:cxn>
              <a:cxn ang="0">
                <a:pos x="17" y="96"/>
              </a:cxn>
              <a:cxn ang="0">
                <a:pos x="22" y="67"/>
              </a:cxn>
              <a:cxn ang="0">
                <a:pos x="20" y="44"/>
              </a:cxn>
            </a:cxnLst>
            <a:rect l="0" t="0" r="r" b="b"/>
            <a:pathLst>
              <a:path w="323" h="387">
                <a:moveTo>
                  <a:pt x="20" y="32"/>
                </a:moveTo>
                <a:lnTo>
                  <a:pt x="22" y="30"/>
                </a:lnTo>
                <a:lnTo>
                  <a:pt x="22" y="25"/>
                </a:lnTo>
                <a:lnTo>
                  <a:pt x="24" y="20"/>
                </a:lnTo>
                <a:lnTo>
                  <a:pt x="25" y="20"/>
                </a:lnTo>
                <a:lnTo>
                  <a:pt x="27" y="20"/>
                </a:lnTo>
                <a:lnTo>
                  <a:pt x="29" y="20"/>
                </a:lnTo>
                <a:lnTo>
                  <a:pt x="31" y="22"/>
                </a:lnTo>
                <a:lnTo>
                  <a:pt x="32" y="24"/>
                </a:lnTo>
                <a:lnTo>
                  <a:pt x="32" y="25"/>
                </a:lnTo>
                <a:lnTo>
                  <a:pt x="34" y="25"/>
                </a:lnTo>
                <a:lnTo>
                  <a:pt x="34" y="27"/>
                </a:lnTo>
                <a:lnTo>
                  <a:pt x="32" y="27"/>
                </a:lnTo>
                <a:lnTo>
                  <a:pt x="32" y="29"/>
                </a:lnTo>
                <a:lnTo>
                  <a:pt x="32" y="29"/>
                </a:lnTo>
                <a:lnTo>
                  <a:pt x="31" y="29"/>
                </a:lnTo>
                <a:lnTo>
                  <a:pt x="32" y="29"/>
                </a:lnTo>
                <a:lnTo>
                  <a:pt x="36" y="29"/>
                </a:lnTo>
                <a:lnTo>
                  <a:pt x="37" y="29"/>
                </a:lnTo>
                <a:lnTo>
                  <a:pt x="43" y="27"/>
                </a:lnTo>
                <a:lnTo>
                  <a:pt x="44" y="29"/>
                </a:lnTo>
                <a:lnTo>
                  <a:pt x="46" y="32"/>
                </a:lnTo>
                <a:lnTo>
                  <a:pt x="48" y="34"/>
                </a:lnTo>
                <a:lnTo>
                  <a:pt x="51" y="36"/>
                </a:lnTo>
                <a:lnTo>
                  <a:pt x="51" y="39"/>
                </a:lnTo>
                <a:lnTo>
                  <a:pt x="49" y="39"/>
                </a:lnTo>
                <a:lnTo>
                  <a:pt x="49" y="41"/>
                </a:lnTo>
                <a:lnTo>
                  <a:pt x="49" y="43"/>
                </a:lnTo>
                <a:lnTo>
                  <a:pt x="51" y="43"/>
                </a:lnTo>
                <a:lnTo>
                  <a:pt x="53" y="41"/>
                </a:lnTo>
                <a:lnTo>
                  <a:pt x="53" y="39"/>
                </a:lnTo>
                <a:lnTo>
                  <a:pt x="55" y="37"/>
                </a:lnTo>
                <a:lnTo>
                  <a:pt x="56" y="37"/>
                </a:lnTo>
                <a:lnTo>
                  <a:pt x="56" y="39"/>
                </a:lnTo>
                <a:lnTo>
                  <a:pt x="58" y="41"/>
                </a:lnTo>
                <a:lnTo>
                  <a:pt x="56" y="44"/>
                </a:lnTo>
                <a:lnTo>
                  <a:pt x="55" y="44"/>
                </a:lnTo>
                <a:lnTo>
                  <a:pt x="53" y="44"/>
                </a:lnTo>
                <a:lnTo>
                  <a:pt x="53" y="44"/>
                </a:lnTo>
                <a:lnTo>
                  <a:pt x="51" y="44"/>
                </a:lnTo>
                <a:lnTo>
                  <a:pt x="51" y="46"/>
                </a:lnTo>
                <a:lnTo>
                  <a:pt x="53" y="46"/>
                </a:lnTo>
                <a:lnTo>
                  <a:pt x="53" y="44"/>
                </a:lnTo>
                <a:lnTo>
                  <a:pt x="55" y="44"/>
                </a:lnTo>
                <a:lnTo>
                  <a:pt x="56" y="46"/>
                </a:lnTo>
                <a:lnTo>
                  <a:pt x="60" y="46"/>
                </a:lnTo>
                <a:lnTo>
                  <a:pt x="62" y="44"/>
                </a:lnTo>
                <a:lnTo>
                  <a:pt x="63" y="44"/>
                </a:lnTo>
                <a:lnTo>
                  <a:pt x="65" y="44"/>
                </a:lnTo>
                <a:lnTo>
                  <a:pt x="68" y="43"/>
                </a:lnTo>
                <a:lnTo>
                  <a:pt x="70" y="41"/>
                </a:lnTo>
                <a:lnTo>
                  <a:pt x="70" y="39"/>
                </a:lnTo>
                <a:lnTo>
                  <a:pt x="72" y="39"/>
                </a:lnTo>
                <a:lnTo>
                  <a:pt x="72" y="37"/>
                </a:lnTo>
                <a:lnTo>
                  <a:pt x="72" y="36"/>
                </a:lnTo>
                <a:lnTo>
                  <a:pt x="70" y="36"/>
                </a:lnTo>
                <a:lnTo>
                  <a:pt x="70" y="34"/>
                </a:lnTo>
                <a:lnTo>
                  <a:pt x="68" y="27"/>
                </a:lnTo>
                <a:lnTo>
                  <a:pt x="67" y="22"/>
                </a:lnTo>
                <a:lnTo>
                  <a:pt x="70" y="13"/>
                </a:lnTo>
                <a:lnTo>
                  <a:pt x="75" y="13"/>
                </a:lnTo>
                <a:lnTo>
                  <a:pt x="75" y="13"/>
                </a:lnTo>
                <a:lnTo>
                  <a:pt x="79" y="13"/>
                </a:lnTo>
                <a:lnTo>
                  <a:pt x="82" y="15"/>
                </a:lnTo>
                <a:lnTo>
                  <a:pt x="86" y="18"/>
                </a:lnTo>
                <a:lnTo>
                  <a:pt x="86" y="20"/>
                </a:lnTo>
                <a:lnTo>
                  <a:pt x="87" y="22"/>
                </a:lnTo>
                <a:lnTo>
                  <a:pt x="87" y="24"/>
                </a:lnTo>
                <a:lnTo>
                  <a:pt x="89" y="24"/>
                </a:lnTo>
                <a:lnTo>
                  <a:pt x="89" y="25"/>
                </a:lnTo>
                <a:lnTo>
                  <a:pt x="92" y="27"/>
                </a:lnTo>
                <a:lnTo>
                  <a:pt x="94" y="27"/>
                </a:lnTo>
                <a:lnTo>
                  <a:pt x="99" y="22"/>
                </a:lnTo>
                <a:lnTo>
                  <a:pt x="101" y="22"/>
                </a:lnTo>
                <a:lnTo>
                  <a:pt x="101" y="20"/>
                </a:lnTo>
                <a:lnTo>
                  <a:pt x="101" y="18"/>
                </a:lnTo>
                <a:lnTo>
                  <a:pt x="105" y="13"/>
                </a:lnTo>
                <a:lnTo>
                  <a:pt x="105" y="10"/>
                </a:lnTo>
                <a:lnTo>
                  <a:pt x="105" y="8"/>
                </a:lnTo>
                <a:lnTo>
                  <a:pt x="106" y="5"/>
                </a:lnTo>
                <a:lnTo>
                  <a:pt x="108" y="3"/>
                </a:lnTo>
                <a:lnTo>
                  <a:pt x="110" y="3"/>
                </a:lnTo>
                <a:lnTo>
                  <a:pt x="111" y="3"/>
                </a:lnTo>
                <a:lnTo>
                  <a:pt x="125" y="1"/>
                </a:lnTo>
                <a:lnTo>
                  <a:pt x="127" y="1"/>
                </a:lnTo>
                <a:lnTo>
                  <a:pt x="134" y="1"/>
                </a:lnTo>
                <a:lnTo>
                  <a:pt x="135" y="1"/>
                </a:lnTo>
                <a:lnTo>
                  <a:pt x="142" y="1"/>
                </a:lnTo>
                <a:lnTo>
                  <a:pt x="144" y="1"/>
                </a:lnTo>
                <a:lnTo>
                  <a:pt x="146" y="1"/>
                </a:lnTo>
                <a:lnTo>
                  <a:pt x="148" y="1"/>
                </a:lnTo>
                <a:lnTo>
                  <a:pt x="149" y="1"/>
                </a:lnTo>
                <a:lnTo>
                  <a:pt x="153" y="1"/>
                </a:lnTo>
                <a:lnTo>
                  <a:pt x="154" y="1"/>
                </a:lnTo>
                <a:lnTo>
                  <a:pt x="156" y="1"/>
                </a:lnTo>
                <a:lnTo>
                  <a:pt x="161" y="1"/>
                </a:lnTo>
                <a:lnTo>
                  <a:pt x="163" y="1"/>
                </a:lnTo>
                <a:lnTo>
                  <a:pt x="165" y="1"/>
                </a:lnTo>
                <a:lnTo>
                  <a:pt x="166" y="1"/>
                </a:lnTo>
                <a:lnTo>
                  <a:pt x="170" y="1"/>
                </a:lnTo>
                <a:lnTo>
                  <a:pt x="172" y="1"/>
                </a:lnTo>
                <a:lnTo>
                  <a:pt x="173" y="1"/>
                </a:lnTo>
                <a:lnTo>
                  <a:pt x="177" y="1"/>
                </a:lnTo>
                <a:lnTo>
                  <a:pt x="178" y="1"/>
                </a:lnTo>
                <a:lnTo>
                  <a:pt x="180" y="0"/>
                </a:lnTo>
                <a:lnTo>
                  <a:pt x="182" y="0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91" y="0"/>
                </a:lnTo>
                <a:lnTo>
                  <a:pt x="192" y="0"/>
                </a:lnTo>
                <a:lnTo>
                  <a:pt x="194" y="0"/>
                </a:lnTo>
                <a:lnTo>
                  <a:pt x="196" y="0"/>
                </a:lnTo>
                <a:lnTo>
                  <a:pt x="196" y="0"/>
                </a:lnTo>
                <a:lnTo>
                  <a:pt x="197" y="0"/>
                </a:lnTo>
                <a:lnTo>
                  <a:pt x="204" y="0"/>
                </a:lnTo>
                <a:lnTo>
                  <a:pt x="208" y="0"/>
                </a:lnTo>
                <a:lnTo>
                  <a:pt x="21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0" y="1"/>
                </a:lnTo>
                <a:lnTo>
                  <a:pt x="220" y="3"/>
                </a:lnTo>
                <a:lnTo>
                  <a:pt x="220" y="8"/>
                </a:lnTo>
                <a:lnTo>
                  <a:pt x="220" y="10"/>
                </a:lnTo>
                <a:lnTo>
                  <a:pt x="218" y="13"/>
                </a:lnTo>
                <a:lnTo>
                  <a:pt x="216" y="15"/>
                </a:lnTo>
                <a:lnTo>
                  <a:pt x="215" y="15"/>
                </a:lnTo>
                <a:lnTo>
                  <a:pt x="211" y="13"/>
                </a:lnTo>
                <a:lnTo>
                  <a:pt x="211" y="13"/>
                </a:lnTo>
                <a:lnTo>
                  <a:pt x="211" y="18"/>
                </a:lnTo>
                <a:lnTo>
                  <a:pt x="211" y="20"/>
                </a:lnTo>
                <a:lnTo>
                  <a:pt x="215" y="29"/>
                </a:lnTo>
                <a:lnTo>
                  <a:pt x="215" y="34"/>
                </a:lnTo>
                <a:lnTo>
                  <a:pt x="218" y="37"/>
                </a:lnTo>
                <a:lnTo>
                  <a:pt x="220" y="37"/>
                </a:lnTo>
                <a:lnTo>
                  <a:pt x="223" y="36"/>
                </a:lnTo>
                <a:lnTo>
                  <a:pt x="227" y="32"/>
                </a:lnTo>
                <a:lnTo>
                  <a:pt x="228" y="34"/>
                </a:lnTo>
                <a:lnTo>
                  <a:pt x="228" y="36"/>
                </a:lnTo>
                <a:lnTo>
                  <a:pt x="228" y="39"/>
                </a:lnTo>
                <a:lnTo>
                  <a:pt x="235" y="37"/>
                </a:lnTo>
                <a:lnTo>
                  <a:pt x="239" y="36"/>
                </a:lnTo>
                <a:lnTo>
                  <a:pt x="246" y="34"/>
                </a:lnTo>
                <a:lnTo>
                  <a:pt x="247" y="34"/>
                </a:lnTo>
                <a:lnTo>
                  <a:pt x="251" y="32"/>
                </a:lnTo>
                <a:lnTo>
                  <a:pt x="254" y="32"/>
                </a:lnTo>
                <a:lnTo>
                  <a:pt x="261" y="34"/>
                </a:lnTo>
                <a:lnTo>
                  <a:pt x="263" y="36"/>
                </a:lnTo>
                <a:lnTo>
                  <a:pt x="263" y="37"/>
                </a:lnTo>
                <a:lnTo>
                  <a:pt x="263" y="41"/>
                </a:lnTo>
                <a:lnTo>
                  <a:pt x="261" y="44"/>
                </a:lnTo>
                <a:lnTo>
                  <a:pt x="259" y="46"/>
                </a:lnTo>
                <a:lnTo>
                  <a:pt x="258" y="48"/>
                </a:lnTo>
                <a:lnTo>
                  <a:pt x="256" y="49"/>
                </a:lnTo>
                <a:lnTo>
                  <a:pt x="256" y="61"/>
                </a:lnTo>
                <a:lnTo>
                  <a:pt x="258" y="63"/>
                </a:lnTo>
                <a:lnTo>
                  <a:pt x="256" y="72"/>
                </a:lnTo>
                <a:lnTo>
                  <a:pt x="259" y="79"/>
                </a:lnTo>
                <a:lnTo>
                  <a:pt x="259" y="82"/>
                </a:lnTo>
                <a:lnTo>
                  <a:pt x="259" y="89"/>
                </a:lnTo>
                <a:lnTo>
                  <a:pt x="259" y="89"/>
                </a:lnTo>
                <a:lnTo>
                  <a:pt x="258" y="91"/>
                </a:lnTo>
                <a:lnTo>
                  <a:pt x="258" y="92"/>
                </a:lnTo>
                <a:lnTo>
                  <a:pt x="256" y="92"/>
                </a:lnTo>
                <a:lnTo>
                  <a:pt x="256" y="94"/>
                </a:lnTo>
                <a:lnTo>
                  <a:pt x="256" y="96"/>
                </a:lnTo>
                <a:lnTo>
                  <a:pt x="254" y="104"/>
                </a:lnTo>
                <a:lnTo>
                  <a:pt x="254" y="108"/>
                </a:lnTo>
                <a:lnTo>
                  <a:pt x="246" y="123"/>
                </a:lnTo>
                <a:lnTo>
                  <a:pt x="244" y="129"/>
                </a:lnTo>
                <a:lnTo>
                  <a:pt x="244" y="135"/>
                </a:lnTo>
                <a:lnTo>
                  <a:pt x="244" y="146"/>
                </a:lnTo>
                <a:lnTo>
                  <a:pt x="244" y="151"/>
                </a:lnTo>
                <a:lnTo>
                  <a:pt x="244" y="160"/>
                </a:lnTo>
                <a:lnTo>
                  <a:pt x="244" y="161"/>
                </a:lnTo>
                <a:lnTo>
                  <a:pt x="244" y="163"/>
                </a:lnTo>
                <a:lnTo>
                  <a:pt x="244" y="165"/>
                </a:lnTo>
                <a:lnTo>
                  <a:pt x="244" y="168"/>
                </a:lnTo>
                <a:lnTo>
                  <a:pt x="244" y="170"/>
                </a:lnTo>
                <a:lnTo>
                  <a:pt x="244" y="172"/>
                </a:lnTo>
                <a:lnTo>
                  <a:pt x="246" y="175"/>
                </a:lnTo>
                <a:lnTo>
                  <a:pt x="246" y="177"/>
                </a:lnTo>
                <a:lnTo>
                  <a:pt x="246" y="178"/>
                </a:lnTo>
                <a:lnTo>
                  <a:pt x="246" y="180"/>
                </a:lnTo>
                <a:lnTo>
                  <a:pt x="246" y="182"/>
                </a:lnTo>
                <a:lnTo>
                  <a:pt x="247" y="184"/>
                </a:lnTo>
                <a:lnTo>
                  <a:pt x="247" y="185"/>
                </a:lnTo>
                <a:lnTo>
                  <a:pt x="247" y="187"/>
                </a:lnTo>
                <a:lnTo>
                  <a:pt x="249" y="189"/>
                </a:lnTo>
                <a:lnTo>
                  <a:pt x="249" y="190"/>
                </a:lnTo>
                <a:lnTo>
                  <a:pt x="249" y="194"/>
                </a:lnTo>
                <a:lnTo>
                  <a:pt x="251" y="203"/>
                </a:lnTo>
                <a:lnTo>
                  <a:pt x="254" y="211"/>
                </a:lnTo>
                <a:lnTo>
                  <a:pt x="256" y="218"/>
                </a:lnTo>
                <a:lnTo>
                  <a:pt x="258" y="220"/>
                </a:lnTo>
                <a:lnTo>
                  <a:pt x="258" y="221"/>
                </a:lnTo>
                <a:lnTo>
                  <a:pt x="261" y="225"/>
                </a:lnTo>
                <a:lnTo>
                  <a:pt x="264" y="230"/>
                </a:lnTo>
                <a:lnTo>
                  <a:pt x="266" y="233"/>
                </a:lnTo>
                <a:lnTo>
                  <a:pt x="271" y="239"/>
                </a:lnTo>
                <a:lnTo>
                  <a:pt x="271" y="239"/>
                </a:lnTo>
                <a:lnTo>
                  <a:pt x="277" y="244"/>
                </a:lnTo>
                <a:lnTo>
                  <a:pt x="282" y="246"/>
                </a:lnTo>
                <a:lnTo>
                  <a:pt x="285" y="247"/>
                </a:lnTo>
                <a:lnTo>
                  <a:pt x="290" y="249"/>
                </a:lnTo>
                <a:lnTo>
                  <a:pt x="297" y="252"/>
                </a:lnTo>
                <a:lnTo>
                  <a:pt x="301" y="256"/>
                </a:lnTo>
                <a:lnTo>
                  <a:pt x="306" y="263"/>
                </a:lnTo>
                <a:lnTo>
                  <a:pt x="313" y="270"/>
                </a:lnTo>
                <a:lnTo>
                  <a:pt x="316" y="280"/>
                </a:lnTo>
                <a:lnTo>
                  <a:pt x="318" y="282"/>
                </a:lnTo>
                <a:lnTo>
                  <a:pt x="321" y="285"/>
                </a:lnTo>
                <a:lnTo>
                  <a:pt x="318" y="285"/>
                </a:lnTo>
                <a:lnTo>
                  <a:pt x="320" y="287"/>
                </a:lnTo>
                <a:lnTo>
                  <a:pt x="321" y="290"/>
                </a:lnTo>
                <a:lnTo>
                  <a:pt x="321" y="292"/>
                </a:lnTo>
                <a:lnTo>
                  <a:pt x="323" y="294"/>
                </a:lnTo>
                <a:lnTo>
                  <a:pt x="323" y="295"/>
                </a:lnTo>
                <a:lnTo>
                  <a:pt x="321" y="295"/>
                </a:lnTo>
                <a:lnTo>
                  <a:pt x="320" y="294"/>
                </a:lnTo>
                <a:lnTo>
                  <a:pt x="318" y="294"/>
                </a:lnTo>
                <a:lnTo>
                  <a:pt x="318" y="295"/>
                </a:lnTo>
                <a:lnTo>
                  <a:pt x="316" y="295"/>
                </a:lnTo>
                <a:lnTo>
                  <a:pt x="316" y="297"/>
                </a:lnTo>
                <a:lnTo>
                  <a:pt x="316" y="299"/>
                </a:lnTo>
                <a:lnTo>
                  <a:pt x="316" y="301"/>
                </a:lnTo>
                <a:lnTo>
                  <a:pt x="314" y="301"/>
                </a:lnTo>
                <a:lnTo>
                  <a:pt x="314" y="301"/>
                </a:lnTo>
                <a:lnTo>
                  <a:pt x="313" y="301"/>
                </a:lnTo>
                <a:lnTo>
                  <a:pt x="313" y="301"/>
                </a:lnTo>
                <a:lnTo>
                  <a:pt x="313" y="301"/>
                </a:lnTo>
                <a:lnTo>
                  <a:pt x="311" y="301"/>
                </a:lnTo>
                <a:lnTo>
                  <a:pt x="311" y="301"/>
                </a:lnTo>
                <a:lnTo>
                  <a:pt x="309" y="301"/>
                </a:lnTo>
                <a:lnTo>
                  <a:pt x="309" y="302"/>
                </a:lnTo>
                <a:lnTo>
                  <a:pt x="307" y="302"/>
                </a:lnTo>
                <a:lnTo>
                  <a:pt x="307" y="301"/>
                </a:lnTo>
                <a:lnTo>
                  <a:pt x="307" y="302"/>
                </a:lnTo>
                <a:lnTo>
                  <a:pt x="306" y="302"/>
                </a:lnTo>
                <a:lnTo>
                  <a:pt x="304" y="302"/>
                </a:lnTo>
                <a:lnTo>
                  <a:pt x="304" y="304"/>
                </a:lnTo>
                <a:lnTo>
                  <a:pt x="304" y="306"/>
                </a:lnTo>
                <a:lnTo>
                  <a:pt x="304" y="307"/>
                </a:lnTo>
                <a:lnTo>
                  <a:pt x="302" y="307"/>
                </a:lnTo>
                <a:lnTo>
                  <a:pt x="302" y="309"/>
                </a:lnTo>
                <a:lnTo>
                  <a:pt x="301" y="309"/>
                </a:lnTo>
                <a:lnTo>
                  <a:pt x="301" y="311"/>
                </a:lnTo>
                <a:lnTo>
                  <a:pt x="301" y="313"/>
                </a:lnTo>
                <a:lnTo>
                  <a:pt x="301" y="313"/>
                </a:lnTo>
                <a:lnTo>
                  <a:pt x="301" y="314"/>
                </a:lnTo>
                <a:lnTo>
                  <a:pt x="301" y="313"/>
                </a:lnTo>
                <a:lnTo>
                  <a:pt x="299" y="313"/>
                </a:lnTo>
                <a:lnTo>
                  <a:pt x="299" y="314"/>
                </a:lnTo>
                <a:lnTo>
                  <a:pt x="297" y="314"/>
                </a:lnTo>
                <a:lnTo>
                  <a:pt x="297" y="314"/>
                </a:lnTo>
                <a:lnTo>
                  <a:pt x="295" y="314"/>
                </a:lnTo>
                <a:lnTo>
                  <a:pt x="294" y="314"/>
                </a:lnTo>
                <a:lnTo>
                  <a:pt x="292" y="314"/>
                </a:lnTo>
                <a:lnTo>
                  <a:pt x="290" y="314"/>
                </a:lnTo>
                <a:lnTo>
                  <a:pt x="290" y="314"/>
                </a:lnTo>
                <a:lnTo>
                  <a:pt x="289" y="314"/>
                </a:lnTo>
                <a:lnTo>
                  <a:pt x="287" y="314"/>
                </a:lnTo>
                <a:lnTo>
                  <a:pt x="285" y="314"/>
                </a:lnTo>
                <a:lnTo>
                  <a:pt x="285" y="314"/>
                </a:lnTo>
                <a:lnTo>
                  <a:pt x="283" y="313"/>
                </a:lnTo>
                <a:lnTo>
                  <a:pt x="282" y="311"/>
                </a:lnTo>
                <a:lnTo>
                  <a:pt x="280" y="311"/>
                </a:lnTo>
                <a:lnTo>
                  <a:pt x="280" y="313"/>
                </a:lnTo>
                <a:lnTo>
                  <a:pt x="278" y="313"/>
                </a:lnTo>
                <a:lnTo>
                  <a:pt x="277" y="313"/>
                </a:lnTo>
                <a:lnTo>
                  <a:pt x="275" y="313"/>
                </a:lnTo>
                <a:lnTo>
                  <a:pt x="268" y="316"/>
                </a:lnTo>
                <a:lnTo>
                  <a:pt x="263" y="321"/>
                </a:lnTo>
                <a:lnTo>
                  <a:pt x="259" y="325"/>
                </a:lnTo>
                <a:lnTo>
                  <a:pt x="258" y="325"/>
                </a:lnTo>
                <a:lnTo>
                  <a:pt x="256" y="328"/>
                </a:lnTo>
                <a:lnTo>
                  <a:pt x="254" y="330"/>
                </a:lnTo>
                <a:lnTo>
                  <a:pt x="252" y="330"/>
                </a:lnTo>
                <a:lnTo>
                  <a:pt x="251" y="330"/>
                </a:lnTo>
                <a:lnTo>
                  <a:pt x="247" y="333"/>
                </a:lnTo>
                <a:lnTo>
                  <a:pt x="246" y="335"/>
                </a:lnTo>
                <a:lnTo>
                  <a:pt x="244" y="337"/>
                </a:lnTo>
                <a:lnTo>
                  <a:pt x="240" y="340"/>
                </a:lnTo>
                <a:lnTo>
                  <a:pt x="235" y="345"/>
                </a:lnTo>
                <a:lnTo>
                  <a:pt x="232" y="347"/>
                </a:lnTo>
                <a:lnTo>
                  <a:pt x="230" y="347"/>
                </a:lnTo>
                <a:lnTo>
                  <a:pt x="225" y="352"/>
                </a:lnTo>
                <a:lnTo>
                  <a:pt x="225" y="354"/>
                </a:lnTo>
                <a:lnTo>
                  <a:pt x="223" y="352"/>
                </a:lnTo>
                <a:lnTo>
                  <a:pt x="221" y="354"/>
                </a:lnTo>
                <a:lnTo>
                  <a:pt x="220" y="354"/>
                </a:lnTo>
                <a:lnTo>
                  <a:pt x="218" y="354"/>
                </a:lnTo>
                <a:lnTo>
                  <a:pt x="213" y="356"/>
                </a:lnTo>
                <a:lnTo>
                  <a:pt x="203" y="361"/>
                </a:lnTo>
                <a:lnTo>
                  <a:pt x="201" y="361"/>
                </a:lnTo>
                <a:lnTo>
                  <a:pt x="196" y="361"/>
                </a:lnTo>
                <a:lnTo>
                  <a:pt x="191" y="362"/>
                </a:lnTo>
                <a:lnTo>
                  <a:pt x="185" y="364"/>
                </a:lnTo>
                <a:lnTo>
                  <a:pt x="180" y="366"/>
                </a:lnTo>
                <a:lnTo>
                  <a:pt x="178" y="368"/>
                </a:lnTo>
                <a:lnTo>
                  <a:pt x="173" y="369"/>
                </a:lnTo>
                <a:lnTo>
                  <a:pt x="172" y="369"/>
                </a:lnTo>
                <a:lnTo>
                  <a:pt x="165" y="373"/>
                </a:lnTo>
                <a:lnTo>
                  <a:pt x="163" y="373"/>
                </a:lnTo>
                <a:lnTo>
                  <a:pt x="161" y="375"/>
                </a:lnTo>
                <a:lnTo>
                  <a:pt x="156" y="375"/>
                </a:lnTo>
                <a:lnTo>
                  <a:pt x="149" y="376"/>
                </a:lnTo>
                <a:lnTo>
                  <a:pt x="149" y="376"/>
                </a:lnTo>
                <a:lnTo>
                  <a:pt x="135" y="381"/>
                </a:lnTo>
                <a:lnTo>
                  <a:pt x="132" y="383"/>
                </a:lnTo>
                <a:lnTo>
                  <a:pt x="129" y="383"/>
                </a:lnTo>
                <a:lnTo>
                  <a:pt x="123" y="385"/>
                </a:lnTo>
                <a:lnTo>
                  <a:pt x="122" y="387"/>
                </a:lnTo>
                <a:lnTo>
                  <a:pt x="120" y="385"/>
                </a:lnTo>
                <a:lnTo>
                  <a:pt x="118" y="385"/>
                </a:lnTo>
                <a:lnTo>
                  <a:pt x="111" y="385"/>
                </a:lnTo>
                <a:lnTo>
                  <a:pt x="103" y="383"/>
                </a:lnTo>
                <a:lnTo>
                  <a:pt x="99" y="383"/>
                </a:lnTo>
                <a:lnTo>
                  <a:pt x="98" y="383"/>
                </a:lnTo>
                <a:lnTo>
                  <a:pt x="96" y="383"/>
                </a:lnTo>
                <a:lnTo>
                  <a:pt x="94" y="381"/>
                </a:lnTo>
                <a:lnTo>
                  <a:pt x="96" y="380"/>
                </a:lnTo>
                <a:lnTo>
                  <a:pt x="98" y="380"/>
                </a:lnTo>
                <a:lnTo>
                  <a:pt x="98" y="378"/>
                </a:lnTo>
                <a:lnTo>
                  <a:pt x="99" y="378"/>
                </a:lnTo>
                <a:lnTo>
                  <a:pt x="103" y="378"/>
                </a:lnTo>
                <a:lnTo>
                  <a:pt x="105" y="378"/>
                </a:lnTo>
                <a:lnTo>
                  <a:pt x="105" y="376"/>
                </a:lnTo>
                <a:lnTo>
                  <a:pt x="105" y="376"/>
                </a:lnTo>
                <a:lnTo>
                  <a:pt x="105" y="375"/>
                </a:lnTo>
                <a:lnTo>
                  <a:pt x="105" y="375"/>
                </a:lnTo>
                <a:lnTo>
                  <a:pt x="103" y="375"/>
                </a:lnTo>
                <a:lnTo>
                  <a:pt x="103" y="373"/>
                </a:lnTo>
                <a:lnTo>
                  <a:pt x="103" y="371"/>
                </a:lnTo>
                <a:lnTo>
                  <a:pt x="103" y="369"/>
                </a:lnTo>
                <a:lnTo>
                  <a:pt x="103" y="368"/>
                </a:lnTo>
                <a:lnTo>
                  <a:pt x="103" y="366"/>
                </a:lnTo>
                <a:lnTo>
                  <a:pt x="101" y="364"/>
                </a:lnTo>
                <a:lnTo>
                  <a:pt x="101" y="362"/>
                </a:lnTo>
                <a:lnTo>
                  <a:pt x="101" y="361"/>
                </a:lnTo>
                <a:lnTo>
                  <a:pt x="99" y="361"/>
                </a:lnTo>
                <a:lnTo>
                  <a:pt x="99" y="359"/>
                </a:lnTo>
                <a:lnTo>
                  <a:pt x="99" y="357"/>
                </a:lnTo>
                <a:lnTo>
                  <a:pt x="99" y="356"/>
                </a:lnTo>
                <a:lnTo>
                  <a:pt x="99" y="354"/>
                </a:lnTo>
                <a:lnTo>
                  <a:pt x="99" y="352"/>
                </a:lnTo>
                <a:lnTo>
                  <a:pt x="99" y="350"/>
                </a:lnTo>
                <a:lnTo>
                  <a:pt x="99" y="349"/>
                </a:lnTo>
                <a:lnTo>
                  <a:pt x="99" y="347"/>
                </a:lnTo>
                <a:lnTo>
                  <a:pt x="99" y="345"/>
                </a:lnTo>
                <a:lnTo>
                  <a:pt x="101" y="345"/>
                </a:lnTo>
                <a:lnTo>
                  <a:pt x="101" y="344"/>
                </a:lnTo>
                <a:lnTo>
                  <a:pt x="103" y="344"/>
                </a:lnTo>
                <a:lnTo>
                  <a:pt x="103" y="342"/>
                </a:lnTo>
                <a:lnTo>
                  <a:pt x="105" y="342"/>
                </a:lnTo>
                <a:lnTo>
                  <a:pt x="105" y="340"/>
                </a:lnTo>
                <a:lnTo>
                  <a:pt x="105" y="338"/>
                </a:lnTo>
                <a:lnTo>
                  <a:pt x="105" y="335"/>
                </a:lnTo>
                <a:lnTo>
                  <a:pt x="105" y="333"/>
                </a:lnTo>
                <a:lnTo>
                  <a:pt x="103" y="333"/>
                </a:lnTo>
                <a:lnTo>
                  <a:pt x="103" y="332"/>
                </a:lnTo>
                <a:lnTo>
                  <a:pt x="101" y="332"/>
                </a:lnTo>
                <a:lnTo>
                  <a:pt x="99" y="332"/>
                </a:lnTo>
                <a:lnTo>
                  <a:pt x="99" y="333"/>
                </a:lnTo>
                <a:lnTo>
                  <a:pt x="99" y="332"/>
                </a:lnTo>
                <a:lnTo>
                  <a:pt x="98" y="332"/>
                </a:lnTo>
                <a:lnTo>
                  <a:pt x="98" y="330"/>
                </a:lnTo>
                <a:lnTo>
                  <a:pt x="96" y="330"/>
                </a:lnTo>
                <a:lnTo>
                  <a:pt x="94" y="330"/>
                </a:lnTo>
                <a:lnTo>
                  <a:pt x="92" y="332"/>
                </a:lnTo>
                <a:lnTo>
                  <a:pt x="91" y="332"/>
                </a:lnTo>
                <a:lnTo>
                  <a:pt x="89" y="332"/>
                </a:lnTo>
                <a:lnTo>
                  <a:pt x="89" y="330"/>
                </a:lnTo>
                <a:lnTo>
                  <a:pt x="87" y="330"/>
                </a:lnTo>
                <a:lnTo>
                  <a:pt x="86" y="330"/>
                </a:lnTo>
                <a:lnTo>
                  <a:pt x="86" y="330"/>
                </a:lnTo>
                <a:lnTo>
                  <a:pt x="84" y="330"/>
                </a:lnTo>
                <a:lnTo>
                  <a:pt x="80" y="328"/>
                </a:lnTo>
                <a:lnTo>
                  <a:pt x="79" y="328"/>
                </a:lnTo>
                <a:lnTo>
                  <a:pt x="77" y="328"/>
                </a:lnTo>
                <a:lnTo>
                  <a:pt x="75" y="328"/>
                </a:lnTo>
                <a:lnTo>
                  <a:pt x="75" y="326"/>
                </a:lnTo>
                <a:lnTo>
                  <a:pt x="74" y="325"/>
                </a:lnTo>
                <a:lnTo>
                  <a:pt x="74" y="323"/>
                </a:lnTo>
                <a:lnTo>
                  <a:pt x="75" y="323"/>
                </a:lnTo>
                <a:lnTo>
                  <a:pt x="75" y="323"/>
                </a:lnTo>
                <a:lnTo>
                  <a:pt x="75" y="321"/>
                </a:lnTo>
                <a:lnTo>
                  <a:pt x="77" y="321"/>
                </a:lnTo>
                <a:lnTo>
                  <a:pt x="79" y="319"/>
                </a:lnTo>
                <a:lnTo>
                  <a:pt x="79" y="318"/>
                </a:lnTo>
                <a:lnTo>
                  <a:pt x="79" y="316"/>
                </a:lnTo>
                <a:lnTo>
                  <a:pt x="77" y="316"/>
                </a:lnTo>
                <a:lnTo>
                  <a:pt x="77" y="314"/>
                </a:lnTo>
                <a:lnTo>
                  <a:pt x="75" y="314"/>
                </a:lnTo>
                <a:lnTo>
                  <a:pt x="75" y="314"/>
                </a:lnTo>
                <a:lnTo>
                  <a:pt x="75" y="316"/>
                </a:lnTo>
                <a:lnTo>
                  <a:pt x="74" y="316"/>
                </a:lnTo>
                <a:lnTo>
                  <a:pt x="75" y="316"/>
                </a:lnTo>
                <a:lnTo>
                  <a:pt x="75" y="318"/>
                </a:lnTo>
                <a:lnTo>
                  <a:pt x="74" y="319"/>
                </a:lnTo>
                <a:lnTo>
                  <a:pt x="74" y="321"/>
                </a:lnTo>
                <a:lnTo>
                  <a:pt x="72" y="323"/>
                </a:lnTo>
                <a:lnTo>
                  <a:pt x="70" y="323"/>
                </a:lnTo>
                <a:lnTo>
                  <a:pt x="70" y="321"/>
                </a:lnTo>
                <a:lnTo>
                  <a:pt x="68" y="321"/>
                </a:lnTo>
                <a:lnTo>
                  <a:pt x="67" y="321"/>
                </a:lnTo>
                <a:lnTo>
                  <a:pt x="65" y="323"/>
                </a:lnTo>
                <a:lnTo>
                  <a:pt x="63" y="323"/>
                </a:lnTo>
                <a:lnTo>
                  <a:pt x="62" y="323"/>
                </a:lnTo>
                <a:lnTo>
                  <a:pt x="60" y="323"/>
                </a:lnTo>
                <a:lnTo>
                  <a:pt x="60" y="323"/>
                </a:lnTo>
                <a:lnTo>
                  <a:pt x="60" y="321"/>
                </a:lnTo>
                <a:lnTo>
                  <a:pt x="60" y="319"/>
                </a:lnTo>
                <a:lnTo>
                  <a:pt x="60" y="319"/>
                </a:lnTo>
                <a:lnTo>
                  <a:pt x="60" y="318"/>
                </a:lnTo>
                <a:lnTo>
                  <a:pt x="62" y="319"/>
                </a:lnTo>
                <a:lnTo>
                  <a:pt x="63" y="318"/>
                </a:lnTo>
                <a:lnTo>
                  <a:pt x="65" y="316"/>
                </a:lnTo>
                <a:lnTo>
                  <a:pt x="63" y="316"/>
                </a:lnTo>
                <a:lnTo>
                  <a:pt x="63" y="314"/>
                </a:lnTo>
                <a:lnTo>
                  <a:pt x="62" y="314"/>
                </a:lnTo>
                <a:lnTo>
                  <a:pt x="62" y="313"/>
                </a:lnTo>
                <a:lnTo>
                  <a:pt x="60" y="311"/>
                </a:lnTo>
                <a:lnTo>
                  <a:pt x="56" y="304"/>
                </a:lnTo>
                <a:lnTo>
                  <a:pt x="55" y="302"/>
                </a:lnTo>
                <a:lnTo>
                  <a:pt x="53" y="301"/>
                </a:lnTo>
                <a:lnTo>
                  <a:pt x="51" y="301"/>
                </a:lnTo>
                <a:lnTo>
                  <a:pt x="48" y="297"/>
                </a:lnTo>
                <a:lnTo>
                  <a:pt x="48" y="294"/>
                </a:lnTo>
                <a:lnTo>
                  <a:pt x="44" y="290"/>
                </a:lnTo>
                <a:lnTo>
                  <a:pt x="43" y="285"/>
                </a:lnTo>
                <a:lnTo>
                  <a:pt x="41" y="285"/>
                </a:lnTo>
                <a:lnTo>
                  <a:pt x="41" y="285"/>
                </a:lnTo>
                <a:lnTo>
                  <a:pt x="39" y="283"/>
                </a:lnTo>
                <a:lnTo>
                  <a:pt x="37" y="283"/>
                </a:lnTo>
                <a:lnTo>
                  <a:pt x="36" y="280"/>
                </a:lnTo>
                <a:lnTo>
                  <a:pt x="34" y="278"/>
                </a:lnTo>
                <a:lnTo>
                  <a:pt x="32" y="276"/>
                </a:lnTo>
                <a:lnTo>
                  <a:pt x="27" y="268"/>
                </a:lnTo>
                <a:lnTo>
                  <a:pt x="25" y="266"/>
                </a:lnTo>
                <a:lnTo>
                  <a:pt x="24" y="264"/>
                </a:lnTo>
                <a:lnTo>
                  <a:pt x="22" y="261"/>
                </a:lnTo>
                <a:lnTo>
                  <a:pt x="19" y="258"/>
                </a:lnTo>
                <a:lnTo>
                  <a:pt x="17" y="256"/>
                </a:lnTo>
                <a:lnTo>
                  <a:pt x="15" y="254"/>
                </a:lnTo>
                <a:lnTo>
                  <a:pt x="13" y="251"/>
                </a:lnTo>
                <a:lnTo>
                  <a:pt x="8" y="246"/>
                </a:lnTo>
                <a:lnTo>
                  <a:pt x="6" y="244"/>
                </a:lnTo>
                <a:lnTo>
                  <a:pt x="0" y="235"/>
                </a:lnTo>
                <a:lnTo>
                  <a:pt x="0" y="230"/>
                </a:lnTo>
                <a:lnTo>
                  <a:pt x="0" y="223"/>
                </a:lnTo>
                <a:lnTo>
                  <a:pt x="1" y="216"/>
                </a:lnTo>
                <a:lnTo>
                  <a:pt x="1" y="211"/>
                </a:lnTo>
                <a:lnTo>
                  <a:pt x="1" y="208"/>
                </a:lnTo>
                <a:lnTo>
                  <a:pt x="3" y="208"/>
                </a:lnTo>
                <a:lnTo>
                  <a:pt x="3" y="206"/>
                </a:lnTo>
                <a:lnTo>
                  <a:pt x="3" y="203"/>
                </a:lnTo>
                <a:lnTo>
                  <a:pt x="3" y="199"/>
                </a:lnTo>
                <a:lnTo>
                  <a:pt x="3" y="194"/>
                </a:lnTo>
                <a:lnTo>
                  <a:pt x="5" y="182"/>
                </a:lnTo>
                <a:lnTo>
                  <a:pt x="6" y="178"/>
                </a:lnTo>
                <a:lnTo>
                  <a:pt x="6" y="177"/>
                </a:lnTo>
                <a:lnTo>
                  <a:pt x="8" y="168"/>
                </a:lnTo>
                <a:lnTo>
                  <a:pt x="8" y="165"/>
                </a:lnTo>
                <a:lnTo>
                  <a:pt x="8" y="163"/>
                </a:lnTo>
                <a:lnTo>
                  <a:pt x="10" y="156"/>
                </a:lnTo>
                <a:lnTo>
                  <a:pt x="10" y="149"/>
                </a:lnTo>
                <a:lnTo>
                  <a:pt x="12" y="142"/>
                </a:lnTo>
                <a:lnTo>
                  <a:pt x="12" y="141"/>
                </a:lnTo>
                <a:lnTo>
                  <a:pt x="12" y="139"/>
                </a:lnTo>
                <a:lnTo>
                  <a:pt x="13" y="137"/>
                </a:lnTo>
                <a:lnTo>
                  <a:pt x="13" y="135"/>
                </a:lnTo>
                <a:lnTo>
                  <a:pt x="13" y="134"/>
                </a:lnTo>
                <a:lnTo>
                  <a:pt x="13" y="134"/>
                </a:lnTo>
                <a:lnTo>
                  <a:pt x="13" y="132"/>
                </a:lnTo>
                <a:lnTo>
                  <a:pt x="13" y="129"/>
                </a:lnTo>
                <a:lnTo>
                  <a:pt x="15" y="125"/>
                </a:lnTo>
                <a:lnTo>
                  <a:pt x="15" y="122"/>
                </a:lnTo>
                <a:lnTo>
                  <a:pt x="15" y="118"/>
                </a:lnTo>
                <a:lnTo>
                  <a:pt x="15" y="116"/>
                </a:lnTo>
                <a:lnTo>
                  <a:pt x="15" y="115"/>
                </a:lnTo>
                <a:lnTo>
                  <a:pt x="15" y="113"/>
                </a:lnTo>
                <a:lnTo>
                  <a:pt x="15" y="111"/>
                </a:lnTo>
                <a:lnTo>
                  <a:pt x="15" y="108"/>
                </a:lnTo>
                <a:lnTo>
                  <a:pt x="17" y="104"/>
                </a:lnTo>
                <a:lnTo>
                  <a:pt x="17" y="103"/>
                </a:lnTo>
                <a:lnTo>
                  <a:pt x="17" y="96"/>
                </a:lnTo>
                <a:lnTo>
                  <a:pt x="19" y="94"/>
                </a:lnTo>
                <a:lnTo>
                  <a:pt x="19" y="87"/>
                </a:lnTo>
                <a:lnTo>
                  <a:pt x="19" y="86"/>
                </a:lnTo>
                <a:lnTo>
                  <a:pt x="20" y="80"/>
                </a:lnTo>
                <a:lnTo>
                  <a:pt x="20" y="77"/>
                </a:lnTo>
                <a:lnTo>
                  <a:pt x="22" y="72"/>
                </a:lnTo>
                <a:lnTo>
                  <a:pt x="22" y="70"/>
                </a:lnTo>
                <a:lnTo>
                  <a:pt x="22" y="67"/>
                </a:lnTo>
                <a:lnTo>
                  <a:pt x="22" y="61"/>
                </a:lnTo>
                <a:lnTo>
                  <a:pt x="22" y="58"/>
                </a:lnTo>
                <a:lnTo>
                  <a:pt x="22" y="56"/>
                </a:lnTo>
                <a:lnTo>
                  <a:pt x="22" y="55"/>
                </a:lnTo>
                <a:lnTo>
                  <a:pt x="20" y="53"/>
                </a:lnTo>
                <a:lnTo>
                  <a:pt x="20" y="48"/>
                </a:lnTo>
                <a:lnTo>
                  <a:pt x="20" y="46"/>
                </a:lnTo>
                <a:lnTo>
                  <a:pt x="20" y="44"/>
                </a:lnTo>
                <a:lnTo>
                  <a:pt x="20" y="43"/>
                </a:lnTo>
                <a:lnTo>
                  <a:pt x="20" y="37"/>
                </a:lnTo>
                <a:lnTo>
                  <a:pt x="20" y="36"/>
                </a:lnTo>
                <a:lnTo>
                  <a:pt x="20" y="34"/>
                </a:lnTo>
                <a:lnTo>
                  <a:pt x="20" y="3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0" name="Freeform 198"/>
          <p:cNvSpPr>
            <a:spLocks/>
          </p:cNvSpPr>
          <p:nvPr/>
        </p:nvSpPr>
        <p:spPr bwMode="auto">
          <a:xfrm>
            <a:off x="3565526" y="4741863"/>
            <a:ext cx="547688" cy="347663"/>
          </a:xfrm>
          <a:custGeom>
            <a:avLst/>
            <a:gdLst/>
            <a:ahLst/>
            <a:cxnLst>
              <a:cxn ang="0">
                <a:pos x="333" y="14"/>
              </a:cxn>
              <a:cxn ang="0">
                <a:pos x="333" y="31"/>
              </a:cxn>
              <a:cxn ang="0">
                <a:pos x="335" y="47"/>
              </a:cxn>
              <a:cxn ang="0">
                <a:pos x="335" y="74"/>
              </a:cxn>
              <a:cxn ang="0">
                <a:pos x="335" y="102"/>
              </a:cxn>
              <a:cxn ang="0">
                <a:pos x="345" y="107"/>
              </a:cxn>
              <a:cxn ang="0">
                <a:pos x="345" y="138"/>
              </a:cxn>
              <a:cxn ang="0">
                <a:pos x="345" y="162"/>
              </a:cxn>
              <a:cxn ang="0">
                <a:pos x="345" y="183"/>
              </a:cxn>
              <a:cxn ang="0">
                <a:pos x="323" y="183"/>
              </a:cxn>
              <a:cxn ang="0">
                <a:pos x="295" y="183"/>
              </a:cxn>
              <a:cxn ang="0">
                <a:pos x="271" y="183"/>
              </a:cxn>
              <a:cxn ang="0">
                <a:pos x="263" y="183"/>
              </a:cxn>
              <a:cxn ang="0">
                <a:pos x="252" y="183"/>
              </a:cxn>
              <a:cxn ang="0">
                <a:pos x="237" y="184"/>
              </a:cxn>
              <a:cxn ang="0">
                <a:pos x="223" y="184"/>
              </a:cxn>
              <a:cxn ang="0">
                <a:pos x="185" y="186"/>
              </a:cxn>
              <a:cxn ang="0">
                <a:pos x="180" y="190"/>
              </a:cxn>
              <a:cxn ang="0">
                <a:pos x="172" y="193"/>
              </a:cxn>
              <a:cxn ang="0">
                <a:pos x="166" y="198"/>
              </a:cxn>
              <a:cxn ang="0">
                <a:pos x="160" y="202"/>
              </a:cxn>
              <a:cxn ang="0">
                <a:pos x="158" y="195"/>
              </a:cxn>
              <a:cxn ang="0">
                <a:pos x="151" y="195"/>
              </a:cxn>
              <a:cxn ang="0">
                <a:pos x="146" y="200"/>
              </a:cxn>
              <a:cxn ang="0">
                <a:pos x="144" y="209"/>
              </a:cxn>
              <a:cxn ang="0">
                <a:pos x="142" y="217"/>
              </a:cxn>
              <a:cxn ang="0">
                <a:pos x="120" y="219"/>
              </a:cxn>
              <a:cxn ang="0">
                <a:pos x="91" y="217"/>
              </a:cxn>
              <a:cxn ang="0">
                <a:pos x="74" y="217"/>
              </a:cxn>
              <a:cxn ang="0">
                <a:pos x="58" y="217"/>
              </a:cxn>
              <a:cxn ang="0">
                <a:pos x="44" y="215"/>
              </a:cxn>
              <a:cxn ang="0">
                <a:pos x="25" y="215"/>
              </a:cxn>
              <a:cxn ang="0">
                <a:pos x="8" y="210"/>
              </a:cxn>
              <a:cxn ang="0">
                <a:pos x="10" y="202"/>
              </a:cxn>
              <a:cxn ang="0">
                <a:pos x="10" y="171"/>
              </a:cxn>
              <a:cxn ang="0">
                <a:pos x="10" y="126"/>
              </a:cxn>
              <a:cxn ang="0">
                <a:pos x="10" y="111"/>
              </a:cxn>
              <a:cxn ang="0">
                <a:pos x="0" y="85"/>
              </a:cxn>
              <a:cxn ang="0">
                <a:pos x="0" y="40"/>
              </a:cxn>
              <a:cxn ang="0">
                <a:pos x="0" y="26"/>
              </a:cxn>
              <a:cxn ang="0">
                <a:pos x="0" y="2"/>
              </a:cxn>
              <a:cxn ang="0">
                <a:pos x="36" y="2"/>
              </a:cxn>
              <a:cxn ang="0">
                <a:pos x="105" y="4"/>
              </a:cxn>
              <a:cxn ang="0">
                <a:pos x="117" y="4"/>
              </a:cxn>
              <a:cxn ang="0">
                <a:pos x="135" y="2"/>
              </a:cxn>
              <a:cxn ang="0">
                <a:pos x="160" y="2"/>
              </a:cxn>
              <a:cxn ang="0">
                <a:pos x="184" y="2"/>
              </a:cxn>
              <a:cxn ang="0">
                <a:pos x="209" y="0"/>
              </a:cxn>
              <a:cxn ang="0">
                <a:pos x="240" y="0"/>
              </a:cxn>
              <a:cxn ang="0">
                <a:pos x="259" y="0"/>
              </a:cxn>
              <a:cxn ang="0">
                <a:pos x="287" y="0"/>
              </a:cxn>
              <a:cxn ang="0">
                <a:pos x="297" y="0"/>
              </a:cxn>
              <a:cxn ang="0">
                <a:pos x="313" y="0"/>
              </a:cxn>
              <a:cxn ang="0">
                <a:pos x="332" y="0"/>
              </a:cxn>
            </a:cxnLst>
            <a:rect l="0" t="0" r="r" b="b"/>
            <a:pathLst>
              <a:path w="345" h="219">
                <a:moveTo>
                  <a:pt x="333" y="0"/>
                </a:moveTo>
                <a:lnTo>
                  <a:pt x="333" y="2"/>
                </a:lnTo>
                <a:lnTo>
                  <a:pt x="333" y="4"/>
                </a:lnTo>
                <a:lnTo>
                  <a:pt x="333" y="7"/>
                </a:lnTo>
                <a:lnTo>
                  <a:pt x="333" y="9"/>
                </a:lnTo>
                <a:lnTo>
                  <a:pt x="333" y="14"/>
                </a:lnTo>
                <a:lnTo>
                  <a:pt x="333" y="16"/>
                </a:lnTo>
                <a:lnTo>
                  <a:pt x="333" y="18"/>
                </a:lnTo>
                <a:lnTo>
                  <a:pt x="333" y="19"/>
                </a:lnTo>
                <a:lnTo>
                  <a:pt x="333" y="21"/>
                </a:lnTo>
                <a:lnTo>
                  <a:pt x="333" y="23"/>
                </a:lnTo>
                <a:lnTo>
                  <a:pt x="333" y="31"/>
                </a:lnTo>
                <a:lnTo>
                  <a:pt x="335" y="31"/>
                </a:lnTo>
                <a:lnTo>
                  <a:pt x="335" y="31"/>
                </a:lnTo>
                <a:lnTo>
                  <a:pt x="335" y="37"/>
                </a:lnTo>
                <a:lnTo>
                  <a:pt x="335" y="40"/>
                </a:lnTo>
                <a:lnTo>
                  <a:pt x="335" y="47"/>
                </a:lnTo>
                <a:lnTo>
                  <a:pt x="335" y="47"/>
                </a:lnTo>
                <a:lnTo>
                  <a:pt x="335" y="52"/>
                </a:lnTo>
                <a:lnTo>
                  <a:pt x="335" y="61"/>
                </a:lnTo>
                <a:lnTo>
                  <a:pt x="335" y="64"/>
                </a:lnTo>
                <a:lnTo>
                  <a:pt x="335" y="66"/>
                </a:lnTo>
                <a:lnTo>
                  <a:pt x="335" y="71"/>
                </a:lnTo>
                <a:lnTo>
                  <a:pt x="335" y="74"/>
                </a:lnTo>
                <a:lnTo>
                  <a:pt x="335" y="80"/>
                </a:lnTo>
                <a:lnTo>
                  <a:pt x="335" y="81"/>
                </a:lnTo>
                <a:lnTo>
                  <a:pt x="335" y="83"/>
                </a:lnTo>
                <a:lnTo>
                  <a:pt x="335" y="85"/>
                </a:lnTo>
                <a:lnTo>
                  <a:pt x="335" y="97"/>
                </a:lnTo>
                <a:lnTo>
                  <a:pt x="335" y="102"/>
                </a:lnTo>
                <a:lnTo>
                  <a:pt x="335" y="104"/>
                </a:lnTo>
                <a:lnTo>
                  <a:pt x="335" y="105"/>
                </a:lnTo>
                <a:lnTo>
                  <a:pt x="337" y="105"/>
                </a:lnTo>
                <a:lnTo>
                  <a:pt x="344" y="105"/>
                </a:lnTo>
                <a:lnTo>
                  <a:pt x="345" y="105"/>
                </a:lnTo>
                <a:lnTo>
                  <a:pt x="345" y="107"/>
                </a:lnTo>
                <a:lnTo>
                  <a:pt x="345" y="111"/>
                </a:lnTo>
                <a:lnTo>
                  <a:pt x="345" y="114"/>
                </a:lnTo>
                <a:lnTo>
                  <a:pt x="345" y="119"/>
                </a:lnTo>
                <a:lnTo>
                  <a:pt x="345" y="123"/>
                </a:lnTo>
                <a:lnTo>
                  <a:pt x="345" y="128"/>
                </a:lnTo>
                <a:lnTo>
                  <a:pt x="345" y="138"/>
                </a:lnTo>
                <a:lnTo>
                  <a:pt x="345" y="140"/>
                </a:lnTo>
                <a:lnTo>
                  <a:pt x="345" y="141"/>
                </a:lnTo>
                <a:lnTo>
                  <a:pt x="345" y="145"/>
                </a:lnTo>
                <a:lnTo>
                  <a:pt x="345" y="150"/>
                </a:lnTo>
                <a:lnTo>
                  <a:pt x="345" y="160"/>
                </a:lnTo>
                <a:lnTo>
                  <a:pt x="345" y="162"/>
                </a:lnTo>
                <a:lnTo>
                  <a:pt x="345" y="166"/>
                </a:lnTo>
                <a:lnTo>
                  <a:pt x="345" y="167"/>
                </a:lnTo>
                <a:lnTo>
                  <a:pt x="345" y="171"/>
                </a:lnTo>
                <a:lnTo>
                  <a:pt x="345" y="174"/>
                </a:lnTo>
                <a:lnTo>
                  <a:pt x="345" y="181"/>
                </a:lnTo>
                <a:lnTo>
                  <a:pt x="345" y="183"/>
                </a:lnTo>
                <a:lnTo>
                  <a:pt x="338" y="183"/>
                </a:lnTo>
                <a:lnTo>
                  <a:pt x="333" y="183"/>
                </a:lnTo>
                <a:lnTo>
                  <a:pt x="332" y="183"/>
                </a:lnTo>
                <a:lnTo>
                  <a:pt x="330" y="183"/>
                </a:lnTo>
                <a:lnTo>
                  <a:pt x="325" y="183"/>
                </a:lnTo>
                <a:lnTo>
                  <a:pt x="323" y="183"/>
                </a:lnTo>
                <a:lnTo>
                  <a:pt x="320" y="183"/>
                </a:lnTo>
                <a:lnTo>
                  <a:pt x="316" y="183"/>
                </a:lnTo>
                <a:lnTo>
                  <a:pt x="311" y="183"/>
                </a:lnTo>
                <a:lnTo>
                  <a:pt x="309" y="183"/>
                </a:lnTo>
                <a:lnTo>
                  <a:pt x="307" y="183"/>
                </a:lnTo>
                <a:lnTo>
                  <a:pt x="295" y="183"/>
                </a:lnTo>
                <a:lnTo>
                  <a:pt x="289" y="183"/>
                </a:lnTo>
                <a:lnTo>
                  <a:pt x="287" y="183"/>
                </a:lnTo>
                <a:lnTo>
                  <a:pt x="280" y="183"/>
                </a:lnTo>
                <a:lnTo>
                  <a:pt x="278" y="183"/>
                </a:lnTo>
                <a:lnTo>
                  <a:pt x="275" y="183"/>
                </a:lnTo>
                <a:lnTo>
                  <a:pt x="271" y="183"/>
                </a:lnTo>
                <a:lnTo>
                  <a:pt x="271" y="183"/>
                </a:lnTo>
                <a:lnTo>
                  <a:pt x="270" y="183"/>
                </a:lnTo>
                <a:lnTo>
                  <a:pt x="268" y="183"/>
                </a:lnTo>
                <a:lnTo>
                  <a:pt x="266" y="183"/>
                </a:lnTo>
                <a:lnTo>
                  <a:pt x="264" y="183"/>
                </a:lnTo>
                <a:lnTo>
                  <a:pt x="263" y="183"/>
                </a:lnTo>
                <a:lnTo>
                  <a:pt x="261" y="183"/>
                </a:lnTo>
                <a:lnTo>
                  <a:pt x="259" y="183"/>
                </a:lnTo>
                <a:lnTo>
                  <a:pt x="258" y="183"/>
                </a:lnTo>
                <a:lnTo>
                  <a:pt x="256" y="183"/>
                </a:lnTo>
                <a:lnTo>
                  <a:pt x="254" y="183"/>
                </a:lnTo>
                <a:lnTo>
                  <a:pt x="252" y="183"/>
                </a:lnTo>
                <a:lnTo>
                  <a:pt x="246" y="184"/>
                </a:lnTo>
                <a:lnTo>
                  <a:pt x="244" y="184"/>
                </a:lnTo>
                <a:lnTo>
                  <a:pt x="242" y="184"/>
                </a:lnTo>
                <a:lnTo>
                  <a:pt x="240" y="184"/>
                </a:lnTo>
                <a:lnTo>
                  <a:pt x="239" y="184"/>
                </a:lnTo>
                <a:lnTo>
                  <a:pt x="237" y="184"/>
                </a:lnTo>
                <a:lnTo>
                  <a:pt x="235" y="184"/>
                </a:lnTo>
                <a:lnTo>
                  <a:pt x="228" y="184"/>
                </a:lnTo>
                <a:lnTo>
                  <a:pt x="227" y="184"/>
                </a:lnTo>
                <a:lnTo>
                  <a:pt x="227" y="184"/>
                </a:lnTo>
                <a:lnTo>
                  <a:pt x="225" y="184"/>
                </a:lnTo>
                <a:lnTo>
                  <a:pt x="223" y="184"/>
                </a:lnTo>
                <a:lnTo>
                  <a:pt x="218" y="184"/>
                </a:lnTo>
                <a:lnTo>
                  <a:pt x="216" y="184"/>
                </a:lnTo>
                <a:lnTo>
                  <a:pt x="204" y="184"/>
                </a:lnTo>
                <a:lnTo>
                  <a:pt x="201" y="184"/>
                </a:lnTo>
                <a:lnTo>
                  <a:pt x="196" y="186"/>
                </a:lnTo>
                <a:lnTo>
                  <a:pt x="185" y="186"/>
                </a:lnTo>
                <a:lnTo>
                  <a:pt x="184" y="186"/>
                </a:lnTo>
                <a:lnTo>
                  <a:pt x="184" y="188"/>
                </a:lnTo>
                <a:lnTo>
                  <a:pt x="182" y="188"/>
                </a:lnTo>
                <a:lnTo>
                  <a:pt x="182" y="190"/>
                </a:lnTo>
                <a:lnTo>
                  <a:pt x="180" y="190"/>
                </a:lnTo>
                <a:lnTo>
                  <a:pt x="180" y="190"/>
                </a:lnTo>
                <a:lnTo>
                  <a:pt x="178" y="190"/>
                </a:lnTo>
                <a:lnTo>
                  <a:pt x="178" y="191"/>
                </a:lnTo>
                <a:lnTo>
                  <a:pt x="177" y="191"/>
                </a:lnTo>
                <a:lnTo>
                  <a:pt x="175" y="191"/>
                </a:lnTo>
                <a:lnTo>
                  <a:pt x="173" y="193"/>
                </a:lnTo>
                <a:lnTo>
                  <a:pt x="172" y="193"/>
                </a:lnTo>
                <a:lnTo>
                  <a:pt x="172" y="195"/>
                </a:lnTo>
                <a:lnTo>
                  <a:pt x="170" y="195"/>
                </a:lnTo>
                <a:lnTo>
                  <a:pt x="170" y="197"/>
                </a:lnTo>
                <a:lnTo>
                  <a:pt x="168" y="197"/>
                </a:lnTo>
                <a:lnTo>
                  <a:pt x="166" y="197"/>
                </a:lnTo>
                <a:lnTo>
                  <a:pt x="166" y="198"/>
                </a:lnTo>
                <a:lnTo>
                  <a:pt x="166" y="198"/>
                </a:lnTo>
                <a:lnTo>
                  <a:pt x="165" y="200"/>
                </a:lnTo>
                <a:lnTo>
                  <a:pt x="163" y="200"/>
                </a:lnTo>
                <a:lnTo>
                  <a:pt x="161" y="200"/>
                </a:lnTo>
                <a:lnTo>
                  <a:pt x="161" y="202"/>
                </a:lnTo>
                <a:lnTo>
                  <a:pt x="160" y="202"/>
                </a:lnTo>
                <a:lnTo>
                  <a:pt x="160" y="200"/>
                </a:lnTo>
                <a:lnTo>
                  <a:pt x="160" y="198"/>
                </a:lnTo>
                <a:lnTo>
                  <a:pt x="160" y="197"/>
                </a:lnTo>
                <a:lnTo>
                  <a:pt x="158" y="197"/>
                </a:lnTo>
                <a:lnTo>
                  <a:pt x="158" y="197"/>
                </a:lnTo>
                <a:lnTo>
                  <a:pt x="158" y="195"/>
                </a:lnTo>
                <a:lnTo>
                  <a:pt x="156" y="195"/>
                </a:lnTo>
                <a:lnTo>
                  <a:pt x="156" y="193"/>
                </a:lnTo>
                <a:lnTo>
                  <a:pt x="154" y="193"/>
                </a:lnTo>
                <a:lnTo>
                  <a:pt x="153" y="193"/>
                </a:lnTo>
                <a:lnTo>
                  <a:pt x="151" y="195"/>
                </a:lnTo>
                <a:lnTo>
                  <a:pt x="151" y="195"/>
                </a:lnTo>
                <a:lnTo>
                  <a:pt x="149" y="195"/>
                </a:lnTo>
                <a:lnTo>
                  <a:pt x="149" y="197"/>
                </a:lnTo>
                <a:lnTo>
                  <a:pt x="148" y="197"/>
                </a:lnTo>
                <a:lnTo>
                  <a:pt x="148" y="198"/>
                </a:lnTo>
                <a:lnTo>
                  <a:pt x="146" y="198"/>
                </a:lnTo>
                <a:lnTo>
                  <a:pt x="146" y="200"/>
                </a:lnTo>
                <a:lnTo>
                  <a:pt x="146" y="202"/>
                </a:lnTo>
                <a:lnTo>
                  <a:pt x="146" y="203"/>
                </a:lnTo>
                <a:lnTo>
                  <a:pt x="146" y="205"/>
                </a:lnTo>
                <a:lnTo>
                  <a:pt x="144" y="205"/>
                </a:lnTo>
                <a:lnTo>
                  <a:pt x="144" y="207"/>
                </a:lnTo>
                <a:lnTo>
                  <a:pt x="144" y="209"/>
                </a:lnTo>
                <a:lnTo>
                  <a:pt x="144" y="210"/>
                </a:lnTo>
                <a:lnTo>
                  <a:pt x="144" y="212"/>
                </a:lnTo>
                <a:lnTo>
                  <a:pt x="144" y="212"/>
                </a:lnTo>
                <a:lnTo>
                  <a:pt x="144" y="214"/>
                </a:lnTo>
                <a:lnTo>
                  <a:pt x="142" y="215"/>
                </a:lnTo>
                <a:lnTo>
                  <a:pt x="142" y="217"/>
                </a:lnTo>
                <a:lnTo>
                  <a:pt x="142" y="219"/>
                </a:lnTo>
                <a:lnTo>
                  <a:pt x="137" y="219"/>
                </a:lnTo>
                <a:lnTo>
                  <a:pt x="130" y="219"/>
                </a:lnTo>
                <a:lnTo>
                  <a:pt x="123" y="219"/>
                </a:lnTo>
                <a:lnTo>
                  <a:pt x="120" y="217"/>
                </a:lnTo>
                <a:lnTo>
                  <a:pt x="120" y="219"/>
                </a:lnTo>
                <a:lnTo>
                  <a:pt x="120" y="219"/>
                </a:lnTo>
                <a:lnTo>
                  <a:pt x="108" y="217"/>
                </a:lnTo>
                <a:lnTo>
                  <a:pt x="106" y="217"/>
                </a:lnTo>
                <a:lnTo>
                  <a:pt x="99" y="217"/>
                </a:lnTo>
                <a:lnTo>
                  <a:pt x="92" y="217"/>
                </a:lnTo>
                <a:lnTo>
                  <a:pt x="91" y="217"/>
                </a:lnTo>
                <a:lnTo>
                  <a:pt x="87" y="217"/>
                </a:lnTo>
                <a:lnTo>
                  <a:pt x="86" y="217"/>
                </a:lnTo>
                <a:lnTo>
                  <a:pt x="84" y="217"/>
                </a:lnTo>
                <a:lnTo>
                  <a:pt x="75" y="217"/>
                </a:lnTo>
                <a:lnTo>
                  <a:pt x="75" y="217"/>
                </a:lnTo>
                <a:lnTo>
                  <a:pt x="74" y="217"/>
                </a:lnTo>
                <a:lnTo>
                  <a:pt x="70" y="217"/>
                </a:lnTo>
                <a:lnTo>
                  <a:pt x="68" y="217"/>
                </a:lnTo>
                <a:lnTo>
                  <a:pt x="65" y="217"/>
                </a:lnTo>
                <a:lnTo>
                  <a:pt x="63" y="217"/>
                </a:lnTo>
                <a:lnTo>
                  <a:pt x="60" y="217"/>
                </a:lnTo>
                <a:lnTo>
                  <a:pt x="58" y="217"/>
                </a:lnTo>
                <a:lnTo>
                  <a:pt x="55" y="217"/>
                </a:lnTo>
                <a:lnTo>
                  <a:pt x="53" y="217"/>
                </a:lnTo>
                <a:lnTo>
                  <a:pt x="51" y="217"/>
                </a:lnTo>
                <a:lnTo>
                  <a:pt x="48" y="217"/>
                </a:lnTo>
                <a:lnTo>
                  <a:pt x="44" y="215"/>
                </a:lnTo>
                <a:lnTo>
                  <a:pt x="44" y="215"/>
                </a:lnTo>
                <a:lnTo>
                  <a:pt x="43" y="215"/>
                </a:lnTo>
                <a:lnTo>
                  <a:pt x="37" y="215"/>
                </a:lnTo>
                <a:lnTo>
                  <a:pt x="34" y="215"/>
                </a:lnTo>
                <a:lnTo>
                  <a:pt x="31" y="215"/>
                </a:lnTo>
                <a:lnTo>
                  <a:pt x="27" y="215"/>
                </a:lnTo>
                <a:lnTo>
                  <a:pt x="25" y="215"/>
                </a:lnTo>
                <a:lnTo>
                  <a:pt x="22" y="215"/>
                </a:lnTo>
                <a:lnTo>
                  <a:pt x="17" y="215"/>
                </a:lnTo>
                <a:lnTo>
                  <a:pt x="8" y="215"/>
                </a:lnTo>
                <a:lnTo>
                  <a:pt x="8" y="214"/>
                </a:lnTo>
                <a:lnTo>
                  <a:pt x="8" y="212"/>
                </a:lnTo>
                <a:lnTo>
                  <a:pt x="8" y="210"/>
                </a:lnTo>
                <a:lnTo>
                  <a:pt x="8" y="207"/>
                </a:lnTo>
                <a:lnTo>
                  <a:pt x="8" y="205"/>
                </a:lnTo>
                <a:lnTo>
                  <a:pt x="10" y="203"/>
                </a:lnTo>
                <a:lnTo>
                  <a:pt x="8" y="203"/>
                </a:lnTo>
                <a:lnTo>
                  <a:pt x="10" y="203"/>
                </a:lnTo>
                <a:lnTo>
                  <a:pt x="10" y="202"/>
                </a:lnTo>
                <a:lnTo>
                  <a:pt x="10" y="197"/>
                </a:lnTo>
                <a:lnTo>
                  <a:pt x="10" y="181"/>
                </a:lnTo>
                <a:lnTo>
                  <a:pt x="10" y="179"/>
                </a:lnTo>
                <a:lnTo>
                  <a:pt x="10" y="176"/>
                </a:lnTo>
                <a:lnTo>
                  <a:pt x="10" y="174"/>
                </a:lnTo>
                <a:lnTo>
                  <a:pt x="10" y="171"/>
                </a:lnTo>
                <a:lnTo>
                  <a:pt x="10" y="155"/>
                </a:lnTo>
                <a:lnTo>
                  <a:pt x="10" y="147"/>
                </a:lnTo>
                <a:lnTo>
                  <a:pt x="10" y="145"/>
                </a:lnTo>
                <a:lnTo>
                  <a:pt x="10" y="133"/>
                </a:lnTo>
                <a:lnTo>
                  <a:pt x="10" y="131"/>
                </a:lnTo>
                <a:lnTo>
                  <a:pt x="10" y="126"/>
                </a:lnTo>
                <a:lnTo>
                  <a:pt x="10" y="124"/>
                </a:lnTo>
                <a:lnTo>
                  <a:pt x="10" y="121"/>
                </a:lnTo>
                <a:lnTo>
                  <a:pt x="10" y="119"/>
                </a:lnTo>
                <a:lnTo>
                  <a:pt x="10" y="114"/>
                </a:lnTo>
                <a:lnTo>
                  <a:pt x="10" y="112"/>
                </a:lnTo>
                <a:lnTo>
                  <a:pt x="10" y="111"/>
                </a:lnTo>
                <a:lnTo>
                  <a:pt x="10" y="104"/>
                </a:lnTo>
                <a:lnTo>
                  <a:pt x="0" y="104"/>
                </a:lnTo>
                <a:lnTo>
                  <a:pt x="0" y="95"/>
                </a:lnTo>
                <a:lnTo>
                  <a:pt x="0" y="93"/>
                </a:lnTo>
                <a:lnTo>
                  <a:pt x="0" y="86"/>
                </a:lnTo>
                <a:lnTo>
                  <a:pt x="0" y="85"/>
                </a:lnTo>
                <a:lnTo>
                  <a:pt x="0" y="76"/>
                </a:lnTo>
                <a:lnTo>
                  <a:pt x="0" y="69"/>
                </a:lnTo>
                <a:lnTo>
                  <a:pt x="0" y="66"/>
                </a:lnTo>
                <a:lnTo>
                  <a:pt x="0" y="57"/>
                </a:lnTo>
                <a:lnTo>
                  <a:pt x="0" y="55"/>
                </a:lnTo>
                <a:lnTo>
                  <a:pt x="0" y="40"/>
                </a:lnTo>
                <a:lnTo>
                  <a:pt x="0" y="38"/>
                </a:lnTo>
                <a:lnTo>
                  <a:pt x="0" y="37"/>
                </a:lnTo>
                <a:lnTo>
                  <a:pt x="0" y="35"/>
                </a:lnTo>
                <a:lnTo>
                  <a:pt x="0" y="33"/>
                </a:lnTo>
                <a:lnTo>
                  <a:pt x="0" y="31"/>
                </a:lnTo>
                <a:lnTo>
                  <a:pt x="0" y="26"/>
                </a:lnTo>
                <a:lnTo>
                  <a:pt x="0" y="19"/>
                </a:lnTo>
                <a:lnTo>
                  <a:pt x="0" y="16"/>
                </a:lnTo>
                <a:lnTo>
                  <a:pt x="0" y="11"/>
                </a:lnTo>
                <a:lnTo>
                  <a:pt x="0" y="7"/>
                </a:lnTo>
                <a:lnTo>
                  <a:pt x="0" y="6"/>
                </a:lnTo>
                <a:lnTo>
                  <a:pt x="0" y="2"/>
                </a:lnTo>
                <a:lnTo>
                  <a:pt x="12" y="2"/>
                </a:lnTo>
                <a:lnTo>
                  <a:pt x="13" y="2"/>
                </a:lnTo>
                <a:lnTo>
                  <a:pt x="15" y="2"/>
                </a:lnTo>
                <a:lnTo>
                  <a:pt x="24" y="2"/>
                </a:lnTo>
                <a:lnTo>
                  <a:pt x="32" y="2"/>
                </a:lnTo>
                <a:lnTo>
                  <a:pt x="36" y="2"/>
                </a:lnTo>
                <a:lnTo>
                  <a:pt x="44" y="2"/>
                </a:lnTo>
                <a:lnTo>
                  <a:pt x="60" y="4"/>
                </a:lnTo>
                <a:lnTo>
                  <a:pt x="74" y="4"/>
                </a:lnTo>
                <a:lnTo>
                  <a:pt x="75" y="4"/>
                </a:lnTo>
                <a:lnTo>
                  <a:pt x="103" y="4"/>
                </a:lnTo>
                <a:lnTo>
                  <a:pt x="105" y="4"/>
                </a:lnTo>
                <a:lnTo>
                  <a:pt x="106" y="4"/>
                </a:lnTo>
                <a:lnTo>
                  <a:pt x="106" y="4"/>
                </a:lnTo>
                <a:lnTo>
                  <a:pt x="108" y="4"/>
                </a:lnTo>
                <a:lnTo>
                  <a:pt x="111" y="4"/>
                </a:lnTo>
                <a:lnTo>
                  <a:pt x="113" y="4"/>
                </a:lnTo>
                <a:lnTo>
                  <a:pt x="117" y="4"/>
                </a:lnTo>
                <a:lnTo>
                  <a:pt x="120" y="4"/>
                </a:lnTo>
                <a:lnTo>
                  <a:pt x="123" y="4"/>
                </a:lnTo>
                <a:lnTo>
                  <a:pt x="125" y="4"/>
                </a:lnTo>
                <a:lnTo>
                  <a:pt x="127" y="4"/>
                </a:lnTo>
                <a:lnTo>
                  <a:pt x="135" y="4"/>
                </a:lnTo>
                <a:lnTo>
                  <a:pt x="135" y="2"/>
                </a:lnTo>
                <a:lnTo>
                  <a:pt x="139" y="2"/>
                </a:lnTo>
                <a:lnTo>
                  <a:pt x="142" y="2"/>
                </a:lnTo>
                <a:lnTo>
                  <a:pt x="144" y="2"/>
                </a:lnTo>
                <a:lnTo>
                  <a:pt x="148" y="2"/>
                </a:lnTo>
                <a:lnTo>
                  <a:pt x="151" y="2"/>
                </a:lnTo>
                <a:lnTo>
                  <a:pt x="160" y="2"/>
                </a:lnTo>
                <a:lnTo>
                  <a:pt x="161" y="2"/>
                </a:lnTo>
                <a:lnTo>
                  <a:pt x="163" y="2"/>
                </a:lnTo>
                <a:lnTo>
                  <a:pt x="175" y="2"/>
                </a:lnTo>
                <a:lnTo>
                  <a:pt x="177" y="2"/>
                </a:lnTo>
                <a:lnTo>
                  <a:pt x="178" y="2"/>
                </a:lnTo>
                <a:lnTo>
                  <a:pt x="184" y="2"/>
                </a:lnTo>
                <a:lnTo>
                  <a:pt x="185" y="2"/>
                </a:lnTo>
                <a:lnTo>
                  <a:pt x="189" y="2"/>
                </a:lnTo>
                <a:lnTo>
                  <a:pt x="196" y="0"/>
                </a:lnTo>
                <a:lnTo>
                  <a:pt x="201" y="0"/>
                </a:lnTo>
                <a:lnTo>
                  <a:pt x="203" y="0"/>
                </a:lnTo>
                <a:lnTo>
                  <a:pt x="209" y="0"/>
                </a:lnTo>
                <a:lnTo>
                  <a:pt x="216" y="0"/>
                </a:lnTo>
                <a:lnTo>
                  <a:pt x="218" y="0"/>
                </a:lnTo>
                <a:lnTo>
                  <a:pt x="230" y="0"/>
                </a:lnTo>
                <a:lnTo>
                  <a:pt x="237" y="0"/>
                </a:lnTo>
                <a:lnTo>
                  <a:pt x="239" y="0"/>
                </a:lnTo>
                <a:lnTo>
                  <a:pt x="240" y="0"/>
                </a:lnTo>
                <a:lnTo>
                  <a:pt x="247" y="0"/>
                </a:lnTo>
                <a:lnTo>
                  <a:pt x="252" y="0"/>
                </a:lnTo>
                <a:lnTo>
                  <a:pt x="254" y="0"/>
                </a:lnTo>
                <a:lnTo>
                  <a:pt x="256" y="0"/>
                </a:lnTo>
                <a:lnTo>
                  <a:pt x="256" y="0"/>
                </a:lnTo>
                <a:lnTo>
                  <a:pt x="259" y="0"/>
                </a:lnTo>
                <a:lnTo>
                  <a:pt x="261" y="0"/>
                </a:lnTo>
                <a:lnTo>
                  <a:pt x="266" y="0"/>
                </a:lnTo>
                <a:lnTo>
                  <a:pt x="266" y="2"/>
                </a:lnTo>
                <a:lnTo>
                  <a:pt x="271" y="2"/>
                </a:lnTo>
                <a:lnTo>
                  <a:pt x="283" y="0"/>
                </a:lnTo>
                <a:lnTo>
                  <a:pt x="287" y="0"/>
                </a:lnTo>
                <a:lnTo>
                  <a:pt x="287" y="0"/>
                </a:lnTo>
                <a:lnTo>
                  <a:pt x="289" y="0"/>
                </a:lnTo>
                <a:lnTo>
                  <a:pt x="290" y="0"/>
                </a:lnTo>
                <a:lnTo>
                  <a:pt x="294" y="0"/>
                </a:lnTo>
                <a:lnTo>
                  <a:pt x="295" y="0"/>
                </a:lnTo>
                <a:lnTo>
                  <a:pt x="297" y="0"/>
                </a:lnTo>
                <a:lnTo>
                  <a:pt x="301" y="0"/>
                </a:lnTo>
                <a:lnTo>
                  <a:pt x="302" y="0"/>
                </a:lnTo>
                <a:lnTo>
                  <a:pt x="306" y="0"/>
                </a:lnTo>
                <a:lnTo>
                  <a:pt x="307" y="0"/>
                </a:lnTo>
                <a:lnTo>
                  <a:pt x="311" y="0"/>
                </a:lnTo>
                <a:lnTo>
                  <a:pt x="313" y="0"/>
                </a:lnTo>
                <a:lnTo>
                  <a:pt x="316" y="0"/>
                </a:lnTo>
                <a:lnTo>
                  <a:pt x="316" y="0"/>
                </a:lnTo>
                <a:lnTo>
                  <a:pt x="318" y="0"/>
                </a:lnTo>
                <a:lnTo>
                  <a:pt x="326" y="0"/>
                </a:lnTo>
                <a:lnTo>
                  <a:pt x="328" y="0"/>
                </a:lnTo>
                <a:lnTo>
                  <a:pt x="332" y="0"/>
                </a:lnTo>
                <a:lnTo>
                  <a:pt x="332" y="0"/>
                </a:lnTo>
                <a:lnTo>
                  <a:pt x="333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3" name="Freeform 201"/>
          <p:cNvSpPr>
            <a:spLocks/>
          </p:cNvSpPr>
          <p:nvPr/>
        </p:nvSpPr>
        <p:spPr bwMode="auto">
          <a:xfrm>
            <a:off x="4203701" y="4835525"/>
            <a:ext cx="431800" cy="622300"/>
          </a:xfrm>
          <a:custGeom>
            <a:avLst/>
            <a:gdLst/>
            <a:ahLst/>
            <a:cxnLst>
              <a:cxn ang="0">
                <a:pos x="267" y="21"/>
              </a:cxn>
              <a:cxn ang="0">
                <a:pos x="267" y="36"/>
              </a:cxn>
              <a:cxn ang="0">
                <a:pos x="267" y="67"/>
              </a:cxn>
              <a:cxn ang="0">
                <a:pos x="268" y="95"/>
              </a:cxn>
              <a:cxn ang="0">
                <a:pos x="270" y="138"/>
              </a:cxn>
              <a:cxn ang="0">
                <a:pos x="270" y="174"/>
              </a:cxn>
              <a:cxn ang="0">
                <a:pos x="270" y="189"/>
              </a:cxn>
              <a:cxn ang="0">
                <a:pos x="270" y="199"/>
              </a:cxn>
              <a:cxn ang="0">
                <a:pos x="270" y="222"/>
              </a:cxn>
              <a:cxn ang="0">
                <a:pos x="272" y="241"/>
              </a:cxn>
              <a:cxn ang="0">
                <a:pos x="272" y="268"/>
              </a:cxn>
              <a:cxn ang="0">
                <a:pos x="270" y="308"/>
              </a:cxn>
              <a:cxn ang="0">
                <a:pos x="270" y="328"/>
              </a:cxn>
              <a:cxn ang="0">
                <a:pos x="270" y="344"/>
              </a:cxn>
              <a:cxn ang="0">
                <a:pos x="265" y="358"/>
              </a:cxn>
              <a:cxn ang="0">
                <a:pos x="243" y="358"/>
              </a:cxn>
              <a:cxn ang="0">
                <a:pos x="243" y="385"/>
              </a:cxn>
              <a:cxn ang="0">
                <a:pos x="229" y="392"/>
              </a:cxn>
              <a:cxn ang="0">
                <a:pos x="203" y="392"/>
              </a:cxn>
              <a:cxn ang="0">
                <a:pos x="186" y="392"/>
              </a:cxn>
              <a:cxn ang="0">
                <a:pos x="158" y="392"/>
              </a:cxn>
              <a:cxn ang="0">
                <a:pos x="143" y="375"/>
              </a:cxn>
              <a:cxn ang="0">
                <a:pos x="143" y="347"/>
              </a:cxn>
              <a:cxn ang="0">
                <a:pos x="117" y="325"/>
              </a:cxn>
              <a:cxn ang="0">
                <a:pos x="84" y="325"/>
              </a:cxn>
              <a:cxn ang="0">
                <a:pos x="60" y="325"/>
              </a:cxn>
              <a:cxn ang="0">
                <a:pos x="26" y="325"/>
              </a:cxn>
              <a:cxn ang="0">
                <a:pos x="9" y="304"/>
              </a:cxn>
              <a:cxn ang="0">
                <a:pos x="9" y="282"/>
              </a:cxn>
              <a:cxn ang="0">
                <a:pos x="9" y="255"/>
              </a:cxn>
              <a:cxn ang="0">
                <a:pos x="7" y="225"/>
              </a:cxn>
              <a:cxn ang="0">
                <a:pos x="7" y="193"/>
              </a:cxn>
              <a:cxn ang="0">
                <a:pos x="7" y="158"/>
              </a:cxn>
              <a:cxn ang="0">
                <a:pos x="7" y="139"/>
              </a:cxn>
              <a:cxn ang="0">
                <a:pos x="7" y="125"/>
              </a:cxn>
              <a:cxn ang="0">
                <a:pos x="7" y="112"/>
              </a:cxn>
              <a:cxn ang="0">
                <a:pos x="7" y="69"/>
              </a:cxn>
              <a:cxn ang="0">
                <a:pos x="5" y="48"/>
              </a:cxn>
              <a:cxn ang="0">
                <a:pos x="0" y="33"/>
              </a:cxn>
              <a:cxn ang="0">
                <a:pos x="0" y="3"/>
              </a:cxn>
              <a:cxn ang="0">
                <a:pos x="21" y="2"/>
              </a:cxn>
              <a:cxn ang="0">
                <a:pos x="34" y="2"/>
              </a:cxn>
              <a:cxn ang="0">
                <a:pos x="52" y="2"/>
              </a:cxn>
              <a:cxn ang="0">
                <a:pos x="64" y="0"/>
              </a:cxn>
              <a:cxn ang="0">
                <a:pos x="79" y="2"/>
              </a:cxn>
              <a:cxn ang="0">
                <a:pos x="95" y="2"/>
              </a:cxn>
              <a:cxn ang="0">
                <a:pos x="102" y="5"/>
              </a:cxn>
              <a:cxn ang="0">
                <a:pos x="119" y="3"/>
              </a:cxn>
              <a:cxn ang="0">
                <a:pos x="157" y="3"/>
              </a:cxn>
              <a:cxn ang="0">
                <a:pos x="184" y="3"/>
              </a:cxn>
              <a:cxn ang="0">
                <a:pos x="203" y="2"/>
              </a:cxn>
              <a:cxn ang="0">
                <a:pos x="220" y="2"/>
              </a:cxn>
              <a:cxn ang="0">
                <a:pos x="234" y="2"/>
              </a:cxn>
              <a:cxn ang="0">
                <a:pos x="260" y="2"/>
              </a:cxn>
            </a:cxnLst>
            <a:rect l="0" t="0" r="r" b="b"/>
            <a:pathLst>
              <a:path w="272" h="392">
                <a:moveTo>
                  <a:pt x="265" y="2"/>
                </a:moveTo>
                <a:lnTo>
                  <a:pt x="265" y="3"/>
                </a:lnTo>
                <a:lnTo>
                  <a:pt x="267" y="9"/>
                </a:lnTo>
                <a:lnTo>
                  <a:pt x="267" y="15"/>
                </a:lnTo>
                <a:lnTo>
                  <a:pt x="267" y="19"/>
                </a:lnTo>
                <a:lnTo>
                  <a:pt x="267" y="21"/>
                </a:lnTo>
                <a:lnTo>
                  <a:pt x="267" y="22"/>
                </a:lnTo>
                <a:lnTo>
                  <a:pt x="267" y="24"/>
                </a:lnTo>
                <a:lnTo>
                  <a:pt x="267" y="26"/>
                </a:lnTo>
                <a:lnTo>
                  <a:pt x="267" y="27"/>
                </a:lnTo>
                <a:lnTo>
                  <a:pt x="267" y="31"/>
                </a:lnTo>
                <a:lnTo>
                  <a:pt x="267" y="36"/>
                </a:lnTo>
                <a:lnTo>
                  <a:pt x="267" y="38"/>
                </a:lnTo>
                <a:lnTo>
                  <a:pt x="267" y="41"/>
                </a:lnTo>
                <a:lnTo>
                  <a:pt x="267" y="43"/>
                </a:lnTo>
                <a:lnTo>
                  <a:pt x="267" y="50"/>
                </a:lnTo>
                <a:lnTo>
                  <a:pt x="267" y="64"/>
                </a:lnTo>
                <a:lnTo>
                  <a:pt x="267" y="67"/>
                </a:lnTo>
                <a:lnTo>
                  <a:pt x="268" y="69"/>
                </a:lnTo>
                <a:lnTo>
                  <a:pt x="268" y="72"/>
                </a:lnTo>
                <a:lnTo>
                  <a:pt x="268" y="82"/>
                </a:lnTo>
                <a:lnTo>
                  <a:pt x="268" y="91"/>
                </a:lnTo>
                <a:lnTo>
                  <a:pt x="268" y="93"/>
                </a:lnTo>
                <a:lnTo>
                  <a:pt x="268" y="95"/>
                </a:lnTo>
                <a:lnTo>
                  <a:pt x="270" y="119"/>
                </a:lnTo>
                <a:lnTo>
                  <a:pt x="270" y="120"/>
                </a:lnTo>
                <a:lnTo>
                  <a:pt x="268" y="120"/>
                </a:lnTo>
                <a:lnTo>
                  <a:pt x="270" y="124"/>
                </a:lnTo>
                <a:lnTo>
                  <a:pt x="270" y="129"/>
                </a:lnTo>
                <a:lnTo>
                  <a:pt x="270" y="138"/>
                </a:lnTo>
                <a:lnTo>
                  <a:pt x="270" y="144"/>
                </a:lnTo>
                <a:lnTo>
                  <a:pt x="270" y="146"/>
                </a:lnTo>
                <a:lnTo>
                  <a:pt x="270" y="156"/>
                </a:lnTo>
                <a:lnTo>
                  <a:pt x="270" y="158"/>
                </a:lnTo>
                <a:lnTo>
                  <a:pt x="270" y="160"/>
                </a:lnTo>
                <a:lnTo>
                  <a:pt x="270" y="174"/>
                </a:lnTo>
                <a:lnTo>
                  <a:pt x="270" y="177"/>
                </a:lnTo>
                <a:lnTo>
                  <a:pt x="270" y="179"/>
                </a:lnTo>
                <a:lnTo>
                  <a:pt x="270" y="181"/>
                </a:lnTo>
                <a:lnTo>
                  <a:pt x="270" y="182"/>
                </a:lnTo>
                <a:lnTo>
                  <a:pt x="270" y="186"/>
                </a:lnTo>
                <a:lnTo>
                  <a:pt x="270" y="189"/>
                </a:lnTo>
                <a:lnTo>
                  <a:pt x="270" y="191"/>
                </a:lnTo>
                <a:lnTo>
                  <a:pt x="270" y="194"/>
                </a:lnTo>
                <a:lnTo>
                  <a:pt x="270" y="196"/>
                </a:lnTo>
                <a:lnTo>
                  <a:pt x="270" y="198"/>
                </a:lnTo>
                <a:lnTo>
                  <a:pt x="270" y="198"/>
                </a:lnTo>
                <a:lnTo>
                  <a:pt x="270" y="199"/>
                </a:lnTo>
                <a:lnTo>
                  <a:pt x="270" y="205"/>
                </a:lnTo>
                <a:lnTo>
                  <a:pt x="270" y="206"/>
                </a:lnTo>
                <a:lnTo>
                  <a:pt x="270" y="208"/>
                </a:lnTo>
                <a:lnTo>
                  <a:pt x="270" y="213"/>
                </a:lnTo>
                <a:lnTo>
                  <a:pt x="270" y="220"/>
                </a:lnTo>
                <a:lnTo>
                  <a:pt x="270" y="222"/>
                </a:lnTo>
                <a:lnTo>
                  <a:pt x="270" y="225"/>
                </a:lnTo>
                <a:lnTo>
                  <a:pt x="270" y="227"/>
                </a:lnTo>
                <a:lnTo>
                  <a:pt x="270" y="229"/>
                </a:lnTo>
                <a:lnTo>
                  <a:pt x="272" y="230"/>
                </a:lnTo>
                <a:lnTo>
                  <a:pt x="272" y="232"/>
                </a:lnTo>
                <a:lnTo>
                  <a:pt x="272" y="241"/>
                </a:lnTo>
                <a:lnTo>
                  <a:pt x="272" y="244"/>
                </a:lnTo>
                <a:lnTo>
                  <a:pt x="272" y="255"/>
                </a:lnTo>
                <a:lnTo>
                  <a:pt x="272" y="256"/>
                </a:lnTo>
                <a:lnTo>
                  <a:pt x="272" y="258"/>
                </a:lnTo>
                <a:lnTo>
                  <a:pt x="272" y="261"/>
                </a:lnTo>
                <a:lnTo>
                  <a:pt x="272" y="268"/>
                </a:lnTo>
                <a:lnTo>
                  <a:pt x="270" y="273"/>
                </a:lnTo>
                <a:lnTo>
                  <a:pt x="270" y="280"/>
                </a:lnTo>
                <a:lnTo>
                  <a:pt x="270" y="284"/>
                </a:lnTo>
                <a:lnTo>
                  <a:pt x="270" y="292"/>
                </a:lnTo>
                <a:lnTo>
                  <a:pt x="270" y="298"/>
                </a:lnTo>
                <a:lnTo>
                  <a:pt x="270" y="308"/>
                </a:lnTo>
                <a:lnTo>
                  <a:pt x="270" y="310"/>
                </a:lnTo>
                <a:lnTo>
                  <a:pt x="270" y="318"/>
                </a:lnTo>
                <a:lnTo>
                  <a:pt x="270" y="323"/>
                </a:lnTo>
                <a:lnTo>
                  <a:pt x="270" y="325"/>
                </a:lnTo>
                <a:lnTo>
                  <a:pt x="270" y="327"/>
                </a:lnTo>
                <a:lnTo>
                  <a:pt x="270" y="328"/>
                </a:lnTo>
                <a:lnTo>
                  <a:pt x="270" y="334"/>
                </a:lnTo>
                <a:lnTo>
                  <a:pt x="270" y="334"/>
                </a:lnTo>
                <a:lnTo>
                  <a:pt x="270" y="335"/>
                </a:lnTo>
                <a:lnTo>
                  <a:pt x="270" y="339"/>
                </a:lnTo>
                <a:lnTo>
                  <a:pt x="270" y="342"/>
                </a:lnTo>
                <a:lnTo>
                  <a:pt x="270" y="344"/>
                </a:lnTo>
                <a:lnTo>
                  <a:pt x="270" y="349"/>
                </a:lnTo>
                <a:lnTo>
                  <a:pt x="272" y="349"/>
                </a:lnTo>
                <a:lnTo>
                  <a:pt x="272" y="353"/>
                </a:lnTo>
                <a:lnTo>
                  <a:pt x="270" y="358"/>
                </a:lnTo>
                <a:lnTo>
                  <a:pt x="267" y="358"/>
                </a:lnTo>
                <a:lnTo>
                  <a:pt x="265" y="358"/>
                </a:lnTo>
                <a:lnTo>
                  <a:pt x="262" y="358"/>
                </a:lnTo>
                <a:lnTo>
                  <a:pt x="262" y="358"/>
                </a:lnTo>
                <a:lnTo>
                  <a:pt x="260" y="358"/>
                </a:lnTo>
                <a:lnTo>
                  <a:pt x="256" y="358"/>
                </a:lnTo>
                <a:lnTo>
                  <a:pt x="244" y="358"/>
                </a:lnTo>
                <a:lnTo>
                  <a:pt x="243" y="358"/>
                </a:lnTo>
                <a:lnTo>
                  <a:pt x="243" y="359"/>
                </a:lnTo>
                <a:lnTo>
                  <a:pt x="243" y="366"/>
                </a:lnTo>
                <a:lnTo>
                  <a:pt x="243" y="373"/>
                </a:lnTo>
                <a:lnTo>
                  <a:pt x="243" y="380"/>
                </a:lnTo>
                <a:lnTo>
                  <a:pt x="243" y="382"/>
                </a:lnTo>
                <a:lnTo>
                  <a:pt x="243" y="385"/>
                </a:lnTo>
                <a:lnTo>
                  <a:pt x="243" y="390"/>
                </a:lnTo>
                <a:lnTo>
                  <a:pt x="243" y="392"/>
                </a:lnTo>
                <a:lnTo>
                  <a:pt x="241" y="392"/>
                </a:lnTo>
                <a:lnTo>
                  <a:pt x="239" y="392"/>
                </a:lnTo>
                <a:lnTo>
                  <a:pt x="234" y="392"/>
                </a:lnTo>
                <a:lnTo>
                  <a:pt x="229" y="392"/>
                </a:lnTo>
                <a:lnTo>
                  <a:pt x="225" y="392"/>
                </a:lnTo>
                <a:lnTo>
                  <a:pt x="217" y="392"/>
                </a:lnTo>
                <a:lnTo>
                  <a:pt x="210" y="392"/>
                </a:lnTo>
                <a:lnTo>
                  <a:pt x="206" y="392"/>
                </a:lnTo>
                <a:lnTo>
                  <a:pt x="205" y="392"/>
                </a:lnTo>
                <a:lnTo>
                  <a:pt x="203" y="392"/>
                </a:lnTo>
                <a:lnTo>
                  <a:pt x="201" y="392"/>
                </a:lnTo>
                <a:lnTo>
                  <a:pt x="201" y="392"/>
                </a:lnTo>
                <a:lnTo>
                  <a:pt x="200" y="392"/>
                </a:lnTo>
                <a:lnTo>
                  <a:pt x="196" y="392"/>
                </a:lnTo>
                <a:lnTo>
                  <a:pt x="194" y="392"/>
                </a:lnTo>
                <a:lnTo>
                  <a:pt x="186" y="392"/>
                </a:lnTo>
                <a:lnTo>
                  <a:pt x="184" y="392"/>
                </a:lnTo>
                <a:lnTo>
                  <a:pt x="181" y="392"/>
                </a:lnTo>
                <a:lnTo>
                  <a:pt x="179" y="392"/>
                </a:lnTo>
                <a:lnTo>
                  <a:pt x="165" y="392"/>
                </a:lnTo>
                <a:lnTo>
                  <a:pt x="163" y="392"/>
                </a:lnTo>
                <a:lnTo>
                  <a:pt x="158" y="392"/>
                </a:lnTo>
                <a:lnTo>
                  <a:pt x="155" y="392"/>
                </a:lnTo>
                <a:lnTo>
                  <a:pt x="150" y="392"/>
                </a:lnTo>
                <a:lnTo>
                  <a:pt x="143" y="392"/>
                </a:lnTo>
                <a:lnTo>
                  <a:pt x="143" y="384"/>
                </a:lnTo>
                <a:lnTo>
                  <a:pt x="143" y="382"/>
                </a:lnTo>
                <a:lnTo>
                  <a:pt x="143" y="375"/>
                </a:lnTo>
                <a:lnTo>
                  <a:pt x="143" y="365"/>
                </a:lnTo>
                <a:lnTo>
                  <a:pt x="143" y="365"/>
                </a:lnTo>
                <a:lnTo>
                  <a:pt x="143" y="363"/>
                </a:lnTo>
                <a:lnTo>
                  <a:pt x="143" y="359"/>
                </a:lnTo>
                <a:lnTo>
                  <a:pt x="143" y="353"/>
                </a:lnTo>
                <a:lnTo>
                  <a:pt x="143" y="347"/>
                </a:lnTo>
                <a:lnTo>
                  <a:pt x="143" y="342"/>
                </a:lnTo>
                <a:lnTo>
                  <a:pt x="143" y="341"/>
                </a:lnTo>
                <a:lnTo>
                  <a:pt x="143" y="330"/>
                </a:lnTo>
                <a:lnTo>
                  <a:pt x="143" y="325"/>
                </a:lnTo>
                <a:lnTo>
                  <a:pt x="126" y="325"/>
                </a:lnTo>
                <a:lnTo>
                  <a:pt x="117" y="325"/>
                </a:lnTo>
                <a:lnTo>
                  <a:pt x="107" y="325"/>
                </a:lnTo>
                <a:lnTo>
                  <a:pt x="105" y="325"/>
                </a:lnTo>
                <a:lnTo>
                  <a:pt x="102" y="325"/>
                </a:lnTo>
                <a:lnTo>
                  <a:pt x="98" y="325"/>
                </a:lnTo>
                <a:lnTo>
                  <a:pt x="88" y="325"/>
                </a:lnTo>
                <a:lnTo>
                  <a:pt x="84" y="325"/>
                </a:lnTo>
                <a:lnTo>
                  <a:pt x="77" y="325"/>
                </a:lnTo>
                <a:lnTo>
                  <a:pt x="76" y="325"/>
                </a:lnTo>
                <a:lnTo>
                  <a:pt x="67" y="325"/>
                </a:lnTo>
                <a:lnTo>
                  <a:pt x="65" y="325"/>
                </a:lnTo>
                <a:lnTo>
                  <a:pt x="65" y="325"/>
                </a:lnTo>
                <a:lnTo>
                  <a:pt x="60" y="325"/>
                </a:lnTo>
                <a:lnTo>
                  <a:pt x="55" y="325"/>
                </a:lnTo>
                <a:lnTo>
                  <a:pt x="50" y="325"/>
                </a:lnTo>
                <a:lnTo>
                  <a:pt x="43" y="325"/>
                </a:lnTo>
                <a:lnTo>
                  <a:pt x="34" y="325"/>
                </a:lnTo>
                <a:lnTo>
                  <a:pt x="31" y="325"/>
                </a:lnTo>
                <a:lnTo>
                  <a:pt x="26" y="325"/>
                </a:lnTo>
                <a:lnTo>
                  <a:pt x="17" y="325"/>
                </a:lnTo>
                <a:lnTo>
                  <a:pt x="16" y="325"/>
                </a:lnTo>
                <a:lnTo>
                  <a:pt x="9" y="325"/>
                </a:lnTo>
                <a:lnTo>
                  <a:pt x="9" y="316"/>
                </a:lnTo>
                <a:lnTo>
                  <a:pt x="9" y="304"/>
                </a:lnTo>
                <a:lnTo>
                  <a:pt x="9" y="304"/>
                </a:lnTo>
                <a:lnTo>
                  <a:pt x="9" y="303"/>
                </a:lnTo>
                <a:lnTo>
                  <a:pt x="9" y="301"/>
                </a:lnTo>
                <a:lnTo>
                  <a:pt x="9" y="299"/>
                </a:lnTo>
                <a:lnTo>
                  <a:pt x="9" y="292"/>
                </a:lnTo>
                <a:lnTo>
                  <a:pt x="9" y="289"/>
                </a:lnTo>
                <a:lnTo>
                  <a:pt x="9" y="282"/>
                </a:lnTo>
                <a:lnTo>
                  <a:pt x="9" y="277"/>
                </a:lnTo>
                <a:lnTo>
                  <a:pt x="9" y="273"/>
                </a:lnTo>
                <a:lnTo>
                  <a:pt x="9" y="267"/>
                </a:lnTo>
                <a:lnTo>
                  <a:pt x="9" y="260"/>
                </a:lnTo>
                <a:lnTo>
                  <a:pt x="9" y="258"/>
                </a:lnTo>
                <a:lnTo>
                  <a:pt x="9" y="255"/>
                </a:lnTo>
                <a:lnTo>
                  <a:pt x="9" y="246"/>
                </a:lnTo>
                <a:lnTo>
                  <a:pt x="9" y="244"/>
                </a:lnTo>
                <a:lnTo>
                  <a:pt x="7" y="239"/>
                </a:lnTo>
                <a:lnTo>
                  <a:pt x="7" y="237"/>
                </a:lnTo>
                <a:lnTo>
                  <a:pt x="7" y="236"/>
                </a:lnTo>
                <a:lnTo>
                  <a:pt x="7" y="225"/>
                </a:lnTo>
                <a:lnTo>
                  <a:pt x="7" y="224"/>
                </a:lnTo>
                <a:lnTo>
                  <a:pt x="7" y="213"/>
                </a:lnTo>
                <a:lnTo>
                  <a:pt x="7" y="208"/>
                </a:lnTo>
                <a:lnTo>
                  <a:pt x="7" y="198"/>
                </a:lnTo>
                <a:lnTo>
                  <a:pt x="7" y="196"/>
                </a:lnTo>
                <a:lnTo>
                  <a:pt x="7" y="193"/>
                </a:lnTo>
                <a:lnTo>
                  <a:pt x="7" y="187"/>
                </a:lnTo>
                <a:lnTo>
                  <a:pt x="7" y="186"/>
                </a:lnTo>
                <a:lnTo>
                  <a:pt x="7" y="170"/>
                </a:lnTo>
                <a:lnTo>
                  <a:pt x="7" y="167"/>
                </a:lnTo>
                <a:lnTo>
                  <a:pt x="7" y="163"/>
                </a:lnTo>
                <a:lnTo>
                  <a:pt x="7" y="158"/>
                </a:lnTo>
                <a:lnTo>
                  <a:pt x="7" y="155"/>
                </a:lnTo>
                <a:lnTo>
                  <a:pt x="7" y="150"/>
                </a:lnTo>
                <a:lnTo>
                  <a:pt x="7" y="148"/>
                </a:lnTo>
                <a:lnTo>
                  <a:pt x="7" y="143"/>
                </a:lnTo>
                <a:lnTo>
                  <a:pt x="7" y="141"/>
                </a:lnTo>
                <a:lnTo>
                  <a:pt x="7" y="139"/>
                </a:lnTo>
                <a:lnTo>
                  <a:pt x="7" y="138"/>
                </a:lnTo>
                <a:lnTo>
                  <a:pt x="7" y="138"/>
                </a:lnTo>
                <a:lnTo>
                  <a:pt x="7" y="134"/>
                </a:lnTo>
                <a:lnTo>
                  <a:pt x="7" y="129"/>
                </a:lnTo>
                <a:lnTo>
                  <a:pt x="7" y="127"/>
                </a:lnTo>
                <a:lnTo>
                  <a:pt x="7" y="125"/>
                </a:lnTo>
                <a:lnTo>
                  <a:pt x="7" y="124"/>
                </a:lnTo>
                <a:lnTo>
                  <a:pt x="7" y="122"/>
                </a:lnTo>
                <a:lnTo>
                  <a:pt x="7" y="120"/>
                </a:lnTo>
                <a:lnTo>
                  <a:pt x="7" y="115"/>
                </a:lnTo>
                <a:lnTo>
                  <a:pt x="7" y="113"/>
                </a:lnTo>
                <a:lnTo>
                  <a:pt x="7" y="112"/>
                </a:lnTo>
                <a:lnTo>
                  <a:pt x="7" y="110"/>
                </a:lnTo>
                <a:lnTo>
                  <a:pt x="7" y="108"/>
                </a:lnTo>
                <a:lnTo>
                  <a:pt x="7" y="103"/>
                </a:lnTo>
                <a:lnTo>
                  <a:pt x="7" y="86"/>
                </a:lnTo>
                <a:lnTo>
                  <a:pt x="7" y="79"/>
                </a:lnTo>
                <a:lnTo>
                  <a:pt x="7" y="69"/>
                </a:lnTo>
                <a:lnTo>
                  <a:pt x="5" y="67"/>
                </a:lnTo>
                <a:lnTo>
                  <a:pt x="5" y="60"/>
                </a:lnTo>
                <a:lnTo>
                  <a:pt x="5" y="55"/>
                </a:lnTo>
                <a:lnTo>
                  <a:pt x="5" y="53"/>
                </a:lnTo>
                <a:lnTo>
                  <a:pt x="5" y="50"/>
                </a:lnTo>
                <a:lnTo>
                  <a:pt x="5" y="48"/>
                </a:lnTo>
                <a:lnTo>
                  <a:pt x="5" y="46"/>
                </a:lnTo>
                <a:lnTo>
                  <a:pt x="2" y="46"/>
                </a:lnTo>
                <a:lnTo>
                  <a:pt x="2" y="43"/>
                </a:lnTo>
                <a:lnTo>
                  <a:pt x="0" y="39"/>
                </a:lnTo>
                <a:lnTo>
                  <a:pt x="0" y="34"/>
                </a:lnTo>
                <a:lnTo>
                  <a:pt x="0" y="33"/>
                </a:lnTo>
                <a:lnTo>
                  <a:pt x="0" y="33"/>
                </a:lnTo>
                <a:lnTo>
                  <a:pt x="0" y="29"/>
                </a:lnTo>
                <a:lnTo>
                  <a:pt x="0" y="19"/>
                </a:lnTo>
                <a:lnTo>
                  <a:pt x="0" y="15"/>
                </a:lnTo>
                <a:lnTo>
                  <a:pt x="0" y="12"/>
                </a:lnTo>
                <a:lnTo>
                  <a:pt x="0" y="3"/>
                </a:lnTo>
                <a:lnTo>
                  <a:pt x="0" y="2"/>
                </a:lnTo>
                <a:lnTo>
                  <a:pt x="5" y="2"/>
                </a:lnTo>
                <a:lnTo>
                  <a:pt x="9" y="2"/>
                </a:lnTo>
                <a:lnTo>
                  <a:pt x="10" y="2"/>
                </a:lnTo>
                <a:lnTo>
                  <a:pt x="19" y="2"/>
                </a:lnTo>
                <a:lnTo>
                  <a:pt x="21" y="2"/>
                </a:lnTo>
                <a:lnTo>
                  <a:pt x="21" y="2"/>
                </a:lnTo>
                <a:lnTo>
                  <a:pt x="24" y="2"/>
                </a:lnTo>
                <a:lnTo>
                  <a:pt x="26" y="2"/>
                </a:lnTo>
                <a:lnTo>
                  <a:pt x="28" y="2"/>
                </a:lnTo>
                <a:lnTo>
                  <a:pt x="33" y="2"/>
                </a:lnTo>
                <a:lnTo>
                  <a:pt x="34" y="2"/>
                </a:lnTo>
                <a:lnTo>
                  <a:pt x="38" y="2"/>
                </a:lnTo>
                <a:lnTo>
                  <a:pt x="40" y="2"/>
                </a:lnTo>
                <a:lnTo>
                  <a:pt x="43" y="2"/>
                </a:lnTo>
                <a:lnTo>
                  <a:pt x="45" y="2"/>
                </a:lnTo>
                <a:lnTo>
                  <a:pt x="50" y="2"/>
                </a:lnTo>
                <a:lnTo>
                  <a:pt x="52" y="2"/>
                </a:lnTo>
                <a:lnTo>
                  <a:pt x="57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5" y="2"/>
                </a:lnTo>
                <a:lnTo>
                  <a:pt x="67" y="2"/>
                </a:lnTo>
                <a:lnTo>
                  <a:pt x="69" y="2"/>
                </a:lnTo>
                <a:lnTo>
                  <a:pt x="74" y="2"/>
                </a:lnTo>
                <a:lnTo>
                  <a:pt x="79" y="2"/>
                </a:lnTo>
                <a:lnTo>
                  <a:pt x="81" y="2"/>
                </a:lnTo>
                <a:lnTo>
                  <a:pt x="84" y="2"/>
                </a:lnTo>
                <a:lnTo>
                  <a:pt x="86" y="2"/>
                </a:lnTo>
                <a:lnTo>
                  <a:pt x="88" y="2"/>
                </a:lnTo>
                <a:lnTo>
                  <a:pt x="93" y="2"/>
                </a:lnTo>
                <a:lnTo>
                  <a:pt x="95" y="2"/>
                </a:lnTo>
                <a:lnTo>
                  <a:pt x="96" y="2"/>
                </a:lnTo>
                <a:lnTo>
                  <a:pt x="98" y="2"/>
                </a:lnTo>
                <a:lnTo>
                  <a:pt x="102" y="2"/>
                </a:lnTo>
                <a:lnTo>
                  <a:pt x="102" y="2"/>
                </a:lnTo>
                <a:lnTo>
                  <a:pt x="102" y="3"/>
                </a:lnTo>
                <a:lnTo>
                  <a:pt x="102" y="5"/>
                </a:lnTo>
                <a:lnTo>
                  <a:pt x="107" y="3"/>
                </a:lnTo>
                <a:lnTo>
                  <a:pt x="110" y="3"/>
                </a:lnTo>
                <a:lnTo>
                  <a:pt x="112" y="3"/>
                </a:lnTo>
                <a:lnTo>
                  <a:pt x="114" y="3"/>
                </a:lnTo>
                <a:lnTo>
                  <a:pt x="117" y="3"/>
                </a:lnTo>
                <a:lnTo>
                  <a:pt x="119" y="3"/>
                </a:lnTo>
                <a:lnTo>
                  <a:pt x="129" y="3"/>
                </a:lnTo>
                <a:lnTo>
                  <a:pt x="133" y="3"/>
                </a:lnTo>
                <a:lnTo>
                  <a:pt x="136" y="3"/>
                </a:lnTo>
                <a:lnTo>
                  <a:pt x="141" y="3"/>
                </a:lnTo>
                <a:lnTo>
                  <a:pt x="148" y="3"/>
                </a:lnTo>
                <a:lnTo>
                  <a:pt x="157" y="3"/>
                </a:lnTo>
                <a:lnTo>
                  <a:pt x="160" y="3"/>
                </a:lnTo>
                <a:lnTo>
                  <a:pt x="170" y="3"/>
                </a:lnTo>
                <a:lnTo>
                  <a:pt x="170" y="3"/>
                </a:lnTo>
                <a:lnTo>
                  <a:pt x="172" y="3"/>
                </a:lnTo>
                <a:lnTo>
                  <a:pt x="177" y="3"/>
                </a:lnTo>
                <a:lnTo>
                  <a:pt x="184" y="3"/>
                </a:lnTo>
                <a:lnTo>
                  <a:pt x="186" y="2"/>
                </a:lnTo>
                <a:lnTo>
                  <a:pt x="188" y="2"/>
                </a:lnTo>
                <a:lnTo>
                  <a:pt x="189" y="2"/>
                </a:lnTo>
                <a:lnTo>
                  <a:pt x="191" y="2"/>
                </a:lnTo>
                <a:lnTo>
                  <a:pt x="198" y="2"/>
                </a:lnTo>
                <a:lnTo>
                  <a:pt x="203" y="2"/>
                </a:lnTo>
                <a:lnTo>
                  <a:pt x="212" y="2"/>
                </a:lnTo>
                <a:lnTo>
                  <a:pt x="213" y="2"/>
                </a:lnTo>
                <a:lnTo>
                  <a:pt x="217" y="2"/>
                </a:lnTo>
                <a:lnTo>
                  <a:pt x="217" y="2"/>
                </a:lnTo>
                <a:lnTo>
                  <a:pt x="219" y="2"/>
                </a:lnTo>
                <a:lnTo>
                  <a:pt x="220" y="2"/>
                </a:lnTo>
                <a:lnTo>
                  <a:pt x="222" y="2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29" y="2"/>
                </a:lnTo>
                <a:lnTo>
                  <a:pt x="234" y="2"/>
                </a:lnTo>
                <a:lnTo>
                  <a:pt x="236" y="2"/>
                </a:lnTo>
                <a:lnTo>
                  <a:pt x="239" y="2"/>
                </a:lnTo>
                <a:lnTo>
                  <a:pt x="248" y="2"/>
                </a:lnTo>
                <a:lnTo>
                  <a:pt x="251" y="2"/>
                </a:lnTo>
                <a:lnTo>
                  <a:pt x="258" y="2"/>
                </a:lnTo>
                <a:lnTo>
                  <a:pt x="260" y="2"/>
                </a:lnTo>
                <a:lnTo>
                  <a:pt x="263" y="2"/>
                </a:lnTo>
                <a:lnTo>
                  <a:pt x="265" y="2"/>
                </a:lnTo>
                <a:lnTo>
                  <a:pt x="265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5" name="Freeform 203"/>
          <p:cNvSpPr>
            <a:spLocks/>
          </p:cNvSpPr>
          <p:nvPr/>
        </p:nvSpPr>
        <p:spPr bwMode="auto">
          <a:xfrm>
            <a:off x="3733801" y="4908550"/>
            <a:ext cx="484188" cy="681038"/>
          </a:xfrm>
          <a:custGeom>
            <a:avLst/>
            <a:gdLst/>
            <a:ahLst/>
            <a:cxnLst>
              <a:cxn ang="0">
                <a:pos x="267" y="0"/>
              </a:cxn>
              <a:cxn ang="0">
                <a:pos x="301" y="2"/>
              </a:cxn>
              <a:cxn ang="0">
                <a:pos x="303" y="33"/>
              </a:cxn>
              <a:cxn ang="0">
                <a:pos x="303" y="69"/>
              </a:cxn>
              <a:cxn ang="0">
                <a:pos x="303" y="88"/>
              </a:cxn>
              <a:cxn ang="0">
                <a:pos x="303" y="104"/>
              </a:cxn>
              <a:cxn ang="0">
                <a:pos x="303" y="141"/>
              </a:cxn>
              <a:cxn ang="0">
                <a:pos x="303" y="179"/>
              </a:cxn>
              <a:cxn ang="0">
                <a:pos x="305" y="212"/>
              </a:cxn>
              <a:cxn ang="0">
                <a:pos x="305" y="246"/>
              </a:cxn>
              <a:cxn ang="0">
                <a:pos x="305" y="279"/>
              </a:cxn>
              <a:cxn ang="0">
                <a:pos x="270" y="279"/>
              </a:cxn>
              <a:cxn ang="0">
                <a:pos x="238" y="279"/>
              </a:cxn>
              <a:cxn ang="0">
                <a:pos x="210" y="279"/>
              </a:cxn>
              <a:cxn ang="0">
                <a:pos x="181" y="279"/>
              </a:cxn>
              <a:cxn ang="0">
                <a:pos x="158" y="279"/>
              </a:cxn>
              <a:cxn ang="0">
                <a:pos x="134" y="291"/>
              </a:cxn>
              <a:cxn ang="0">
                <a:pos x="134" y="322"/>
              </a:cxn>
              <a:cxn ang="0">
                <a:pos x="134" y="348"/>
              </a:cxn>
              <a:cxn ang="0">
                <a:pos x="134" y="391"/>
              </a:cxn>
              <a:cxn ang="0">
                <a:pos x="134" y="427"/>
              </a:cxn>
              <a:cxn ang="0">
                <a:pos x="100" y="427"/>
              </a:cxn>
              <a:cxn ang="0">
                <a:pos x="78" y="427"/>
              </a:cxn>
              <a:cxn ang="0">
                <a:pos x="55" y="427"/>
              </a:cxn>
              <a:cxn ang="0">
                <a:pos x="28" y="427"/>
              </a:cxn>
              <a:cxn ang="0">
                <a:pos x="0" y="424"/>
              </a:cxn>
              <a:cxn ang="0">
                <a:pos x="0" y="408"/>
              </a:cxn>
              <a:cxn ang="0">
                <a:pos x="0" y="381"/>
              </a:cxn>
              <a:cxn ang="0">
                <a:pos x="0" y="353"/>
              </a:cxn>
              <a:cxn ang="0">
                <a:pos x="2" y="324"/>
              </a:cxn>
              <a:cxn ang="0">
                <a:pos x="2" y="289"/>
              </a:cxn>
              <a:cxn ang="0">
                <a:pos x="2" y="248"/>
              </a:cxn>
              <a:cxn ang="0">
                <a:pos x="2" y="219"/>
              </a:cxn>
              <a:cxn ang="0">
                <a:pos x="2" y="190"/>
              </a:cxn>
              <a:cxn ang="0">
                <a:pos x="2" y="160"/>
              </a:cxn>
              <a:cxn ang="0">
                <a:pos x="2" y="136"/>
              </a:cxn>
              <a:cxn ang="0">
                <a:pos x="14" y="114"/>
              </a:cxn>
              <a:cxn ang="0">
                <a:pos x="36" y="112"/>
              </a:cxn>
              <a:cxn ang="0">
                <a:pos x="38" y="102"/>
              </a:cxn>
              <a:cxn ang="0">
                <a:pos x="42" y="93"/>
              </a:cxn>
              <a:cxn ang="0">
                <a:pos x="48" y="88"/>
              </a:cxn>
              <a:cxn ang="0">
                <a:pos x="54" y="93"/>
              </a:cxn>
              <a:cxn ang="0">
                <a:pos x="60" y="93"/>
              </a:cxn>
              <a:cxn ang="0">
                <a:pos x="66" y="88"/>
              </a:cxn>
              <a:cxn ang="0">
                <a:pos x="74" y="85"/>
              </a:cxn>
              <a:cxn ang="0">
                <a:pos x="95" y="79"/>
              </a:cxn>
              <a:cxn ang="0">
                <a:pos x="121" y="79"/>
              </a:cxn>
              <a:cxn ang="0">
                <a:pos x="138" y="79"/>
              </a:cxn>
              <a:cxn ang="0">
                <a:pos x="155" y="78"/>
              </a:cxn>
              <a:cxn ang="0">
                <a:pos x="165" y="78"/>
              </a:cxn>
              <a:cxn ang="0">
                <a:pos x="201" y="78"/>
              </a:cxn>
              <a:cxn ang="0">
                <a:pos x="224" y="78"/>
              </a:cxn>
              <a:cxn ang="0">
                <a:pos x="239" y="66"/>
              </a:cxn>
              <a:cxn ang="0">
                <a:pos x="239" y="36"/>
              </a:cxn>
              <a:cxn ang="0">
                <a:pos x="239" y="6"/>
              </a:cxn>
            </a:cxnLst>
            <a:rect l="0" t="0" r="r" b="b"/>
            <a:pathLst>
              <a:path w="305" h="429">
                <a:moveTo>
                  <a:pt x="239" y="0"/>
                </a:moveTo>
                <a:lnTo>
                  <a:pt x="241" y="0"/>
                </a:lnTo>
                <a:lnTo>
                  <a:pt x="246" y="0"/>
                </a:lnTo>
                <a:lnTo>
                  <a:pt x="251" y="0"/>
                </a:lnTo>
                <a:lnTo>
                  <a:pt x="253" y="0"/>
                </a:lnTo>
                <a:lnTo>
                  <a:pt x="263" y="0"/>
                </a:lnTo>
                <a:lnTo>
                  <a:pt x="267" y="0"/>
                </a:lnTo>
                <a:lnTo>
                  <a:pt x="270" y="0"/>
                </a:lnTo>
                <a:lnTo>
                  <a:pt x="277" y="0"/>
                </a:lnTo>
                <a:lnTo>
                  <a:pt x="291" y="0"/>
                </a:lnTo>
                <a:lnTo>
                  <a:pt x="294" y="0"/>
                </a:lnTo>
                <a:lnTo>
                  <a:pt x="298" y="0"/>
                </a:lnTo>
                <a:lnTo>
                  <a:pt x="301" y="0"/>
                </a:lnTo>
                <a:lnTo>
                  <a:pt x="301" y="2"/>
                </a:lnTo>
                <a:lnTo>
                  <a:pt x="301" y="4"/>
                </a:lnTo>
                <a:lnTo>
                  <a:pt x="301" y="7"/>
                </a:lnTo>
                <a:lnTo>
                  <a:pt x="301" y="9"/>
                </a:lnTo>
                <a:lnTo>
                  <a:pt x="301" y="14"/>
                </a:lnTo>
                <a:lnTo>
                  <a:pt x="301" y="21"/>
                </a:lnTo>
                <a:lnTo>
                  <a:pt x="303" y="23"/>
                </a:lnTo>
                <a:lnTo>
                  <a:pt x="303" y="33"/>
                </a:lnTo>
                <a:lnTo>
                  <a:pt x="303" y="40"/>
                </a:lnTo>
                <a:lnTo>
                  <a:pt x="303" y="57"/>
                </a:lnTo>
                <a:lnTo>
                  <a:pt x="303" y="62"/>
                </a:lnTo>
                <a:lnTo>
                  <a:pt x="303" y="64"/>
                </a:lnTo>
                <a:lnTo>
                  <a:pt x="303" y="66"/>
                </a:lnTo>
                <a:lnTo>
                  <a:pt x="303" y="67"/>
                </a:lnTo>
                <a:lnTo>
                  <a:pt x="303" y="69"/>
                </a:lnTo>
                <a:lnTo>
                  <a:pt x="303" y="74"/>
                </a:lnTo>
                <a:lnTo>
                  <a:pt x="303" y="76"/>
                </a:lnTo>
                <a:lnTo>
                  <a:pt x="303" y="78"/>
                </a:lnTo>
                <a:lnTo>
                  <a:pt x="303" y="79"/>
                </a:lnTo>
                <a:lnTo>
                  <a:pt x="303" y="81"/>
                </a:lnTo>
                <a:lnTo>
                  <a:pt x="303" y="83"/>
                </a:lnTo>
                <a:lnTo>
                  <a:pt x="303" y="88"/>
                </a:lnTo>
                <a:lnTo>
                  <a:pt x="303" y="92"/>
                </a:lnTo>
                <a:lnTo>
                  <a:pt x="303" y="92"/>
                </a:lnTo>
                <a:lnTo>
                  <a:pt x="303" y="93"/>
                </a:lnTo>
                <a:lnTo>
                  <a:pt x="303" y="95"/>
                </a:lnTo>
                <a:lnTo>
                  <a:pt x="303" y="97"/>
                </a:lnTo>
                <a:lnTo>
                  <a:pt x="303" y="102"/>
                </a:lnTo>
                <a:lnTo>
                  <a:pt x="303" y="104"/>
                </a:lnTo>
                <a:lnTo>
                  <a:pt x="303" y="109"/>
                </a:lnTo>
                <a:lnTo>
                  <a:pt x="303" y="112"/>
                </a:lnTo>
                <a:lnTo>
                  <a:pt x="303" y="117"/>
                </a:lnTo>
                <a:lnTo>
                  <a:pt x="303" y="121"/>
                </a:lnTo>
                <a:lnTo>
                  <a:pt x="303" y="124"/>
                </a:lnTo>
                <a:lnTo>
                  <a:pt x="303" y="140"/>
                </a:lnTo>
                <a:lnTo>
                  <a:pt x="303" y="141"/>
                </a:lnTo>
                <a:lnTo>
                  <a:pt x="303" y="147"/>
                </a:lnTo>
                <a:lnTo>
                  <a:pt x="303" y="150"/>
                </a:lnTo>
                <a:lnTo>
                  <a:pt x="303" y="152"/>
                </a:lnTo>
                <a:lnTo>
                  <a:pt x="303" y="162"/>
                </a:lnTo>
                <a:lnTo>
                  <a:pt x="303" y="167"/>
                </a:lnTo>
                <a:lnTo>
                  <a:pt x="303" y="178"/>
                </a:lnTo>
                <a:lnTo>
                  <a:pt x="303" y="179"/>
                </a:lnTo>
                <a:lnTo>
                  <a:pt x="303" y="190"/>
                </a:lnTo>
                <a:lnTo>
                  <a:pt x="303" y="191"/>
                </a:lnTo>
                <a:lnTo>
                  <a:pt x="303" y="193"/>
                </a:lnTo>
                <a:lnTo>
                  <a:pt x="305" y="198"/>
                </a:lnTo>
                <a:lnTo>
                  <a:pt x="305" y="200"/>
                </a:lnTo>
                <a:lnTo>
                  <a:pt x="305" y="209"/>
                </a:lnTo>
                <a:lnTo>
                  <a:pt x="305" y="212"/>
                </a:lnTo>
                <a:lnTo>
                  <a:pt x="305" y="214"/>
                </a:lnTo>
                <a:lnTo>
                  <a:pt x="305" y="221"/>
                </a:lnTo>
                <a:lnTo>
                  <a:pt x="305" y="227"/>
                </a:lnTo>
                <a:lnTo>
                  <a:pt x="305" y="231"/>
                </a:lnTo>
                <a:lnTo>
                  <a:pt x="305" y="236"/>
                </a:lnTo>
                <a:lnTo>
                  <a:pt x="305" y="243"/>
                </a:lnTo>
                <a:lnTo>
                  <a:pt x="305" y="246"/>
                </a:lnTo>
                <a:lnTo>
                  <a:pt x="305" y="253"/>
                </a:lnTo>
                <a:lnTo>
                  <a:pt x="305" y="255"/>
                </a:lnTo>
                <a:lnTo>
                  <a:pt x="305" y="257"/>
                </a:lnTo>
                <a:lnTo>
                  <a:pt x="305" y="258"/>
                </a:lnTo>
                <a:lnTo>
                  <a:pt x="305" y="258"/>
                </a:lnTo>
                <a:lnTo>
                  <a:pt x="305" y="270"/>
                </a:lnTo>
                <a:lnTo>
                  <a:pt x="305" y="279"/>
                </a:lnTo>
                <a:lnTo>
                  <a:pt x="301" y="279"/>
                </a:lnTo>
                <a:lnTo>
                  <a:pt x="294" y="279"/>
                </a:lnTo>
                <a:lnTo>
                  <a:pt x="289" y="279"/>
                </a:lnTo>
                <a:lnTo>
                  <a:pt x="286" y="279"/>
                </a:lnTo>
                <a:lnTo>
                  <a:pt x="282" y="279"/>
                </a:lnTo>
                <a:lnTo>
                  <a:pt x="281" y="279"/>
                </a:lnTo>
                <a:lnTo>
                  <a:pt x="270" y="279"/>
                </a:lnTo>
                <a:lnTo>
                  <a:pt x="263" y="279"/>
                </a:lnTo>
                <a:lnTo>
                  <a:pt x="262" y="279"/>
                </a:lnTo>
                <a:lnTo>
                  <a:pt x="260" y="279"/>
                </a:lnTo>
                <a:lnTo>
                  <a:pt x="255" y="279"/>
                </a:lnTo>
                <a:lnTo>
                  <a:pt x="250" y="279"/>
                </a:lnTo>
                <a:lnTo>
                  <a:pt x="246" y="279"/>
                </a:lnTo>
                <a:lnTo>
                  <a:pt x="238" y="279"/>
                </a:lnTo>
                <a:lnTo>
                  <a:pt x="226" y="279"/>
                </a:lnTo>
                <a:lnTo>
                  <a:pt x="226" y="279"/>
                </a:lnTo>
                <a:lnTo>
                  <a:pt x="224" y="279"/>
                </a:lnTo>
                <a:lnTo>
                  <a:pt x="222" y="279"/>
                </a:lnTo>
                <a:lnTo>
                  <a:pt x="217" y="279"/>
                </a:lnTo>
                <a:lnTo>
                  <a:pt x="212" y="279"/>
                </a:lnTo>
                <a:lnTo>
                  <a:pt x="210" y="279"/>
                </a:lnTo>
                <a:lnTo>
                  <a:pt x="205" y="279"/>
                </a:lnTo>
                <a:lnTo>
                  <a:pt x="196" y="279"/>
                </a:lnTo>
                <a:lnTo>
                  <a:pt x="193" y="279"/>
                </a:lnTo>
                <a:lnTo>
                  <a:pt x="184" y="279"/>
                </a:lnTo>
                <a:lnTo>
                  <a:pt x="183" y="279"/>
                </a:lnTo>
                <a:lnTo>
                  <a:pt x="181" y="279"/>
                </a:lnTo>
                <a:lnTo>
                  <a:pt x="181" y="279"/>
                </a:lnTo>
                <a:lnTo>
                  <a:pt x="176" y="279"/>
                </a:lnTo>
                <a:lnTo>
                  <a:pt x="169" y="279"/>
                </a:lnTo>
                <a:lnTo>
                  <a:pt x="165" y="279"/>
                </a:lnTo>
                <a:lnTo>
                  <a:pt x="165" y="279"/>
                </a:lnTo>
                <a:lnTo>
                  <a:pt x="162" y="279"/>
                </a:lnTo>
                <a:lnTo>
                  <a:pt x="160" y="279"/>
                </a:lnTo>
                <a:lnTo>
                  <a:pt x="158" y="279"/>
                </a:lnTo>
                <a:lnTo>
                  <a:pt x="157" y="279"/>
                </a:lnTo>
                <a:lnTo>
                  <a:pt x="150" y="279"/>
                </a:lnTo>
                <a:lnTo>
                  <a:pt x="143" y="279"/>
                </a:lnTo>
                <a:lnTo>
                  <a:pt x="134" y="281"/>
                </a:lnTo>
                <a:lnTo>
                  <a:pt x="134" y="288"/>
                </a:lnTo>
                <a:lnTo>
                  <a:pt x="134" y="288"/>
                </a:lnTo>
                <a:lnTo>
                  <a:pt x="134" y="291"/>
                </a:lnTo>
                <a:lnTo>
                  <a:pt x="134" y="303"/>
                </a:lnTo>
                <a:lnTo>
                  <a:pt x="134" y="303"/>
                </a:lnTo>
                <a:lnTo>
                  <a:pt x="134" y="305"/>
                </a:lnTo>
                <a:lnTo>
                  <a:pt x="134" y="312"/>
                </a:lnTo>
                <a:lnTo>
                  <a:pt x="134" y="317"/>
                </a:lnTo>
                <a:lnTo>
                  <a:pt x="134" y="319"/>
                </a:lnTo>
                <a:lnTo>
                  <a:pt x="134" y="322"/>
                </a:lnTo>
                <a:lnTo>
                  <a:pt x="134" y="329"/>
                </a:lnTo>
                <a:lnTo>
                  <a:pt x="134" y="331"/>
                </a:lnTo>
                <a:lnTo>
                  <a:pt x="134" y="334"/>
                </a:lnTo>
                <a:lnTo>
                  <a:pt x="134" y="334"/>
                </a:lnTo>
                <a:lnTo>
                  <a:pt x="134" y="336"/>
                </a:lnTo>
                <a:lnTo>
                  <a:pt x="134" y="348"/>
                </a:lnTo>
                <a:lnTo>
                  <a:pt x="134" y="348"/>
                </a:lnTo>
                <a:lnTo>
                  <a:pt x="134" y="355"/>
                </a:lnTo>
                <a:lnTo>
                  <a:pt x="134" y="367"/>
                </a:lnTo>
                <a:lnTo>
                  <a:pt x="134" y="369"/>
                </a:lnTo>
                <a:lnTo>
                  <a:pt x="134" y="370"/>
                </a:lnTo>
                <a:lnTo>
                  <a:pt x="134" y="384"/>
                </a:lnTo>
                <a:lnTo>
                  <a:pt x="134" y="387"/>
                </a:lnTo>
                <a:lnTo>
                  <a:pt x="134" y="391"/>
                </a:lnTo>
                <a:lnTo>
                  <a:pt x="134" y="394"/>
                </a:lnTo>
                <a:lnTo>
                  <a:pt x="134" y="403"/>
                </a:lnTo>
                <a:lnTo>
                  <a:pt x="134" y="408"/>
                </a:lnTo>
                <a:lnTo>
                  <a:pt x="134" y="415"/>
                </a:lnTo>
                <a:lnTo>
                  <a:pt x="134" y="422"/>
                </a:lnTo>
                <a:lnTo>
                  <a:pt x="134" y="425"/>
                </a:lnTo>
                <a:lnTo>
                  <a:pt x="134" y="427"/>
                </a:lnTo>
                <a:lnTo>
                  <a:pt x="131" y="427"/>
                </a:lnTo>
                <a:lnTo>
                  <a:pt x="126" y="427"/>
                </a:lnTo>
                <a:lnTo>
                  <a:pt x="121" y="427"/>
                </a:lnTo>
                <a:lnTo>
                  <a:pt x="115" y="427"/>
                </a:lnTo>
                <a:lnTo>
                  <a:pt x="107" y="429"/>
                </a:lnTo>
                <a:lnTo>
                  <a:pt x="103" y="429"/>
                </a:lnTo>
                <a:lnTo>
                  <a:pt x="100" y="427"/>
                </a:lnTo>
                <a:lnTo>
                  <a:pt x="98" y="427"/>
                </a:lnTo>
                <a:lnTo>
                  <a:pt x="95" y="427"/>
                </a:lnTo>
                <a:lnTo>
                  <a:pt x="91" y="427"/>
                </a:lnTo>
                <a:lnTo>
                  <a:pt x="90" y="427"/>
                </a:lnTo>
                <a:lnTo>
                  <a:pt x="86" y="427"/>
                </a:lnTo>
                <a:lnTo>
                  <a:pt x="85" y="427"/>
                </a:lnTo>
                <a:lnTo>
                  <a:pt x="78" y="427"/>
                </a:lnTo>
                <a:lnTo>
                  <a:pt x="76" y="427"/>
                </a:lnTo>
                <a:lnTo>
                  <a:pt x="74" y="427"/>
                </a:lnTo>
                <a:lnTo>
                  <a:pt x="71" y="427"/>
                </a:lnTo>
                <a:lnTo>
                  <a:pt x="60" y="427"/>
                </a:lnTo>
                <a:lnTo>
                  <a:pt x="59" y="427"/>
                </a:lnTo>
                <a:lnTo>
                  <a:pt x="57" y="427"/>
                </a:lnTo>
                <a:lnTo>
                  <a:pt x="55" y="427"/>
                </a:lnTo>
                <a:lnTo>
                  <a:pt x="47" y="427"/>
                </a:lnTo>
                <a:lnTo>
                  <a:pt x="45" y="427"/>
                </a:lnTo>
                <a:lnTo>
                  <a:pt x="42" y="427"/>
                </a:lnTo>
                <a:lnTo>
                  <a:pt x="40" y="427"/>
                </a:lnTo>
                <a:lnTo>
                  <a:pt x="33" y="427"/>
                </a:lnTo>
                <a:lnTo>
                  <a:pt x="31" y="427"/>
                </a:lnTo>
                <a:lnTo>
                  <a:pt x="28" y="427"/>
                </a:lnTo>
                <a:lnTo>
                  <a:pt x="24" y="425"/>
                </a:lnTo>
                <a:lnTo>
                  <a:pt x="21" y="425"/>
                </a:lnTo>
                <a:lnTo>
                  <a:pt x="19" y="427"/>
                </a:lnTo>
                <a:lnTo>
                  <a:pt x="14" y="427"/>
                </a:lnTo>
                <a:lnTo>
                  <a:pt x="12" y="427"/>
                </a:lnTo>
                <a:lnTo>
                  <a:pt x="0" y="425"/>
                </a:lnTo>
                <a:lnTo>
                  <a:pt x="0" y="424"/>
                </a:lnTo>
                <a:lnTo>
                  <a:pt x="0" y="424"/>
                </a:lnTo>
                <a:lnTo>
                  <a:pt x="0" y="422"/>
                </a:lnTo>
                <a:lnTo>
                  <a:pt x="0" y="418"/>
                </a:lnTo>
                <a:lnTo>
                  <a:pt x="0" y="415"/>
                </a:lnTo>
                <a:lnTo>
                  <a:pt x="0" y="412"/>
                </a:lnTo>
                <a:lnTo>
                  <a:pt x="0" y="408"/>
                </a:lnTo>
                <a:lnTo>
                  <a:pt x="0" y="408"/>
                </a:lnTo>
                <a:lnTo>
                  <a:pt x="0" y="405"/>
                </a:lnTo>
                <a:lnTo>
                  <a:pt x="0" y="394"/>
                </a:lnTo>
                <a:lnTo>
                  <a:pt x="0" y="391"/>
                </a:lnTo>
                <a:lnTo>
                  <a:pt x="0" y="389"/>
                </a:lnTo>
                <a:lnTo>
                  <a:pt x="0" y="387"/>
                </a:lnTo>
                <a:lnTo>
                  <a:pt x="0" y="384"/>
                </a:lnTo>
                <a:lnTo>
                  <a:pt x="0" y="381"/>
                </a:lnTo>
                <a:lnTo>
                  <a:pt x="0" y="369"/>
                </a:lnTo>
                <a:lnTo>
                  <a:pt x="0" y="367"/>
                </a:lnTo>
                <a:lnTo>
                  <a:pt x="0" y="365"/>
                </a:lnTo>
                <a:lnTo>
                  <a:pt x="0" y="363"/>
                </a:lnTo>
                <a:lnTo>
                  <a:pt x="0" y="358"/>
                </a:lnTo>
                <a:lnTo>
                  <a:pt x="0" y="356"/>
                </a:lnTo>
                <a:lnTo>
                  <a:pt x="0" y="353"/>
                </a:lnTo>
                <a:lnTo>
                  <a:pt x="0" y="348"/>
                </a:lnTo>
                <a:lnTo>
                  <a:pt x="0" y="346"/>
                </a:lnTo>
                <a:lnTo>
                  <a:pt x="2" y="338"/>
                </a:lnTo>
                <a:lnTo>
                  <a:pt x="2" y="334"/>
                </a:lnTo>
                <a:lnTo>
                  <a:pt x="2" y="331"/>
                </a:lnTo>
                <a:lnTo>
                  <a:pt x="2" y="327"/>
                </a:lnTo>
                <a:lnTo>
                  <a:pt x="2" y="324"/>
                </a:lnTo>
                <a:lnTo>
                  <a:pt x="2" y="322"/>
                </a:lnTo>
                <a:lnTo>
                  <a:pt x="2" y="313"/>
                </a:lnTo>
                <a:lnTo>
                  <a:pt x="2" y="303"/>
                </a:lnTo>
                <a:lnTo>
                  <a:pt x="2" y="300"/>
                </a:lnTo>
                <a:lnTo>
                  <a:pt x="2" y="298"/>
                </a:lnTo>
                <a:lnTo>
                  <a:pt x="2" y="296"/>
                </a:lnTo>
                <a:lnTo>
                  <a:pt x="2" y="289"/>
                </a:lnTo>
                <a:lnTo>
                  <a:pt x="2" y="281"/>
                </a:lnTo>
                <a:lnTo>
                  <a:pt x="2" y="279"/>
                </a:lnTo>
                <a:lnTo>
                  <a:pt x="2" y="265"/>
                </a:lnTo>
                <a:lnTo>
                  <a:pt x="2" y="258"/>
                </a:lnTo>
                <a:lnTo>
                  <a:pt x="2" y="253"/>
                </a:lnTo>
                <a:lnTo>
                  <a:pt x="2" y="252"/>
                </a:lnTo>
                <a:lnTo>
                  <a:pt x="2" y="248"/>
                </a:lnTo>
                <a:lnTo>
                  <a:pt x="2" y="246"/>
                </a:lnTo>
                <a:lnTo>
                  <a:pt x="2" y="239"/>
                </a:lnTo>
                <a:lnTo>
                  <a:pt x="2" y="234"/>
                </a:lnTo>
                <a:lnTo>
                  <a:pt x="2" y="227"/>
                </a:lnTo>
                <a:lnTo>
                  <a:pt x="2" y="224"/>
                </a:lnTo>
                <a:lnTo>
                  <a:pt x="2" y="222"/>
                </a:lnTo>
                <a:lnTo>
                  <a:pt x="2" y="219"/>
                </a:lnTo>
                <a:lnTo>
                  <a:pt x="2" y="217"/>
                </a:lnTo>
                <a:lnTo>
                  <a:pt x="2" y="212"/>
                </a:lnTo>
                <a:lnTo>
                  <a:pt x="2" y="202"/>
                </a:lnTo>
                <a:lnTo>
                  <a:pt x="2" y="200"/>
                </a:lnTo>
                <a:lnTo>
                  <a:pt x="2" y="196"/>
                </a:lnTo>
                <a:lnTo>
                  <a:pt x="2" y="193"/>
                </a:lnTo>
                <a:lnTo>
                  <a:pt x="2" y="190"/>
                </a:lnTo>
                <a:lnTo>
                  <a:pt x="2" y="178"/>
                </a:lnTo>
                <a:lnTo>
                  <a:pt x="2" y="176"/>
                </a:lnTo>
                <a:lnTo>
                  <a:pt x="2" y="171"/>
                </a:lnTo>
                <a:lnTo>
                  <a:pt x="2" y="167"/>
                </a:lnTo>
                <a:lnTo>
                  <a:pt x="2" y="167"/>
                </a:lnTo>
                <a:lnTo>
                  <a:pt x="2" y="162"/>
                </a:lnTo>
                <a:lnTo>
                  <a:pt x="2" y="160"/>
                </a:lnTo>
                <a:lnTo>
                  <a:pt x="2" y="155"/>
                </a:lnTo>
                <a:lnTo>
                  <a:pt x="2" y="152"/>
                </a:lnTo>
                <a:lnTo>
                  <a:pt x="2" y="150"/>
                </a:lnTo>
                <a:lnTo>
                  <a:pt x="2" y="147"/>
                </a:lnTo>
                <a:lnTo>
                  <a:pt x="2" y="140"/>
                </a:lnTo>
                <a:lnTo>
                  <a:pt x="2" y="138"/>
                </a:lnTo>
                <a:lnTo>
                  <a:pt x="2" y="136"/>
                </a:lnTo>
                <a:lnTo>
                  <a:pt x="2" y="135"/>
                </a:lnTo>
                <a:lnTo>
                  <a:pt x="2" y="129"/>
                </a:lnTo>
                <a:lnTo>
                  <a:pt x="2" y="124"/>
                </a:lnTo>
                <a:lnTo>
                  <a:pt x="2" y="123"/>
                </a:lnTo>
                <a:lnTo>
                  <a:pt x="2" y="119"/>
                </a:lnTo>
                <a:lnTo>
                  <a:pt x="2" y="112"/>
                </a:lnTo>
                <a:lnTo>
                  <a:pt x="14" y="114"/>
                </a:lnTo>
                <a:lnTo>
                  <a:pt x="14" y="114"/>
                </a:lnTo>
                <a:lnTo>
                  <a:pt x="14" y="112"/>
                </a:lnTo>
                <a:lnTo>
                  <a:pt x="17" y="114"/>
                </a:lnTo>
                <a:lnTo>
                  <a:pt x="24" y="114"/>
                </a:lnTo>
                <a:lnTo>
                  <a:pt x="31" y="114"/>
                </a:lnTo>
                <a:lnTo>
                  <a:pt x="36" y="114"/>
                </a:lnTo>
                <a:lnTo>
                  <a:pt x="36" y="112"/>
                </a:lnTo>
                <a:lnTo>
                  <a:pt x="36" y="110"/>
                </a:lnTo>
                <a:lnTo>
                  <a:pt x="38" y="109"/>
                </a:lnTo>
                <a:lnTo>
                  <a:pt x="38" y="107"/>
                </a:lnTo>
                <a:lnTo>
                  <a:pt x="38" y="107"/>
                </a:lnTo>
                <a:lnTo>
                  <a:pt x="38" y="105"/>
                </a:lnTo>
                <a:lnTo>
                  <a:pt x="38" y="104"/>
                </a:lnTo>
                <a:lnTo>
                  <a:pt x="38" y="102"/>
                </a:lnTo>
                <a:lnTo>
                  <a:pt x="38" y="100"/>
                </a:lnTo>
                <a:lnTo>
                  <a:pt x="40" y="100"/>
                </a:lnTo>
                <a:lnTo>
                  <a:pt x="40" y="98"/>
                </a:lnTo>
                <a:lnTo>
                  <a:pt x="40" y="97"/>
                </a:lnTo>
                <a:lnTo>
                  <a:pt x="40" y="95"/>
                </a:lnTo>
                <a:lnTo>
                  <a:pt x="40" y="93"/>
                </a:lnTo>
                <a:lnTo>
                  <a:pt x="42" y="93"/>
                </a:lnTo>
                <a:lnTo>
                  <a:pt x="42" y="92"/>
                </a:lnTo>
                <a:lnTo>
                  <a:pt x="43" y="92"/>
                </a:lnTo>
                <a:lnTo>
                  <a:pt x="43" y="90"/>
                </a:lnTo>
                <a:lnTo>
                  <a:pt x="45" y="90"/>
                </a:lnTo>
                <a:lnTo>
                  <a:pt x="45" y="90"/>
                </a:lnTo>
                <a:lnTo>
                  <a:pt x="47" y="88"/>
                </a:lnTo>
                <a:lnTo>
                  <a:pt x="48" y="88"/>
                </a:lnTo>
                <a:lnTo>
                  <a:pt x="50" y="88"/>
                </a:lnTo>
                <a:lnTo>
                  <a:pt x="50" y="90"/>
                </a:lnTo>
                <a:lnTo>
                  <a:pt x="52" y="90"/>
                </a:lnTo>
                <a:lnTo>
                  <a:pt x="52" y="92"/>
                </a:lnTo>
                <a:lnTo>
                  <a:pt x="52" y="92"/>
                </a:lnTo>
                <a:lnTo>
                  <a:pt x="54" y="92"/>
                </a:lnTo>
                <a:lnTo>
                  <a:pt x="54" y="93"/>
                </a:lnTo>
                <a:lnTo>
                  <a:pt x="54" y="95"/>
                </a:lnTo>
                <a:lnTo>
                  <a:pt x="54" y="97"/>
                </a:lnTo>
                <a:lnTo>
                  <a:pt x="55" y="97"/>
                </a:lnTo>
                <a:lnTo>
                  <a:pt x="55" y="95"/>
                </a:lnTo>
                <a:lnTo>
                  <a:pt x="57" y="95"/>
                </a:lnTo>
                <a:lnTo>
                  <a:pt x="59" y="95"/>
                </a:lnTo>
                <a:lnTo>
                  <a:pt x="60" y="93"/>
                </a:lnTo>
                <a:lnTo>
                  <a:pt x="60" y="93"/>
                </a:lnTo>
                <a:lnTo>
                  <a:pt x="60" y="92"/>
                </a:lnTo>
                <a:lnTo>
                  <a:pt x="62" y="92"/>
                </a:lnTo>
                <a:lnTo>
                  <a:pt x="64" y="92"/>
                </a:lnTo>
                <a:lnTo>
                  <a:pt x="64" y="90"/>
                </a:lnTo>
                <a:lnTo>
                  <a:pt x="66" y="90"/>
                </a:lnTo>
                <a:lnTo>
                  <a:pt x="66" y="88"/>
                </a:lnTo>
                <a:lnTo>
                  <a:pt x="67" y="88"/>
                </a:lnTo>
                <a:lnTo>
                  <a:pt x="69" y="86"/>
                </a:lnTo>
                <a:lnTo>
                  <a:pt x="71" y="86"/>
                </a:lnTo>
                <a:lnTo>
                  <a:pt x="72" y="86"/>
                </a:lnTo>
                <a:lnTo>
                  <a:pt x="72" y="85"/>
                </a:lnTo>
                <a:lnTo>
                  <a:pt x="74" y="85"/>
                </a:lnTo>
                <a:lnTo>
                  <a:pt x="74" y="85"/>
                </a:lnTo>
                <a:lnTo>
                  <a:pt x="76" y="85"/>
                </a:lnTo>
                <a:lnTo>
                  <a:pt x="76" y="83"/>
                </a:lnTo>
                <a:lnTo>
                  <a:pt x="78" y="83"/>
                </a:lnTo>
                <a:lnTo>
                  <a:pt x="78" y="81"/>
                </a:lnTo>
                <a:lnTo>
                  <a:pt x="79" y="81"/>
                </a:lnTo>
                <a:lnTo>
                  <a:pt x="90" y="81"/>
                </a:lnTo>
                <a:lnTo>
                  <a:pt x="95" y="79"/>
                </a:lnTo>
                <a:lnTo>
                  <a:pt x="98" y="79"/>
                </a:lnTo>
                <a:lnTo>
                  <a:pt x="110" y="79"/>
                </a:lnTo>
                <a:lnTo>
                  <a:pt x="112" y="79"/>
                </a:lnTo>
                <a:lnTo>
                  <a:pt x="117" y="79"/>
                </a:lnTo>
                <a:lnTo>
                  <a:pt x="119" y="79"/>
                </a:lnTo>
                <a:lnTo>
                  <a:pt x="121" y="79"/>
                </a:lnTo>
                <a:lnTo>
                  <a:pt x="121" y="79"/>
                </a:lnTo>
                <a:lnTo>
                  <a:pt x="122" y="79"/>
                </a:lnTo>
                <a:lnTo>
                  <a:pt x="129" y="79"/>
                </a:lnTo>
                <a:lnTo>
                  <a:pt x="131" y="79"/>
                </a:lnTo>
                <a:lnTo>
                  <a:pt x="133" y="79"/>
                </a:lnTo>
                <a:lnTo>
                  <a:pt x="134" y="79"/>
                </a:lnTo>
                <a:lnTo>
                  <a:pt x="136" y="79"/>
                </a:lnTo>
                <a:lnTo>
                  <a:pt x="138" y="79"/>
                </a:lnTo>
                <a:lnTo>
                  <a:pt x="140" y="79"/>
                </a:lnTo>
                <a:lnTo>
                  <a:pt x="146" y="78"/>
                </a:lnTo>
                <a:lnTo>
                  <a:pt x="148" y="78"/>
                </a:lnTo>
                <a:lnTo>
                  <a:pt x="150" y="78"/>
                </a:lnTo>
                <a:lnTo>
                  <a:pt x="152" y="78"/>
                </a:lnTo>
                <a:lnTo>
                  <a:pt x="153" y="78"/>
                </a:lnTo>
                <a:lnTo>
                  <a:pt x="155" y="78"/>
                </a:lnTo>
                <a:lnTo>
                  <a:pt x="157" y="78"/>
                </a:lnTo>
                <a:lnTo>
                  <a:pt x="158" y="78"/>
                </a:lnTo>
                <a:lnTo>
                  <a:pt x="160" y="78"/>
                </a:lnTo>
                <a:lnTo>
                  <a:pt x="162" y="78"/>
                </a:lnTo>
                <a:lnTo>
                  <a:pt x="164" y="78"/>
                </a:lnTo>
                <a:lnTo>
                  <a:pt x="165" y="78"/>
                </a:lnTo>
                <a:lnTo>
                  <a:pt x="165" y="78"/>
                </a:lnTo>
                <a:lnTo>
                  <a:pt x="169" y="78"/>
                </a:lnTo>
                <a:lnTo>
                  <a:pt x="172" y="78"/>
                </a:lnTo>
                <a:lnTo>
                  <a:pt x="174" y="78"/>
                </a:lnTo>
                <a:lnTo>
                  <a:pt x="181" y="78"/>
                </a:lnTo>
                <a:lnTo>
                  <a:pt x="183" y="78"/>
                </a:lnTo>
                <a:lnTo>
                  <a:pt x="189" y="78"/>
                </a:lnTo>
                <a:lnTo>
                  <a:pt x="201" y="78"/>
                </a:lnTo>
                <a:lnTo>
                  <a:pt x="203" y="78"/>
                </a:lnTo>
                <a:lnTo>
                  <a:pt x="205" y="78"/>
                </a:lnTo>
                <a:lnTo>
                  <a:pt x="210" y="78"/>
                </a:lnTo>
                <a:lnTo>
                  <a:pt x="214" y="78"/>
                </a:lnTo>
                <a:lnTo>
                  <a:pt x="217" y="78"/>
                </a:lnTo>
                <a:lnTo>
                  <a:pt x="219" y="78"/>
                </a:lnTo>
                <a:lnTo>
                  <a:pt x="224" y="78"/>
                </a:lnTo>
                <a:lnTo>
                  <a:pt x="226" y="78"/>
                </a:lnTo>
                <a:lnTo>
                  <a:pt x="227" y="78"/>
                </a:lnTo>
                <a:lnTo>
                  <a:pt x="232" y="78"/>
                </a:lnTo>
                <a:lnTo>
                  <a:pt x="239" y="78"/>
                </a:lnTo>
                <a:lnTo>
                  <a:pt x="239" y="76"/>
                </a:lnTo>
                <a:lnTo>
                  <a:pt x="239" y="69"/>
                </a:lnTo>
                <a:lnTo>
                  <a:pt x="239" y="66"/>
                </a:lnTo>
                <a:lnTo>
                  <a:pt x="239" y="62"/>
                </a:lnTo>
                <a:lnTo>
                  <a:pt x="239" y="61"/>
                </a:lnTo>
                <a:lnTo>
                  <a:pt x="239" y="57"/>
                </a:lnTo>
                <a:lnTo>
                  <a:pt x="239" y="55"/>
                </a:lnTo>
                <a:lnTo>
                  <a:pt x="239" y="45"/>
                </a:lnTo>
                <a:lnTo>
                  <a:pt x="239" y="40"/>
                </a:lnTo>
                <a:lnTo>
                  <a:pt x="239" y="36"/>
                </a:lnTo>
                <a:lnTo>
                  <a:pt x="239" y="35"/>
                </a:lnTo>
                <a:lnTo>
                  <a:pt x="239" y="33"/>
                </a:lnTo>
                <a:lnTo>
                  <a:pt x="239" y="23"/>
                </a:lnTo>
                <a:lnTo>
                  <a:pt x="239" y="18"/>
                </a:lnTo>
                <a:lnTo>
                  <a:pt x="239" y="14"/>
                </a:lnTo>
                <a:lnTo>
                  <a:pt x="239" y="9"/>
                </a:lnTo>
                <a:lnTo>
                  <a:pt x="239" y="6"/>
                </a:lnTo>
                <a:lnTo>
                  <a:pt x="239" y="2"/>
                </a:lnTo>
                <a:lnTo>
                  <a:pt x="239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8" name="Freeform 206"/>
          <p:cNvSpPr>
            <a:spLocks/>
          </p:cNvSpPr>
          <p:nvPr/>
        </p:nvSpPr>
        <p:spPr bwMode="auto">
          <a:xfrm>
            <a:off x="5068888" y="4983163"/>
            <a:ext cx="527050" cy="530225"/>
          </a:xfrm>
          <a:custGeom>
            <a:avLst/>
            <a:gdLst/>
            <a:ahLst/>
            <a:cxnLst>
              <a:cxn ang="0">
                <a:pos x="155" y="38"/>
              </a:cxn>
              <a:cxn ang="0">
                <a:pos x="169" y="48"/>
              </a:cxn>
              <a:cxn ang="0">
                <a:pos x="190" y="63"/>
              </a:cxn>
              <a:cxn ang="0">
                <a:pos x="186" y="76"/>
              </a:cxn>
              <a:cxn ang="0">
                <a:pos x="165" y="98"/>
              </a:cxn>
              <a:cxn ang="0">
                <a:pos x="150" y="113"/>
              </a:cxn>
              <a:cxn ang="0">
                <a:pos x="133" y="131"/>
              </a:cxn>
              <a:cxn ang="0">
                <a:pos x="119" y="144"/>
              </a:cxn>
              <a:cxn ang="0">
                <a:pos x="124" y="160"/>
              </a:cxn>
              <a:cxn ang="0">
                <a:pos x="148" y="182"/>
              </a:cxn>
              <a:cxn ang="0">
                <a:pos x="157" y="192"/>
              </a:cxn>
              <a:cxn ang="0">
                <a:pos x="167" y="199"/>
              </a:cxn>
              <a:cxn ang="0">
                <a:pos x="195" y="227"/>
              </a:cxn>
              <a:cxn ang="0">
                <a:pos x="214" y="246"/>
              </a:cxn>
              <a:cxn ang="0">
                <a:pos x="227" y="258"/>
              </a:cxn>
              <a:cxn ang="0">
                <a:pos x="253" y="284"/>
              </a:cxn>
              <a:cxn ang="0">
                <a:pos x="284" y="301"/>
              </a:cxn>
              <a:cxn ang="0">
                <a:pos x="305" y="282"/>
              </a:cxn>
              <a:cxn ang="0">
                <a:pos x="329" y="306"/>
              </a:cxn>
              <a:cxn ang="0">
                <a:pos x="274" y="328"/>
              </a:cxn>
              <a:cxn ang="0">
                <a:pos x="246" y="328"/>
              </a:cxn>
              <a:cxn ang="0">
                <a:pos x="224" y="328"/>
              </a:cxn>
              <a:cxn ang="0">
                <a:pos x="198" y="330"/>
              </a:cxn>
              <a:cxn ang="0">
                <a:pos x="183" y="330"/>
              </a:cxn>
              <a:cxn ang="0">
                <a:pos x="159" y="330"/>
              </a:cxn>
              <a:cxn ang="0">
                <a:pos x="143" y="330"/>
              </a:cxn>
              <a:cxn ang="0">
                <a:pos x="102" y="332"/>
              </a:cxn>
              <a:cxn ang="0">
                <a:pos x="74" y="332"/>
              </a:cxn>
              <a:cxn ang="0">
                <a:pos x="38" y="332"/>
              </a:cxn>
              <a:cxn ang="0">
                <a:pos x="11" y="334"/>
              </a:cxn>
              <a:cxn ang="0">
                <a:pos x="2" y="322"/>
              </a:cxn>
              <a:cxn ang="0">
                <a:pos x="2" y="309"/>
              </a:cxn>
              <a:cxn ang="0">
                <a:pos x="2" y="272"/>
              </a:cxn>
              <a:cxn ang="0">
                <a:pos x="2" y="241"/>
              </a:cxn>
              <a:cxn ang="0">
                <a:pos x="2" y="220"/>
              </a:cxn>
              <a:cxn ang="0">
                <a:pos x="2" y="196"/>
              </a:cxn>
              <a:cxn ang="0">
                <a:pos x="2" y="174"/>
              </a:cxn>
              <a:cxn ang="0">
                <a:pos x="2" y="155"/>
              </a:cxn>
              <a:cxn ang="0">
                <a:pos x="2" y="127"/>
              </a:cxn>
              <a:cxn ang="0">
                <a:pos x="2" y="98"/>
              </a:cxn>
              <a:cxn ang="0">
                <a:pos x="2" y="81"/>
              </a:cxn>
              <a:cxn ang="0">
                <a:pos x="2" y="60"/>
              </a:cxn>
              <a:cxn ang="0">
                <a:pos x="0" y="45"/>
              </a:cxn>
              <a:cxn ang="0">
                <a:pos x="0" y="20"/>
              </a:cxn>
              <a:cxn ang="0">
                <a:pos x="2" y="0"/>
              </a:cxn>
              <a:cxn ang="0">
                <a:pos x="11" y="2"/>
              </a:cxn>
              <a:cxn ang="0">
                <a:pos x="18" y="3"/>
              </a:cxn>
              <a:cxn ang="0">
                <a:pos x="14" y="14"/>
              </a:cxn>
              <a:cxn ang="0">
                <a:pos x="12" y="24"/>
              </a:cxn>
              <a:cxn ang="0">
                <a:pos x="14" y="34"/>
              </a:cxn>
              <a:cxn ang="0">
                <a:pos x="18" y="45"/>
              </a:cxn>
              <a:cxn ang="0">
                <a:pos x="11" y="48"/>
              </a:cxn>
              <a:cxn ang="0">
                <a:pos x="16" y="53"/>
              </a:cxn>
              <a:cxn ang="0">
                <a:pos x="45" y="53"/>
              </a:cxn>
              <a:cxn ang="0">
                <a:pos x="78" y="43"/>
              </a:cxn>
              <a:cxn ang="0">
                <a:pos x="109" y="31"/>
              </a:cxn>
              <a:cxn ang="0">
                <a:pos x="136" y="22"/>
              </a:cxn>
            </a:cxnLst>
            <a:rect l="0" t="0" r="r" b="b"/>
            <a:pathLst>
              <a:path w="332" h="334">
                <a:moveTo>
                  <a:pt x="138" y="24"/>
                </a:moveTo>
                <a:lnTo>
                  <a:pt x="138" y="26"/>
                </a:lnTo>
                <a:lnTo>
                  <a:pt x="143" y="29"/>
                </a:lnTo>
                <a:lnTo>
                  <a:pt x="147" y="31"/>
                </a:lnTo>
                <a:lnTo>
                  <a:pt x="153" y="36"/>
                </a:lnTo>
                <a:lnTo>
                  <a:pt x="153" y="36"/>
                </a:lnTo>
                <a:lnTo>
                  <a:pt x="155" y="38"/>
                </a:lnTo>
                <a:lnTo>
                  <a:pt x="157" y="39"/>
                </a:lnTo>
                <a:lnTo>
                  <a:pt x="160" y="41"/>
                </a:lnTo>
                <a:lnTo>
                  <a:pt x="162" y="43"/>
                </a:lnTo>
                <a:lnTo>
                  <a:pt x="164" y="45"/>
                </a:lnTo>
                <a:lnTo>
                  <a:pt x="165" y="45"/>
                </a:lnTo>
                <a:lnTo>
                  <a:pt x="167" y="46"/>
                </a:lnTo>
                <a:lnTo>
                  <a:pt x="169" y="48"/>
                </a:lnTo>
                <a:lnTo>
                  <a:pt x="176" y="53"/>
                </a:lnTo>
                <a:lnTo>
                  <a:pt x="177" y="55"/>
                </a:lnTo>
                <a:lnTo>
                  <a:pt x="184" y="60"/>
                </a:lnTo>
                <a:lnTo>
                  <a:pt x="184" y="60"/>
                </a:lnTo>
                <a:lnTo>
                  <a:pt x="186" y="62"/>
                </a:lnTo>
                <a:lnTo>
                  <a:pt x="188" y="63"/>
                </a:lnTo>
                <a:lnTo>
                  <a:pt x="190" y="63"/>
                </a:lnTo>
                <a:lnTo>
                  <a:pt x="191" y="65"/>
                </a:lnTo>
                <a:lnTo>
                  <a:pt x="195" y="69"/>
                </a:lnTo>
                <a:lnTo>
                  <a:pt x="191" y="72"/>
                </a:lnTo>
                <a:lnTo>
                  <a:pt x="190" y="72"/>
                </a:lnTo>
                <a:lnTo>
                  <a:pt x="190" y="74"/>
                </a:lnTo>
                <a:lnTo>
                  <a:pt x="188" y="76"/>
                </a:lnTo>
                <a:lnTo>
                  <a:pt x="186" y="76"/>
                </a:lnTo>
                <a:lnTo>
                  <a:pt x="186" y="76"/>
                </a:lnTo>
                <a:lnTo>
                  <a:pt x="184" y="77"/>
                </a:lnTo>
                <a:lnTo>
                  <a:pt x="184" y="79"/>
                </a:lnTo>
                <a:lnTo>
                  <a:pt x="171" y="91"/>
                </a:lnTo>
                <a:lnTo>
                  <a:pt x="169" y="91"/>
                </a:lnTo>
                <a:lnTo>
                  <a:pt x="169" y="94"/>
                </a:lnTo>
                <a:lnTo>
                  <a:pt x="165" y="98"/>
                </a:lnTo>
                <a:lnTo>
                  <a:pt x="164" y="100"/>
                </a:lnTo>
                <a:lnTo>
                  <a:pt x="162" y="101"/>
                </a:lnTo>
                <a:lnTo>
                  <a:pt x="160" y="103"/>
                </a:lnTo>
                <a:lnTo>
                  <a:pt x="159" y="105"/>
                </a:lnTo>
                <a:lnTo>
                  <a:pt x="157" y="105"/>
                </a:lnTo>
                <a:lnTo>
                  <a:pt x="155" y="106"/>
                </a:lnTo>
                <a:lnTo>
                  <a:pt x="150" y="113"/>
                </a:lnTo>
                <a:lnTo>
                  <a:pt x="147" y="117"/>
                </a:lnTo>
                <a:lnTo>
                  <a:pt x="145" y="119"/>
                </a:lnTo>
                <a:lnTo>
                  <a:pt x="143" y="120"/>
                </a:lnTo>
                <a:lnTo>
                  <a:pt x="140" y="122"/>
                </a:lnTo>
                <a:lnTo>
                  <a:pt x="138" y="125"/>
                </a:lnTo>
                <a:lnTo>
                  <a:pt x="134" y="129"/>
                </a:lnTo>
                <a:lnTo>
                  <a:pt x="133" y="131"/>
                </a:lnTo>
                <a:lnTo>
                  <a:pt x="131" y="132"/>
                </a:lnTo>
                <a:lnTo>
                  <a:pt x="129" y="134"/>
                </a:lnTo>
                <a:lnTo>
                  <a:pt x="126" y="136"/>
                </a:lnTo>
                <a:lnTo>
                  <a:pt x="124" y="139"/>
                </a:lnTo>
                <a:lnTo>
                  <a:pt x="122" y="141"/>
                </a:lnTo>
                <a:lnTo>
                  <a:pt x="121" y="143"/>
                </a:lnTo>
                <a:lnTo>
                  <a:pt x="119" y="144"/>
                </a:lnTo>
                <a:lnTo>
                  <a:pt x="116" y="148"/>
                </a:lnTo>
                <a:lnTo>
                  <a:pt x="116" y="149"/>
                </a:lnTo>
                <a:lnTo>
                  <a:pt x="114" y="149"/>
                </a:lnTo>
                <a:lnTo>
                  <a:pt x="116" y="151"/>
                </a:lnTo>
                <a:lnTo>
                  <a:pt x="116" y="151"/>
                </a:lnTo>
                <a:lnTo>
                  <a:pt x="117" y="151"/>
                </a:lnTo>
                <a:lnTo>
                  <a:pt x="124" y="160"/>
                </a:lnTo>
                <a:lnTo>
                  <a:pt x="133" y="167"/>
                </a:lnTo>
                <a:lnTo>
                  <a:pt x="136" y="168"/>
                </a:lnTo>
                <a:lnTo>
                  <a:pt x="138" y="172"/>
                </a:lnTo>
                <a:lnTo>
                  <a:pt x="141" y="177"/>
                </a:lnTo>
                <a:lnTo>
                  <a:pt x="143" y="179"/>
                </a:lnTo>
                <a:lnTo>
                  <a:pt x="145" y="180"/>
                </a:lnTo>
                <a:lnTo>
                  <a:pt x="148" y="182"/>
                </a:lnTo>
                <a:lnTo>
                  <a:pt x="150" y="184"/>
                </a:lnTo>
                <a:lnTo>
                  <a:pt x="153" y="186"/>
                </a:lnTo>
                <a:lnTo>
                  <a:pt x="153" y="187"/>
                </a:lnTo>
                <a:lnTo>
                  <a:pt x="153" y="187"/>
                </a:lnTo>
                <a:lnTo>
                  <a:pt x="155" y="189"/>
                </a:lnTo>
                <a:lnTo>
                  <a:pt x="155" y="191"/>
                </a:lnTo>
                <a:lnTo>
                  <a:pt x="157" y="192"/>
                </a:lnTo>
                <a:lnTo>
                  <a:pt x="157" y="194"/>
                </a:lnTo>
                <a:lnTo>
                  <a:pt x="159" y="194"/>
                </a:lnTo>
                <a:lnTo>
                  <a:pt x="160" y="196"/>
                </a:lnTo>
                <a:lnTo>
                  <a:pt x="162" y="198"/>
                </a:lnTo>
                <a:lnTo>
                  <a:pt x="164" y="198"/>
                </a:lnTo>
                <a:lnTo>
                  <a:pt x="165" y="199"/>
                </a:lnTo>
                <a:lnTo>
                  <a:pt x="167" y="199"/>
                </a:lnTo>
                <a:lnTo>
                  <a:pt x="169" y="201"/>
                </a:lnTo>
                <a:lnTo>
                  <a:pt x="174" y="208"/>
                </a:lnTo>
                <a:lnTo>
                  <a:pt x="176" y="210"/>
                </a:lnTo>
                <a:lnTo>
                  <a:pt x="181" y="213"/>
                </a:lnTo>
                <a:lnTo>
                  <a:pt x="184" y="218"/>
                </a:lnTo>
                <a:lnTo>
                  <a:pt x="190" y="223"/>
                </a:lnTo>
                <a:lnTo>
                  <a:pt x="195" y="227"/>
                </a:lnTo>
                <a:lnTo>
                  <a:pt x="198" y="232"/>
                </a:lnTo>
                <a:lnTo>
                  <a:pt x="202" y="234"/>
                </a:lnTo>
                <a:lnTo>
                  <a:pt x="202" y="235"/>
                </a:lnTo>
                <a:lnTo>
                  <a:pt x="203" y="235"/>
                </a:lnTo>
                <a:lnTo>
                  <a:pt x="205" y="237"/>
                </a:lnTo>
                <a:lnTo>
                  <a:pt x="208" y="241"/>
                </a:lnTo>
                <a:lnTo>
                  <a:pt x="214" y="246"/>
                </a:lnTo>
                <a:lnTo>
                  <a:pt x="215" y="246"/>
                </a:lnTo>
                <a:lnTo>
                  <a:pt x="217" y="249"/>
                </a:lnTo>
                <a:lnTo>
                  <a:pt x="220" y="251"/>
                </a:lnTo>
                <a:lnTo>
                  <a:pt x="220" y="253"/>
                </a:lnTo>
                <a:lnTo>
                  <a:pt x="222" y="253"/>
                </a:lnTo>
                <a:lnTo>
                  <a:pt x="227" y="256"/>
                </a:lnTo>
                <a:lnTo>
                  <a:pt x="227" y="258"/>
                </a:lnTo>
                <a:lnTo>
                  <a:pt x="229" y="258"/>
                </a:lnTo>
                <a:lnTo>
                  <a:pt x="229" y="261"/>
                </a:lnTo>
                <a:lnTo>
                  <a:pt x="233" y="265"/>
                </a:lnTo>
                <a:lnTo>
                  <a:pt x="234" y="266"/>
                </a:lnTo>
                <a:lnTo>
                  <a:pt x="241" y="272"/>
                </a:lnTo>
                <a:lnTo>
                  <a:pt x="245" y="275"/>
                </a:lnTo>
                <a:lnTo>
                  <a:pt x="253" y="284"/>
                </a:lnTo>
                <a:lnTo>
                  <a:pt x="253" y="285"/>
                </a:lnTo>
                <a:lnTo>
                  <a:pt x="267" y="297"/>
                </a:lnTo>
                <a:lnTo>
                  <a:pt x="270" y="299"/>
                </a:lnTo>
                <a:lnTo>
                  <a:pt x="270" y="301"/>
                </a:lnTo>
                <a:lnTo>
                  <a:pt x="276" y="306"/>
                </a:lnTo>
                <a:lnTo>
                  <a:pt x="279" y="303"/>
                </a:lnTo>
                <a:lnTo>
                  <a:pt x="284" y="301"/>
                </a:lnTo>
                <a:lnTo>
                  <a:pt x="286" y="299"/>
                </a:lnTo>
                <a:lnTo>
                  <a:pt x="289" y="294"/>
                </a:lnTo>
                <a:lnTo>
                  <a:pt x="289" y="294"/>
                </a:lnTo>
                <a:lnTo>
                  <a:pt x="293" y="291"/>
                </a:lnTo>
                <a:lnTo>
                  <a:pt x="294" y="289"/>
                </a:lnTo>
                <a:lnTo>
                  <a:pt x="296" y="289"/>
                </a:lnTo>
                <a:lnTo>
                  <a:pt x="305" y="282"/>
                </a:lnTo>
                <a:lnTo>
                  <a:pt x="305" y="284"/>
                </a:lnTo>
                <a:lnTo>
                  <a:pt x="312" y="287"/>
                </a:lnTo>
                <a:lnTo>
                  <a:pt x="315" y="289"/>
                </a:lnTo>
                <a:lnTo>
                  <a:pt x="322" y="296"/>
                </a:lnTo>
                <a:lnTo>
                  <a:pt x="331" y="301"/>
                </a:lnTo>
                <a:lnTo>
                  <a:pt x="332" y="303"/>
                </a:lnTo>
                <a:lnTo>
                  <a:pt x="329" y="306"/>
                </a:lnTo>
                <a:lnTo>
                  <a:pt x="322" y="313"/>
                </a:lnTo>
                <a:lnTo>
                  <a:pt x="315" y="320"/>
                </a:lnTo>
                <a:lnTo>
                  <a:pt x="310" y="327"/>
                </a:lnTo>
                <a:lnTo>
                  <a:pt x="298" y="327"/>
                </a:lnTo>
                <a:lnTo>
                  <a:pt x="281" y="328"/>
                </a:lnTo>
                <a:lnTo>
                  <a:pt x="277" y="328"/>
                </a:lnTo>
                <a:lnTo>
                  <a:pt x="274" y="328"/>
                </a:lnTo>
                <a:lnTo>
                  <a:pt x="272" y="328"/>
                </a:lnTo>
                <a:lnTo>
                  <a:pt x="265" y="328"/>
                </a:lnTo>
                <a:lnTo>
                  <a:pt x="263" y="328"/>
                </a:lnTo>
                <a:lnTo>
                  <a:pt x="258" y="328"/>
                </a:lnTo>
                <a:lnTo>
                  <a:pt x="255" y="328"/>
                </a:lnTo>
                <a:lnTo>
                  <a:pt x="253" y="328"/>
                </a:lnTo>
                <a:lnTo>
                  <a:pt x="246" y="328"/>
                </a:lnTo>
                <a:lnTo>
                  <a:pt x="245" y="328"/>
                </a:lnTo>
                <a:lnTo>
                  <a:pt x="234" y="328"/>
                </a:lnTo>
                <a:lnTo>
                  <a:pt x="231" y="328"/>
                </a:lnTo>
                <a:lnTo>
                  <a:pt x="229" y="328"/>
                </a:lnTo>
                <a:lnTo>
                  <a:pt x="227" y="328"/>
                </a:lnTo>
                <a:lnTo>
                  <a:pt x="226" y="328"/>
                </a:lnTo>
                <a:lnTo>
                  <a:pt x="224" y="328"/>
                </a:lnTo>
                <a:lnTo>
                  <a:pt x="217" y="330"/>
                </a:lnTo>
                <a:lnTo>
                  <a:pt x="215" y="330"/>
                </a:lnTo>
                <a:lnTo>
                  <a:pt x="212" y="330"/>
                </a:lnTo>
                <a:lnTo>
                  <a:pt x="210" y="330"/>
                </a:lnTo>
                <a:lnTo>
                  <a:pt x="203" y="330"/>
                </a:lnTo>
                <a:lnTo>
                  <a:pt x="202" y="330"/>
                </a:lnTo>
                <a:lnTo>
                  <a:pt x="198" y="330"/>
                </a:lnTo>
                <a:lnTo>
                  <a:pt x="196" y="330"/>
                </a:lnTo>
                <a:lnTo>
                  <a:pt x="195" y="330"/>
                </a:lnTo>
                <a:lnTo>
                  <a:pt x="191" y="330"/>
                </a:lnTo>
                <a:lnTo>
                  <a:pt x="186" y="330"/>
                </a:lnTo>
                <a:lnTo>
                  <a:pt x="184" y="330"/>
                </a:lnTo>
                <a:lnTo>
                  <a:pt x="184" y="330"/>
                </a:lnTo>
                <a:lnTo>
                  <a:pt x="183" y="330"/>
                </a:lnTo>
                <a:lnTo>
                  <a:pt x="179" y="330"/>
                </a:lnTo>
                <a:lnTo>
                  <a:pt x="169" y="330"/>
                </a:lnTo>
                <a:lnTo>
                  <a:pt x="169" y="330"/>
                </a:lnTo>
                <a:lnTo>
                  <a:pt x="165" y="330"/>
                </a:lnTo>
                <a:lnTo>
                  <a:pt x="164" y="330"/>
                </a:lnTo>
                <a:lnTo>
                  <a:pt x="160" y="330"/>
                </a:lnTo>
                <a:lnTo>
                  <a:pt x="159" y="330"/>
                </a:lnTo>
                <a:lnTo>
                  <a:pt x="157" y="330"/>
                </a:lnTo>
                <a:lnTo>
                  <a:pt x="155" y="330"/>
                </a:lnTo>
                <a:lnTo>
                  <a:pt x="153" y="330"/>
                </a:lnTo>
                <a:lnTo>
                  <a:pt x="150" y="330"/>
                </a:lnTo>
                <a:lnTo>
                  <a:pt x="148" y="330"/>
                </a:lnTo>
                <a:lnTo>
                  <a:pt x="147" y="330"/>
                </a:lnTo>
                <a:lnTo>
                  <a:pt x="143" y="330"/>
                </a:lnTo>
                <a:lnTo>
                  <a:pt x="141" y="330"/>
                </a:lnTo>
                <a:lnTo>
                  <a:pt x="133" y="332"/>
                </a:lnTo>
                <a:lnTo>
                  <a:pt x="131" y="332"/>
                </a:lnTo>
                <a:lnTo>
                  <a:pt x="129" y="332"/>
                </a:lnTo>
                <a:lnTo>
                  <a:pt x="122" y="332"/>
                </a:lnTo>
                <a:lnTo>
                  <a:pt x="116" y="332"/>
                </a:lnTo>
                <a:lnTo>
                  <a:pt x="102" y="332"/>
                </a:lnTo>
                <a:lnTo>
                  <a:pt x="100" y="332"/>
                </a:lnTo>
                <a:lnTo>
                  <a:pt x="93" y="332"/>
                </a:lnTo>
                <a:lnTo>
                  <a:pt x="93" y="332"/>
                </a:lnTo>
                <a:lnTo>
                  <a:pt x="85" y="332"/>
                </a:lnTo>
                <a:lnTo>
                  <a:pt x="83" y="332"/>
                </a:lnTo>
                <a:lnTo>
                  <a:pt x="76" y="332"/>
                </a:lnTo>
                <a:lnTo>
                  <a:pt x="74" y="332"/>
                </a:lnTo>
                <a:lnTo>
                  <a:pt x="73" y="332"/>
                </a:lnTo>
                <a:lnTo>
                  <a:pt x="66" y="332"/>
                </a:lnTo>
                <a:lnTo>
                  <a:pt x="64" y="332"/>
                </a:lnTo>
                <a:lnTo>
                  <a:pt x="62" y="332"/>
                </a:lnTo>
                <a:lnTo>
                  <a:pt x="55" y="332"/>
                </a:lnTo>
                <a:lnTo>
                  <a:pt x="45" y="332"/>
                </a:lnTo>
                <a:lnTo>
                  <a:pt x="38" y="332"/>
                </a:lnTo>
                <a:lnTo>
                  <a:pt x="35" y="332"/>
                </a:lnTo>
                <a:lnTo>
                  <a:pt x="33" y="332"/>
                </a:lnTo>
                <a:lnTo>
                  <a:pt x="30" y="332"/>
                </a:lnTo>
                <a:lnTo>
                  <a:pt x="28" y="332"/>
                </a:lnTo>
                <a:lnTo>
                  <a:pt x="23" y="334"/>
                </a:lnTo>
                <a:lnTo>
                  <a:pt x="18" y="334"/>
                </a:lnTo>
                <a:lnTo>
                  <a:pt x="11" y="334"/>
                </a:lnTo>
                <a:lnTo>
                  <a:pt x="5" y="334"/>
                </a:lnTo>
                <a:lnTo>
                  <a:pt x="4" y="334"/>
                </a:lnTo>
                <a:lnTo>
                  <a:pt x="2" y="334"/>
                </a:lnTo>
                <a:lnTo>
                  <a:pt x="2" y="332"/>
                </a:lnTo>
                <a:lnTo>
                  <a:pt x="2" y="330"/>
                </a:lnTo>
                <a:lnTo>
                  <a:pt x="2" y="327"/>
                </a:lnTo>
                <a:lnTo>
                  <a:pt x="2" y="322"/>
                </a:lnTo>
                <a:lnTo>
                  <a:pt x="2" y="320"/>
                </a:lnTo>
                <a:lnTo>
                  <a:pt x="2" y="318"/>
                </a:lnTo>
                <a:lnTo>
                  <a:pt x="2" y="316"/>
                </a:lnTo>
                <a:lnTo>
                  <a:pt x="2" y="316"/>
                </a:lnTo>
                <a:lnTo>
                  <a:pt x="2" y="315"/>
                </a:lnTo>
                <a:lnTo>
                  <a:pt x="2" y="313"/>
                </a:lnTo>
                <a:lnTo>
                  <a:pt x="2" y="309"/>
                </a:lnTo>
                <a:lnTo>
                  <a:pt x="2" y="308"/>
                </a:lnTo>
                <a:lnTo>
                  <a:pt x="2" y="297"/>
                </a:lnTo>
                <a:lnTo>
                  <a:pt x="2" y="294"/>
                </a:lnTo>
                <a:lnTo>
                  <a:pt x="2" y="287"/>
                </a:lnTo>
                <a:lnTo>
                  <a:pt x="2" y="285"/>
                </a:lnTo>
                <a:lnTo>
                  <a:pt x="2" y="284"/>
                </a:lnTo>
                <a:lnTo>
                  <a:pt x="2" y="272"/>
                </a:lnTo>
                <a:lnTo>
                  <a:pt x="2" y="268"/>
                </a:lnTo>
                <a:lnTo>
                  <a:pt x="2" y="266"/>
                </a:lnTo>
                <a:lnTo>
                  <a:pt x="2" y="263"/>
                </a:lnTo>
                <a:lnTo>
                  <a:pt x="2" y="254"/>
                </a:lnTo>
                <a:lnTo>
                  <a:pt x="2" y="251"/>
                </a:lnTo>
                <a:lnTo>
                  <a:pt x="2" y="244"/>
                </a:lnTo>
                <a:lnTo>
                  <a:pt x="2" y="241"/>
                </a:lnTo>
                <a:lnTo>
                  <a:pt x="2" y="241"/>
                </a:lnTo>
                <a:lnTo>
                  <a:pt x="2" y="237"/>
                </a:lnTo>
                <a:lnTo>
                  <a:pt x="2" y="234"/>
                </a:lnTo>
                <a:lnTo>
                  <a:pt x="2" y="230"/>
                </a:lnTo>
                <a:lnTo>
                  <a:pt x="2" y="225"/>
                </a:lnTo>
                <a:lnTo>
                  <a:pt x="2" y="223"/>
                </a:lnTo>
                <a:lnTo>
                  <a:pt x="2" y="220"/>
                </a:lnTo>
                <a:lnTo>
                  <a:pt x="2" y="218"/>
                </a:lnTo>
                <a:lnTo>
                  <a:pt x="2" y="217"/>
                </a:lnTo>
                <a:lnTo>
                  <a:pt x="2" y="211"/>
                </a:lnTo>
                <a:lnTo>
                  <a:pt x="2" y="208"/>
                </a:lnTo>
                <a:lnTo>
                  <a:pt x="2" y="206"/>
                </a:lnTo>
                <a:lnTo>
                  <a:pt x="2" y="198"/>
                </a:lnTo>
                <a:lnTo>
                  <a:pt x="2" y="196"/>
                </a:lnTo>
                <a:lnTo>
                  <a:pt x="2" y="194"/>
                </a:lnTo>
                <a:lnTo>
                  <a:pt x="2" y="192"/>
                </a:lnTo>
                <a:lnTo>
                  <a:pt x="2" y="180"/>
                </a:lnTo>
                <a:lnTo>
                  <a:pt x="2" y="179"/>
                </a:lnTo>
                <a:lnTo>
                  <a:pt x="2" y="177"/>
                </a:lnTo>
                <a:lnTo>
                  <a:pt x="2" y="175"/>
                </a:lnTo>
                <a:lnTo>
                  <a:pt x="2" y="174"/>
                </a:lnTo>
                <a:lnTo>
                  <a:pt x="2" y="172"/>
                </a:lnTo>
                <a:lnTo>
                  <a:pt x="2" y="167"/>
                </a:lnTo>
                <a:lnTo>
                  <a:pt x="2" y="163"/>
                </a:lnTo>
                <a:lnTo>
                  <a:pt x="2" y="160"/>
                </a:lnTo>
                <a:lnTo>
                  <a:pt x="2" y="158"/>
                </a:lnTo>
                <a:lnTo>
                  <a:pt x="2" y="156"/>
                </a:lnTo>
                <a:lnTo>
                  <a:pt x="2" y="155"/>
                </a:lnTo>
                <a:lnTo>
                  <a:pt x="2" y="148"/>
                </a:lnTo>
                <a:lnTo>
                  <a:pt x="2" y="146"/>
                </a:lnTo>
                <a:lnTo>
                  <a:pt x="2" y="137"/>
                </a:lnTo>
                <a:lnTo>
                  <a:pt x="2" y="136"/>
                </a:lnTo>
                <a:lnTo>
                  <a:pt x="2" y="134"/>
                </a:lnTo>
                <a:lnTo>
                  <a:pt x="2" y="132"/>
                </a:lnTo>
                <a:lnTo>
                  <a:pt x="2" y="127"/>
                </a:lnTo>
                <a:lnTo>
                  <a:pt x="2" y="122"/>
                </a:lnTo>
                <a:lnTo>
                  <a:pt x="2" y="108"/>
                </a:lnTo>
                <a:lnTo>
                  <a:pt x="2" y="105"/>
                </a:lnTo>
                <a:lnTo>
                  <a:pt x="2" y="103"/>
                </a:lnTo>
                <a:lnTo>
                  <a:pt x="2" y="101"/>
                </a:lnTo>
                <a:lnTo>
                  <a:pt x="2" y="100"/>
                </a:lnTo>
                <a:lnTo>
                  <a:pt x="2" y="98"/>
                </a:lnTo>
                <a:lnTo>
                  <a:pt x="2" y="96"/>
                </a:lnTo>
                <a:lnTo>
                  <a:pt x="2" y="93"/>
                </a:lnTo>
                <a:lnTo>
                  <a:pt x="2" y="89"/>
                </a:lnTo>
                <a:lnTo>
                  <a:pt x="2" y="88"/>
                </a:lnTo>
                <a:lnTo>
                  <a:pt x="2" y="86"/>
                </a:lnTo>
                <a:lnTo>
                  <a:pt x="2" y="82"/>
                </a:lnTo>
                <a:lnTo>
                  <a:pt x="2" y="81"/>
                </a:lnTo>
                <a:lnTo>
                  <a:pt x="2" y="79"/>
                </a:lnTo>
                <a:lnTo>
                  <a:pt x="2" y="76"/>
                </a:lnTo>
                <a:lnTo>
                  <a:pt x="2" y="74"/>
                </a:lnTo>
                <a:lnTo>
                  <a:pt x="2" y="70"/>
                </a:lnTo>
                <a:lnTo>
                  <a:pt x="2" y="67"/>
                </a:lnTo>
                <a:lnTo>
                  <a:pt x="2" y="65"/>
                </a:lnTo>
                <a:lnTo>
                  <a:pt x="2" y="60"/>
                </a:lnTo>
                <a:lnTo>
                  <a:pt x="2" y="60"/>
                </a:lnTo>
                <a:lnTo>
                  <a:pt x="2" y="55"/>
                </a:lnTo>
                <a:lnTo>
                  <a:pt x="2" y="53"/>
                </a:lnTo>
                <a:lnTo>
                  <a:pt x="0" y="50"/>
                </a:lnTo>
                <a:lnTo>
                  <a:pt x="0" y="48"/>
                </a:lnTo>
                <a:lnTo>
                  <a:pt x="0" y="45"/>
                </a:lnTo>
                <a:lnTo>
                  <a:pt x="0" y="45"/>
                </a:lnTo>
                <a:lnTo>
                  <a:pt x="0" y="43"/>
                </a:lnTo>
                <a:lnTo>
                  <a:pt x="0" y="38"/>
                </a:lnTo>
                <a:lnTo>
                  <a:pt x="0" y="36"/>
                </a:lnTo>
                <a:lnTo>
                  <a:pt x="0" y="34"/>
                </a:lnTo>
                <a:lnTo>
                  <a:pt x="0" y="32"/>
                </a:lnTo>
                <a:lnTo>
                  <a:pt x="0" y="31"/>
                </a:lnTo>
                <a:lnTo>
                  <a:pt x="0" y="20"/>
                </a:lnTo>
                <a:lnTo>
                  <a:pt x="0" y="19"/>
                </a:lnTo>
                <a:lnTo>
                  <a:pt x="0" y="15"/>
                </a:lnTo>
                <a:lnTo>
                  <a:pt x="0" y="12"/>
                </a:lnTo>
                <a:lnTo>
                  <a:pt x="0" y="10"/>
                </a:lnTo>
                <a:lnTo>
                  <a:pt x="0" y="8"/>
                </a:lnTo>
                <a:lnTo>
                  <a:pt x="0" y="0"/>
                </a:lnTo>
                <a:lnTo>
                  <a:pt x="2" y="0"/>
                </a:lnTo>
                <a:lnTo>
                  <a:pt x="2" y="2"/>
                </a:lnTo>
                <a:lnTo>
                  <a:pt x="4" y="2"/>
                </a:lnTo>
                <a:lnTo>
                  <a:pt x="5" y="2"/>
                </a:lnTo>
                <a:lnTo>
                  <a:pt x="7" y="0"/>
                </a:lnTo>
                <a:lnTo>
                  <a:pt x="9" y="0"/>
                </a:lnTo>
                <a:lnTo>
                  <a:pt x="11" y="0"/>
                </a:lnTo>
                <a:lnTo>
                  <a:pt x="11" y="2"/>
                </a:lnTo>
                <a:lnTo>
                  <a:pt x="12" y="2"/>
                </a:lnTo>
                <a:lnTo>
                  <a:pt x="12" y="3"/>
                </a:lnTo>
                <a:lnTo>
                  <a:pt x="12" y="2"/>
                </a:lnTo>
                <a:lnTo>
                  <a:pt x="14" y="2"/>
                </a:lnTo>
                <a:lnTo>
                  <a:pt x="16" y="2"/>
                </a:lnTo>
                <a:lnTo>
                  <a:pt x="16" y="3"/>
                </a:lnTo>
                <a:lnTo>
                  <a:pt x="18" y="3"/>
                </a:lnTo>
                <a:lnTo>
                  <a:pt x="18" y="5"/>
                </a:lnTo>
                <a:lnTo>
                  <a:pt x="18" y="8"/>
                </a:lnTo>
                <a:lnTo>
                  <a:pt x="18" y="10"/>
                </a:lnTo>
                <a:lnTo>
                  <a:pt x="18" y="12"/>
                </a:lnTo>
                <a:lnTo>
                  <a:pt x="16" y="12"/>
                </a:lnTo>
                <a:lnTo>
                  <a:pt x="16" y="14"/>
                </a:lnTo>
                <a:lnTo>
                  <a:pt x="14" y="14"/>
                </a:lnTo>
                <a:lnTo>
                  <a:pt x="14" y="15"/>
                </a:lnTo>
                <a:lnTo>
                  <a:pt x="12" y="15"/>
                </a:lnTo>
                <a:lnTo>
                  <a:pt x="12" y="17"/>
                </a:lnTo>
                <a:lnTo>
                  <a:pt x="12" y="19"/>
                </a:lnTo>
                <a:lnTo>
                  <a:pt x="12" y="20"/>
                </a:lnTo>
                <a:lnTo>
                  <a:pt x="12" y="22"/>
                </a:lnTo>
                <a:lnTo>
                  <a:pt x="12" y="24"/>
                </a:lnTo>
                <a:lnTo>
                  <a:pt x="12" y="26"/>
                </a:lnTo>
                <a:lnTo>
                  <a:pt x="12" y="27"/>
                </a:lnTo>
                <a:lnTo>
                  <a:pt x="12" y="29"/>
                </a:lnTo>
                <a:lnTo>
                  <a:pt x="12" y="31"/>
                </a:lnTo>
                <a:lnTo>
                  <a:pt x="14" y="31"/>
                </a:lnTo>
                <a:lnTo>
                  <a:pt x="14" y="32"/>
                </a:lnTo>
                <a:lnTo>
                  <a:pt x="14" y="34"/>
                </a:lnTo>
                <a:lnTo>
                  <a:pt x="16" y="36"/>
                </a:lnTo>
                <a:lnTo>
                  <a:pt x="16" y="38"/>
                </a:lnTo>
                <a:lnTo>
                  <a:pt x="16" y="39"/>
                </a:lnTo>
                <a:lnTo>
                  <a:pt x="16" y="41"/>
                </a:lnTo>
                <a:lnTo>
                  <a:pt x="16" y="43"/>
                </a:lnTo>
                <a:lnTo>
                  <a:pt x="16" y="45"/>
                </a:lnTo>
                <a:lnTo>
                  <a:pt x="18" y="45"/>
                </a:lnTo>
                <a:lnTo>
                  <a:pt x="18" y="45"/>
                </a:lnTo>
                <a:lnTo>
                  <a:pt x="18" y="46"/>
                </a:lnTo>
                <a:lnTo>
                  <a:pt x="18" y="46"/>
                </a:lnTo>
                <a:lnTo>
                  <a:pt x="18" y="48"/>
                </a:lnTo>
                <a:lnTo>
                  <a:pt x="16" y="48"/>
                </a:lnTo>
                <a:lnTo>
                  <a:pt x="12" y="48"/>
                </a:lnTo>
                <a:lnTo>
                  <a:pt x="11" y="48"/>
                </a:lnTo>
                <a:lnTo>
                  <a:pt x="11" y="50"/>
                </a:lnTo>
                <a:lnTo>
                  <a:pt x="9" y="50"/>
                </a:lnTo>
                <a:lnTo>
                  <a:pt x="7" y="51"/>
                </a:lnTo>
                <a:lnTo>
                  <a:pt x="9" y="53"/>
                </a:lnTo>
                <a:lnTo>
                  <a:pt x="11" y="53"/>
                </a:lnTo>
                <a:lnTo>
                  <a:pt x="12" y="53"/>
                </a:lnTo>
                <a:lnTo>
                  <a:pt x="16" y="53"/>
                </a:lnTo>
                <a:lnTo>
                  <a:pt x="24" y="55"/>
                </a:lnTo>
                <a:lnTo>
                  <a:pt x="31" y="55"/>
                </a:lnTo>
                <a:lnTo>
                  <a:pt x="33" y="55"/>
                </a:lnTo>
                <a:lnTo>
                  <a:pt x="35" y="57"/>
                </a:lnTo>
                <a:lnTo>
                  <a:pt x="36" y="55"/>
                </a:lnTo>
                <a:lnTo>
                  <a:pt x="42" y="53"/>
                </a:lnTo>
                <a:lnTo>
                  <a:pt x="45" y="53"/>
                </a:lnTo>
                <a:lnTo>
                  <a:pt x="48" y="51"/>
                </a:lnTo>
                <a:lnTo>
                  <a:pt x="62" y="46"/>
                </a:lnTo>
                <a:lnTo>
                  <a:pt x="62" y="46"/>
                </a:lnTo>
                <a:lnTo>
                  <a:pt x="69" y="45"/>
                </a:lnTo>
                <a:lnTo>
                  <a:pt x="74" y="45"/>
                </a:lnTo>
                <a:lnTo>
                  <a:pt x="76" y="43"/>
                </a:lnTo>
                <a:lnTo>
                  <a:pt x="78" y="43"/>
                </a:lnTo>
                <a:lnTo>
                  <a:pt x="85" y="39"/>
                </a:lnTo>
                <a:lnTo>
                  <a:pt x="86" y="39"/>
                </a:lnTo>
                <a:lnTo>
                  <a:pt x="91" y="38"/>
                </a:lnTo>
                <a:lnTo>
                  <a:pt x="93" y="36"/>
                </a:lnTo>
                <a:lnTo>
                  <a:pt x="98" y="34"/>
                </a:lnTo>
                <a:lnTo>
                  <a:pt x="104" y="32"/>
                </a:lnTo>
                <a:lnTo>
                  <a:pt x="109" y="31"/>
                </a:lnTo>
                <a:lnTo>
                  <a:pt x="114" y="31"/>
                </a:lnTo>
                <a:lnTo>
                  <a:pt x="116" y="31"/>
                </a:lnTo>
                <a:lnTo>
                  <a:pt x="126" y="26"/>
                </a:lnTo>
                <a:lnTo>
                  <a:pt x="131" y="24"/>
                </a:lnTo>
                <a:lnTo>
                  <a:pt x="133" y="24"/>
                </a:lnTo>
                <a:lnTo>
                  <a:pt x="134" y="24"/>
                </a:lnTo>
                <a:lnTo>
                  <a:pt x="136" y="22"/>
                </a:lnTo>
                <a:lnTo>
                  <a:pt x="138" y="2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8" name="Freeform 216"/>
          <p:cNvSpPr>
            <a:spLocks/>
          </p:cNvSpPr>
          <p:nvPr/>
        </p:nvSpPr>
        <p:spPr bwMode="auto">
          <a:xfrm>
            <a:off x="4583113" y="5397500"/>
            <a:ext cx="603250" cy="571500"/>
          </a:xfrm>
          <a:custGeom>
            <a:avLst/>
            <a:gdLst/>
            <a:ahLst/>
            <a:cxnLst>
              <a:cxn ang="0">
                <a:pos x="40" y="5"/>
              </a:cxn>
              <a:cxn ang="0">
                <a:pos x="57" y="4"/>
              </a:cxn>
              <a:cxn ang="0">
                <a:pos x="79" y="4"/>
              </a:cxn>
              <a:cxn ang="0">
                <a:pos x="103" y="2"/>
              </a:cxn>
              <a:cxn ang="0">
                <a:pos x="126" y="4"/>
              </a:cxn>
              <a:cxn ang="0">
                <a:pos x="153" y="5"/>
              </a:cxn>
              <a:cxn ang="0">
                <a:pos x="170" y="5"/>
              </a:cxn>
              <a:cxn ang="0">
                <a:pos x="203" y="4"/>
              </a:cxn>
              <a:cxn ang="0">
                <a:pos x="219" y="4"/>
              </a:cxn>
              <a:cxn ang="0">
                <a:pos x="238" y="0"/>
              </a:cxn>
              <a:cxn ang="0">
                <a:pos x="250" y="2"/>
              </a:cxn>
              <a:cxn ang="0">
                <a:pos x="289" y="2"/>
              </a:cxn>
              <a:cxn ang="0">
                <a:pos x="308" y="11"/>
              </a:cxn>
              <a:cxn ang="0">
                <a:pos x="308" y="47"/>
              </a:cxn>
              <a:cxn ang="0">
                <a:pos x="308" y="57"/>
              </a:cxn>
              <a:cxn ang="0">
                <a:pos x="308" y="73"/>
              </a:cxn>
              <a:cxn ang="0">
                <a:pos x="334" y="71"/>
              </a:cxn>
              <a:cxn ang="0">
                <a:pos x="361" y="71"/>
              </a:cxn>
              <a:cxn ang="0">
                <a:pos x="379" y="81"/>
              </a:cxn>
              <a:cxn ang="0">
                <a:pos x="379" y="102"/>
              </a:cxn>
              <a:cxn ang="0">
                <a:pos x="372" y="128"/>
              </a:cxn>
              <a:cxn ang="0">
                <a:pos x="373" y="145"/>
              </a:cxn>
              <a:cxn ang="0">
                <a:pos x="373" y="172"/>
              </a:cxn>
              <a:cxn ang="0">
                <a:pos x="375" y="248"/>
              </a:cxn>
              <a:cxn ang="0">
                <a:pos x="375" y="276"/>
              </a:cxn>
              <a:cxn ang="0">
                <a:pos x="375" y="298"/>
              </a:cxn>
              <a:cxn ang="0">
                <a:pos x="375" y="327"/>
              </a:cxn>
              <a:cxn ang="0">
                <a:pos x="370" y="356"/>
              </a:cxn>
              <a:cxn ang="0">
                <a:pos x="330" y="356"/>
              </a:cxn>
              <a:cxn ang="0">
                <a:pos x="310" y="356"/>
              </a:cxn>
              <a:cxn ang="0">
                <a:pos x="284" y="358"/>
              </a:cxn>
              <a:cxn ang="0">
                <a:pos x="251" y="360"/>
              </a:cxn>
              <a:cxn ang="0">
                <a:pos x="251" y="327"/>
              </a:cxn>
              <a:cxn ang="0">
                <a:pos x="251" y="294"/>
              </a:cxn>
              <a:cxn ang="0">
                <a:pos x="238" y="281"/>
              </a:cxn>
              <a:cxn ang="0">
                <a:pos x="238" y="250"/>
              </a:cxn>
              <a:cxn ang="0">
                <a:pos x="238" y="212"/>
              </a:cxn>
              <a:cxn ang="0">
                <a:pos x="236" y="179"/>
              </a:cxn>
              <a:cxn ang="0">
                <a:pos x="236" y="121"/>
              </a:cxn>
              <a:cxn ang="0">
                <a:pos x="222" y="105"/>
              </a:cxn>
              <a:cxn ang="0">
                <a:pos x="174" y="107"/>
              </a:cxn>
              <a:cxn ang="0">
                <a:pos x="141" y="107"/>
              </a:cxn>
              <a:cxn ang="0">
                <a:pos x="115" y="107"/>
              </a:cxn>
              <a:cxn ang="0">
                <a:pos x="98" y="109"/>
              </a:cxn>
              <a:cxn ang="0">
                <a:pos x="67" y="116"/>
              </a:cxn>
              <a:cxn ang="0">
                <a:pos x="36" y="121"/>
              </a:cxn>
              <a:cxn ang="0">
                <a:pos x="19" y="121"/>
              </a:cxn>
              <a:cxn ang="0">
                <a:pos x="2" y="121"/>
              </a:cxn>
              <a:cxn ang="0">
                <a:pos x="0" y="107"/>
              </a:cxn>
              <a:cxn ang="0">
                <a:pos x="0" y="86"/>
              </a:cxn>
              <a:cxn ang="0">
                <a:pos x="0" y="69"/>
              </a:cxn>
              <a:cxn ang="0">
                <a:pos x="0" y="40"/>
              </a:cxn>
              <a:cxn ang="0">
                <a:pos x="4" y="28"/>
              </a:cxn>
              <a:cxn ang="0">
                <a:pos x="5" y="4"/>
              </a:cxn>
              <a:cxn ang="0">
                <a:pos x="28" y="4"/>
              </a:cxn>
            </a:cxnLst>
            <a:rect l="0" t="0" r="r" b="b"/>
            <a:pathLst>
              <a:path w="380" h="360">
                <a:moveTo>
                  <a:pt x="31" y="4"/>
                </a:moveTo>
                <a:lnTo>
                  <a:pt x="33" y="4"/>
                </a:lnTo>
                <a:lnTo>
                  <a:pt x="35" y="4"/>
                </a:lnTo>
                <a:lnTo>
                  <a:pt x="38" y="5"/>
                </a:lnTo>
                <a:lnTo>
                  <a:pt x="40" y="4"/>
                </a:lnTo>
                <a:lnTo>
                  <a:pt x="40" y="5"/>
                </a:lnTo>
                <a:lnTo>
                  <a:pt x="41" y="4"/>
                </a:lnTo>
                <a:lnTo>
                  <a:pt x="47" y="4"/>
                </a:lnTo>
                <a:lnTo>
                  <a:pt x="50" y="4"/>
                </a:lnTo>
                <a:lnTo>
                  <a:pt x="52" y="4"/>
                </a:lnTo>
                <a:lnTo>
                  <a:pt x="55" y="4"/>
                </a:lnTo>
                <a:lnTo>
                  <a:pt x="57" y="4"/>
                </a:lnTo>
                <a:lnTo>
                  <a:pt x="59" y="4"/>
                </a:lnTo>
                <a:lnTo>
                  <a:pt x="67" y="4"/>
                </a:lnTo>
                <a:lnTo>
                  <a:pt x="71" y="4"/>
                </a:lnTo>
                <a:lnTo>
                  <a:pt x="74" y="4"/>
                </a:lnTo>
                <a:lnTo>
                  <a:pt x="78" y="4"/>
                </a:lnTo>
                <a:lnTo>
                  <a:pt x="79" y="4"/>
                </a:lnTo>
                <a:lnTo>
                  <a:pt x="83" y="4"/>
                </a:lnTo>
                <a:lnTo>
                  <a:pt x="83" y="4"/>
                </a:lnTo>
                <a:lnTo>
                  <a:pt x="84" y="4"/>
                </a:lnTo>
                <a:lnTo>
                  <a:pt x="93" y="4"/>
                </a:lnTo>
                <a:lnTo>
                  <a:pt x="95" y="4"/>
                </a:lnTo>
                <a:lnTo>
                  <a:pt x="103" y="2"/>
                </a:lnTo>
                <a:lnTo>
                  <a:pt x="103" y="4"/>
                </a:lnTo>
                <a:lnTo>
                  <a:pt x="109" y="4"/>
                </a:lnTo>
                <a:lnTo>
                  <a:pt x="114" y="4"/>
                </a:lnTo>
                <a:lnTo>
                  <a:pt x="115" y="4"/>
                </a:lnTo>
                <a:lnTo>
                  <a:pt x="121" y="4"/>
                </a:lnTo>
                <a:lnTo>
                  <a:pt x="126" y="4"/>
                </a:lnTo>
                <a:lnTo>
                  <a:pt x="127" y="4"/>
                </a:lnTo>
                <a:lnTo>
                  <a:pt x="133" y="4"/>
                </a:lnTo>
                <a:lnTo>
                  <a:pt x="146" y="5"/>
                </a:lnTo>
                <a:lnTo>
                  <a:pt x="148" y="5"/>
                </a:lnTo>
                <a:lnTo>
                  <a:pt x="150" y="5"/>
                </a:lnTo>
                <a:lnTo>
                  <a:pt x="153" y="5"/>
                </a:lnTo>
                <a:lnTo>
                  <a:pt x="158" y="5"/>
                </a:lnTo>
                <a:lnTo>
                  <a:pt x="160" y="5"/>
                </a:lnTo>
                <a:lnTo>
                  <a:pt x="167" y="5"/>
                </a:lnTo>
                <a:lnTo>
                  <a:pt x="169" y="4"/>
                </a:lnTo>
                <a:lnTo>
                  <a:pt x="170" y="4"/>
                </a:lnTo>
                <a:lnTo>
                  <a:pt x="170" y="5"/>
                </a:lnTo>
                <a:lnTo>
                  <a:pt x="182" y="5"/>
                </a:lnTo>
                <a:lnTo>
                  <a:pt x="184" y="5"/>
                </a:lnTo>
                <a:lnTo>
                  <a:pt x="189" y="5"/>
                </a:lnTo>
                <a:lnTo>
                  <a:pt x="191" y="5"/>
                </a:lnTo>
                <a:lnTo>
                  <a:pt x="200" y="4"/>
                </a:lnTo>
                <a:lnTo>
                  <a:pt x="203" y="4"/>
                </a:lnTo>
                <a:lnTo>
                  <a:pt x="203" y="4"/>
                </a:lnTo>
                <a:lnTo>
                  <a:pt x="207" y="4"/>
                </a:lnTo>
                <a:lnTo>
                  <a:pt x="210" y="4"/>
                </a:lnTo>
                <a:lnTo>
                  <a:pt x="215" y="4"/>
                </a:lnTo>
                <a:lnTo>
                  <a:pt x="217" y="4"/>
                </a:lnTo>
                <a:lnTo>
                  <a:pt x="219" y="4"/>
                </a:lnTo>
                <a:lnTo>
                  <a:pt x="220" y="4"/>
                </a:lnTo>
                <a:lnTo>
                  <a:pt x="224" y="2"/>
                </a:lnTo>
                <a:lnTo>
                  <a:pt x="225" y="2"/>
                </a:lnTo>
                <a:lnTo>
                  <a:pt x="227" y="2"/>
                </a:lnTo>
                <a:lnTo>
                  <a:pt x="231" y="2"/>
                </a:lnTo>
                <a:lnTo>
                  <a:pt x="238" y="0"/>
                </a:lnTo>
                <a:lnTo>
                  <a:pt x="238" y="2"/>
                </a:lnTo>
                <a:lnTo>
                  <a:pt x="239" y="2"/>
                </a:lnTo>
                <a:lnTo>
                  <a:pt x="244" y="2"/>
                </a:lnTo>
                <a:lnTo>
                  <a:pt x="246" y="2"/>
                </a:lnTo>
                <a:lnTo>
                  <a:pt x="248" y="2"/>
                </a:lnTo>
                <a:lnTo>
                  <a:pt x="250" y="2"/>
                </a:lnTo>
                <a:lnTo>
                  <a:pt x="260" y="2"/>
                </a:lnTo>
                <a:lnTo>
                  <a:pt x="267" y="2"/>
                </a:lnTo>
                <a:lnTo>
                  <a:pt x="275" y="2"/>
                </a:lnTo>
                <a:lnTo>
                  <a:pt x="277" y="2"/>
                </a:lnTo>
                <a:lnTo>
                  <a:pt x="286" y="2"/>
                </a:lnTo>
                <a:lnTo>
                  <a:pt x="289" y="2"/>
                </a:lnTo>
                <a:lnTo>
                  <a:pt x="299" y="2"/>
                </a:lnTo>
                <a:lnTo>
                  <a:pt x="301" y="2"/>
                </a:lnTo>
                <a:lnTo>
                  <a:pt x="308" y="2"/>
                </a:lnTo>
                <a:lnTo>
                  <a:pt x="308" y="5"/>
                </a:lnTo>
                <a:lnTo>
                  <a:pt x="308" y="7"/>
                </a:lnTo>
                <a:lnTo>
                  <a:pt x="308" y="11"/>
                </a:lnTo>
                <a:lnTo>
                  <a:pt x="308" y="23"/>
                </a:lnTo>
                <a:lnTo>
                  <a:pt x="308" y="24"/>
                </a:lnTo>
                <a:lnTo>
                  <a:pt x="308" y="26"/>
                </a:lnTo>
                <a:lnTo>
                  <a:pt x="308" y="33"/>
                </a:lnTo>
                <a:lnTo>
                  <a:pt x="308" y="36"/>
                </a:lnTo>
                <a:lnTo>
                  <a:pt x="308" y="47"/>
                </a:lnTo>
                <a:lnTo>
                  <a:pt x="308" y="48"/>
                </a:lnTo>
                <a:lnTo>
                  <a:pt x="308" y="52"/>
                </a:lnTo>
                <a:lnTo>
                  <a:pt x="308" y="54"/>
                </a:lnTo>
                <a:lnTo>
                  <a:pt x="308" y="55"/>
                </a:lnTo>
                <a:lnTo>
                  <a:pt x="308" y="55"/>
                </a:lnTo>
                <a:lnTo>
                  <a:pt x="308" y="57"/>
                </a:lnTo>
                <a:lnTo>
                  <a:pt x="308" y="59"/>
                </a:lnTo>
                <a:lnTo>
                  <a:pt x="308" y="61"/>
                </a:lnTo>
                <a:lnTo>
                  <a:pt x="308" y="66"/>
                </a:lnTo>
                <a:lnTo>
                  <a:pt x="308" y="69"/>
                </a:lnTo>
                <a:lnTo>
                  <a:pt x="308" y="71"/>
                </a:lnTo>
                <a:lnTo>
                  <a:pt x="308" y="73"/>
                </a:lnTo>
                <a:lnTo>
                  <a:pt x="310" y="73"/>
                </a:lnTo>
                <a:lnTo>
                  <a:pt x="311" y="73"/>
                </a:lnTo>
                <a:lnTo>
                  <a:pt x="317" y="73"/>
                </a:lnTo>
                <a:lnTo>
                  <a:pt x="324" y="73"/>
                </a:lnTo>
                <a:lnTo>
                  <a:pt x="329" y="73"/>
                </a:lnTo>
                <a:lnTo>
                  <a:pt x="334" y="71"/>
                </a:lnTo>
                <a:lnTo>
                  <a:pt x="336" y="71"/>
                </a:lnTo>
                <a:lnTo>
                  <a:pt x="339" y="71"/>
                </a:lnTo>
                <a:lnTo>
                  <a:pt x="341" y="71"/>
                </a:lnTo>
                <a:lnTo>
                  <a:pt x="344" y="71"/>
                </a:lnTo>
                <a:lnTo>
                  <a:pt x="351" y="71"/>
                </a:lnTo>
                <a:lnTo>
                  <a:pt x="361" y="71"/>
                </a:lnTo>
                <a:lnTo>
                  <a:pt x="368" y="71"/>
                </a:lnTo>
                <a:lnTo>
                  <a:pt x="370" y="71"/>
                </a:lnTo>
                <a:lnTo>
                  <a:pt x="372" y="71"/>
                </a:lnTo>
                <a:lnTo>
                  <a:pt x="379" y="71"/>
                </a:lnTo>
                <a:lnTo>
                  <a:pt x="379" y="79"/>
                </a:lnTo>
                <a:lnTo>
                  <a:pt x="379" y="81"/>
                </a:lnTo>
                <a:lnTo>
                  <a:pt x="379" y="83"/>
                </a:lnTo>
                <a:lnTo>
                  <a:pt x="379" y="85"/>
                </a:lnTo>
                <a:lnTo>
                  <a:pt x="379" y="86"/>
                </a:lnTo>
                <a:lnTo>
                  <a:pt x="379" y="88"/>
                </a:lnTo>
                <a:lnTo>
                  <a:pt x="379" y="98"/>
                </a:lnTo>
                <a:lnTo>
                  <a:pt x="379" y="102"/>
                </a:lnTo>
                <a:lnTo>
                  <a:pt x="380" y="104"/>
                </a:lnTo>
                <a:lnTo>
                  <a:pt x="380" y="105"/>
                </a:lnTo>
                <a:lnTo>
                  <a:pt x="379" y="105"/>
                </a:lnTo>
                <a:lnTo>
                  <a:pt x="372" y="105"/>
                </a:lnTo>
                <a:lnTo>
                  <a:pt x="372" y="107"/>
                </a:lnTo>
                <a:lnTo>
                  <a:pt x="372" y="128"/>
                </a:lnTo>
                <a:lnTo>
                  <a:pt x="372" y="129"/>
                </a:lnTo>
                <a:lnTo>
                  <a:pt x="372" y="136"/>
                </a:lnTo>
                <a:lnTo>
                  <a:pt x="373" y="138"/>
                </a:lnTo>
                <a:lnTo>
                  <a:pt x="373" y="140"/>
                </a:lnTo>
                <a:lnTo>
                  <a:pt x="373" y="143"/>
                </a:lnTo>
                <a:lnTo>
                  <a:pt x="373" y="145"/>
                </a:lnTo>
                <a:lnTo>
                  <a:pt x="373" y="148"/>
                </a:lnTo>
                <a:lnTo>
                  <a:pt x="373" y="150"/>
                </a:lnTo>
                <a:lnTo>
                  <a:pt x="373" y="153"/>
                </a:lnTo>
                <a:lnTo>
                  <a:pt x="373" y="160"/>
                </a:lnTo>
                <a:lnTo>
                  <a:pt x="373" y="162"/>
                </a:lnTo>
                <a:lnTo>
                  <a:pt x="373" y="172"/>
                </a:lnTo>
                <a:lnTo>
                  <a:pt x="373" y="174"/>
                </a:lnTo>
                <a:lnTo>
                  <a:pt x="373" y="181"/>
                </a:lnTo>
                <a:lnTo>
                  <a:pt x="375" y="215"/>
                </a:lnTo>
                <a:lnTo>
                  <a:pt x="375" y="222"/>
                </a:lnTo>
                <a:lnTo>
                  <a:pt x="375" y="236"/>
                </a:lnTo>
                <a:lnTo>
                  <a:pt x="375" y="248"/>
                </a:lnTo>
                <a:lnTo>
                  <a:pt x="375" y="251"/>
                </a:lnTo>
                <a:lnTo>
                  <a:pt x="375" y="253"/>
                </a:lnTo>
                <a:lnTo>
                  <a:pt x="375" y="260"/>
                </a:lnTo>
                <a:lnTo>
                  <a:pt x="375" y="270"/>
                </a:lnTo>
                <a:lnTo>
                  <a:pt x="375" y="272"/>
                </a:lnTo>
                <a:lnTo>
                  <a:pt x="375" y="276"/>
                </a:lnTo>
                <a:lnTo>
                  <a:pt x="375" y="277"/>
                </a:lnTo>
                <a:lnTo>
                  <a:pt x="375" y="288"/>
                </a:lnTo>
                <a:lnTo>
                  <a:pt x="375" y="293"/>
                </a:lnTo>
                <a:lnTo>
                  <a:pt x="375" y="294"/>
                </a:lnTo>
                <a:lnTo>
                  <a:pt x="375" y="296"/>
                </a:lnTo>
                <a:lnTo>
                  <a:pt x="375" y="298"/>
                </a:lnTo>
                <a:lnTo>
                  <a:pt x="375" y="300"/>
                </a:lnTo>
                <a:lnTo>
                  <a:pt x="375" y="308"/>
                </a:lnTo>
                <a:lnTo>
                  <a:pt x="375" y="312"/>
                </a:lnTo>
                <a:lnTo>
                  <a:pt x="375" y="322"/>
                </a:lnTo>
                <a:lnTo>
                  <a:pt x="375" y="325"/>
                </a:lnTo>
                <a:lnTo>
                  <a:pt x="375" y="327"/>
                </a:lnTo>
                <a:lnTo>
                  <a:pt x="375" y="327"/>
                </a:lnTo>
                <a:lnTo>
                  <a:pt x="377" y="339"/>
                </a:lnTo>
                <a:lnTo>
                  <a:pt x="377" y="343"/>
                </a:lnTo>
                <a:lnTo>
                  <a:pt x="377" y="344"/>
                </a:lnTo>
                <a:lnTo>
                  <a:pt x="377" y="356"/>
                </a:lnTo>
                <a:lnTo>
                  <a:pt x="370" y="356"/>
                </a:lnTo>
                <a:lnTo>
                  <a:pt x="365" y="356"/>
                </a:lnTo>
                <a:lnTo>
                  <a:pt x="354" y="356"/>
                </a:lnTo>
                <a:lnTo>
                  <a:pt x="348" y="356"/>
                </a:lnTo>
                <a:lnTo>
                  <a:pt x="342" y="356"/>
                </a:lnTo>
                <a:lnTo>
                  <a:pt x="334" y="356"/>
                </a:lnTo>
                <a:lnTo>
                  <a:pt x="330" y="356"/>
                </a:lnTo>
                <a:lnTo>
                  <a:pt x="327" y="356"/>
                </a:lnTo>
                <a:lnTo>
                  <a:pt x="325" y="356"/>
                </a:lnTo>
                <a:lnTo>
                  <a:pt x="324" y="356"/>
                </a:lnTo>
                <a:lnTo>
                  <a:pt x="320" y="356"/>
                </a:lnTo>
                <a:lnTo>
                  <a:pt x="317" y="356"/>
                </a:lnTo>
                <a:lnTo>
                  <a:pt x="310" y="356"/>
                </a:lnTo>
                <a:lnTo>
                  <a:pt x="308" y="356"/>
                </a:lnTo>
                <a:lnTo>
                  <a:pt x="308" y="356"/>
                </a:lnTo>
                <a:lnTo>
                  <a:pt x="305" y="356"/>
                </a:lnTo>
                <a:lnTo>
                  <a:pt x="298" y="356"/>
                </a:lnTo>
                <a:lnTo>
                  <a:pt x="293" y="356"/>
                </a:lnTo>
                <a:lnTo>
                  <a:pt x="284" y="358"/>
                </a:lnTo>
                <a:lnTo>
                  <a:pt x="281" y="358"/>
                </a:lnTo>
                <a:lnTo>
                  <a:pt x="275" y="358"/>
                </a:lnTo>
                <a:lnTo>
                  <a:pt x="274" y="358"/>
                </a:lnTo>
                <a:lnTo>
                  <a:pt x="263" y="360"/>
                </a:lnTo>
                <a:lnTo>
                  <a:pt x="253" y="360"/>
                </a:lnTo>
                <a:lnTo>
                  <a:pt x="251" y="360"/>
                </a:lnTo>
                <a:lnTo>
                  <a:pt x="251" y="358"/>
                </a:lnTo>
                <a:lnTo>
                  <a:pt x="251" y="355"/>
                </a:lnTo>
                <a:lnTo>
                  <a:pt x="251" y="350"/>
                </a:lnTo>
                <a:lnTo>
                  <a:pt x="251" y="344"/>
                </a:lnTo>
                <a:lnTo>
                  <a:pt x="251" y="332"/>
                </a:lnTo>
                <a:lnTo>
                  <a:pt x="251" y="327"/>
                </a:lnTo>
                <a:lnTo>
                  <a:pt x="251" y="313"/>
                </a:lnTo>
                <a:lnTo>
                  <a:pt x="251" y="301"/>
                </a:lnTo>
                <a:lnTo>
                  <a:pt x="251" y="300"/>
                </a:lnTo>
                <a:lnTo>
                  <a:pt x="251" y="298"/>
                </a:lnTo>
                <a:lnTo>
                  <a:pt x="251" y="296"/>
                </a:lnTo>
                <a:lnTo>
                  <a:pt x="251" y="294"/>
                </a:lnTo>
                <a:lnTo>
                  <a:pt x="251" y="289"/>
                </a:lnTo>
                <a:lnTo>
                  <a:pt x="251" y="281"/>
                </a:lnTo>
                <a:lnTo>
                  <a:pt x="246" y="281"/>
                </a:lnTo>
                <a:lnTo>
                  <a:pt x="241" y="281"/>
                </a:lnTo>
                <a:lnTo>
                  <a:pt x="238" y="281"/>
                </a:lnTo>
                <a:lnTo>
                  <a:pt x="238" y="281"/>
                </a:lnTo>
                <a:lnTo>
                  <a:pt x="238" y="272"/>
                </a:lnTo>
                <a:lnTo>
                  <a:pt x="238" y="267"/>
                </a:lnTo>
                <a:lnTo>
                  <a:pt x="238" y="260"/>
                </a:lnTo>
                <a:lnTo>
                  <a:pt x="238" y="257"/>
                </a:lnTo>
                <a:lnTo>
                  <a:pt x="238" y="251"/>
                </a:lnTo>
                <a:lnTo>
                  <a:pt x="238" y="250"/>
                </a:lnTo>
                <a:lnTo>
                  <a:pt x="238" y="239"/>
                </a:lnTo>
                <a:lnTo>
                  <a:pt x="238" y="238"/>
                </a:lnTo>
                <a:lnTo>
                  <a:pt x="238" y="236"/>
                </a:lnTo>
                <a:lnTo>
                  <a:pt x="238" y="227"/>
                </a:lnTo>
                <a:lnTo>
                  <a:pt x="238" y="214"/>
                </a:lnTo>
                <a:lnTo>
                  <a:pt x="238" y="212"/>
                </a:lnTo>
                <a:lnTo>
                  <a:pt x="238" y="207"/>
                </a:lnTo>
                <a:lnTo>
                  <a:pt x="238" y="203"/>
                </a:lnTo>
                <a:lnTo>
                  <a:pt x="236" y="186"/>
                </a:lnTo>
                <a:lnTo>
                  <a:pt x="236" y="184"/>
                </a:lnTo>
                <a:lnTo>
                  <a:pt x="236" y="181"/>
                </a:lnTo>
                <a:lnTo>
                  <a:pt x="236" y="179"/>
                </a:lnTo>
                <a:lnTo>
                  <a:pt x="236" y="176"/>
                </a:lnTo>
                <a:lnTo>
                  <a:pt x="236" y="174"/>
                </a:lnTo>
                <a:lnTo>
                  <a:pt x="236" y="169"/>
                </a:lnTo>
                <a:lnTo>
                  <a:pt x="236" y="147"/>
                </a:lnTo>
                <a:lnTo>
                  <a:pt x="236" y="147"/>
                </a:lnTo>
                <a:lnTo>
                  <a:pt x="236" y="121"/>
                </a:lnTo>
                <a:lnTo>
                  <a:pt x="236" y="119"/>
                </a:lnTo>
                <a:lnTo>
                  <a:pt x="236" y="116"/>
                </a:lnTo>
                <a:lnTo>
                  <a:pt x="236" y="105"/>
                </a:lnTo>
                <a:lnTo>
                  <a:pt x="227" y="105"/>
                </a:lnTo>
                <a:lnTo>
                  <a:pt x="224" y="105"/>
                </a:lnTo>
                <a:lnTo>
                  <a:pt x="222" y="105"/>
                </a:lnTo>
                <a:lnTo>
                  <a:pt x="217" y="105"/>
                </a:lnTo>
                <a:lnTo>
                  <a:pt x="215" y="105"/>
                </a:lnTo>
                <a:lnTo>
                  <a:pt x="210" y="105"/>
                </a:lnTo>
                <a:lnTo>
                  <a:pt x="196" y="105"/>
                </a:lnTo>
                <a:lnTo>
                  <a:pt x="195" y="105"/>
                </a:lnTo>
                <a:lnTo>
                  <a:pt x="174" y="107"/>
                </a:lnTo>
                <a:lnTo>
                  <a:pt x="172" y="107"/>
                </a:lnTo>
                <a:lnTo>
                  <a:pt x="169" y="107"/>
                </a:lnTo>
                <a:lnTo>
                  <a:pt x="164" y="107"/>
                </a:lnTo>
                <a:lnTo>
                  <a:pt x="143" y="107"/>
                </a:lnTo>
                <a:lnTo>
                  <a:pt x="143" y="107"/>
                </a:lnTo>
                <a:lnTo>
                  <a:pt x="141" y="107"/>
                </a:lnTo>
                <a:lnTo>
                  <a:pt x="134" y="107"/>
                </a:lnTo>
                <a:lnTo>
                  <a:pt x="131" y="107"/>
                </a:lnTo>
                <a:lnTo>
                  <a:pt x="126" y="107"/>
                </a:lnTo>
                <a:lnTo>
                  <a:pt x="124" y="107"/>
                </a:lnTo>
                <a:lnTo>
                  <a:pt x="121" y="107"/>
                </a:lnTo>
                <a:lnTo>
                  <a:pt x="115" y="107"/>
                </a:lnTo>
                <a:lnTo>
                  <a:pt x="114" y="107"/>
                </a:lnTo>
                <a:lnTo>
                  <a:pt x="112" y="107"/>
                </a:lnTo>
                <a:lnTo>
                  <a:pt x="103" y="107"/>
                </a:lnTo>
                <a:lnTo>
                  <a:pt x="102" y="107"/>
                </a:lnTo>
                <a:lnTo>
                  <a:pt x="100" y="109"/>
                </a:lnTo>
                <a:lnTo>
                  <a:pt x="98" y="109"/>
                </a:lnTo>
                <a:lnTo>
                  <a:pt x="98" y="109"/>
                </a:lnTo>
                <a:lnTo>
                  <a:pt x="95" y="109"/>
                </a:lnTo>
                <a:lnTo>
                  <a:pt x="79" y="114"/>
                </a:lnTo>
                <a:lnTo>
                  <a:pt x="74" y="114"/>
                </a:lnTo>
                <a:lnTo>
                  <a:pt x="67" y="116"/>
                </a:lnTo>
                <a:lnTo>
                  <a:pt x="67" y="116"/>
                </a:lnTo>
                <a:lnTo>
                  <a:pt x="55" y="117"/>
                </a:lnTo>
                <a:lnTo>
                  <a:pt x="53" y="117"/>
                </a:lnTo>
                <a:lnTo>
                  <a:pt x="48" y="119"/>
                </a:lnTo>
                <a:lnTo>
                  <a:pt x="47" y="119"/>
                </a:lnTo>
                <a:lnTo>
                  <a:pt x="45" y="119"/>
                </a:lnTo>
                <a:lnTo>
                  <a:pt x="36" y="121"/>
                </a:lnTo>
                <a:lnTo>
                  <a:pt x="35" y="121"/>
                </a:lnTo>
                <a:lnTo>
                  <a:pt x="33" y="121"/>
                </a:lnTo>
                <a:lnTo>
                  <a:pt x="31" y="121"/>
                </a:lnTo>
                <a:lnTo>
                  <a:pt x="23" y="121"/>
                </a:lnTo>
                <a:lnTo>
                  <a:pt x="23" y="121"/>
                </a:lnTo>
                <a:lnTo>
                  <a:pt x="19" y="121"/>
                </a:lnTo>
                <a:lnTo>
                  <a:pt x="16" y="121"/>
                </a:lnTo>
                <a:lnTo>
                  <a:pt x="14" y="121"/>
                </a:lnTo>
                <a:lnTo>
                  <a:pt x="10" y="121"/>
                </a:lnTo>
                <a:lnTo>
                  <a:pt x="7" y="121"/>
                </a:lnTo>
                <a:lnTo>
                  <a:pt x="4" y="121"/>
                </a:lnTo>
                <a:lnTo>
                  <a:pt x="2" y="121"/>
                </a:lnTo>
                <a:lnTo>
                  <a:pt x="0" y="121"/>
                </a:lnTo>
                <a:lnTo>
                  <a:pt x="0" y="119"/>
                </a:lnTo>
                <a:lnTo>
                  <a:pt x="0" y="117"/>
                </a:lnTo>
                <a:lnTo>
                  <a:pt x="0" y="116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2"/>
                </a:lnTo>
                <a:lnTo>
                  <a:pt x="0" y="100"/>
                </a:lnTo>
                <a:lnTo>
                  <a:pt x="0" y="93"/>
                </a:lnTo>
                <a:lnTo>
                  <a:pt x="0" y="90"/>
                </a:lnTo>
                <a:lnTo>
                  <a:pt x="0" y="86"/>
                </a:lnTo>
                <a:lnTo>
                  <a:pt x="0" y="86"/>
                </a:lnTo>
                <a:lnTo>
                  <a:pt x="0" y="81"/>
                </a:lnTo>
                <a:lnTo>
                  <a:pt x="0" y="78"/>
                </a:lnTo>
                <a:lnTo>
                  <a:pt x="0" y="76"/>
                </a:lnTo>
                <a:lnTo>
                  <a:pt x="0" y="74"/>
                </a:lnTo>
                <a:lnTo>
                  <a:pt x="0" y="69"/>
                </a:lnTo>
                <a:lnTo>
                  <a:pt x="0" y="61"/>
                </a:lnTo>
                <a:lnTo>
                  <a:pt x="0" y="55"/>
                </a:lnTo>
                <a:lnTo>
                  <a:pt x="0" y="47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8"/>
                </a:lnTo>
                <a:lnTo>
                  <a:pt x="2" y="38"/>
                </a:lnTo>
                <a:lnTo>
                  <a:pt x="4" y="38"/>
                </a:lnTo>
                <a:lnTo>
                  <a:pt x="4" y="36"/>
                </a:lnTo>
                <a:lnTo>
                  <a:pt x="4" y="31"/>
                </a:lnTo>
                <a:lnTo>
                  <a:pt x="4" y="28"/>
                </a:lnTo>
                <a:lnTo>
                  <a:pt x="4" y="26"/>
                </a:lnTo>
                <a:lnTo>
                  <a:pt x="4" y="19"/>
                </a:lnTo>
                <a:lnTo>
                  <a:pt x="4" y="12"/>
                </a:lnTo>
                <a:lnTo>
                  <a:pt x="4" y="5"/>
                </a:lnTo>
                <a:lnTo>
                  <a:pt x="4" y="4"/>
                </a:lnTo>
                <a:lnTo>
                  <a:pt x="5" y="4"/>
                </a:lnTo>
                <a:lnTo>
                  <a:pt x="17" y="4"/>
                </a:lnTo>
                <a:lnTo>
                  <a:pt x="21" y="4"/>
                </a:lnTo>
                <a:lnTo>
                  <a:pt x="23" y="4"/>
                </a:lnTo>
                <a:lnTo>
                  <a:pt x="23" y="4"/>
                </a:lnTo>
                <a:lnTo>
                  <a:pt x="26" y="4"/>
                </a:lnTo>
                <a:lnTo>
                  <a:pt x="28" y="4"/>
                </a:lnTo>
                <a:lnTo>
                  <a:pt x="31" y="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3" name="Freeform 161"/>
          <p:cNvSpPr>
            <a:spLocks/>
          </p:cNvSpPr>
          <p:nvPr/>
        </p:nvSpPr>
        <p:spPr bwMode="auto">
          <a:xfrm>
            <a:off x="2522538" y="3022600"/>
            <a:ext cx="565150" cy="595313"/>
          </a:xfrm>
          <a:custGeom>
            <a:avLst/>
            <a:gdLst/>
            <a:ahLst/>
            <a:cxnLst>
              <a:cxn ang="0">
                <a:pos x="37" y="3"/>
              </a:cxn>
              <a:cxn ang="0">
                <a:pos x="87" y="1"/>
              </a:cxn>
              <a:cxn ang="0">
                <a:pos x="130" y="1"/>
              </a:cxn>
              <a:cxn ang="0">
                <a:pos x="165" y="3"/>
              </a:cxn>
              <a:cxn ang="0">
                <a:pos x="197" y="5"/>
              </a:cxn>
              <a:cxn ang="0">
                <a:pos x="235" y="5"/>
              </a:cxn>
              <a:cxn ang="0">
                <a:pos x="268" y="6"/>
              </a:cxn>
              <a:cxn ang="0">
                <a:pos x="314" y="6"/>
              </a:cxn>
              <a:cxn ang="0">
                <a:pos x="356" y="12"/>
              </a:cxn>
              <a:cxn ang="0">
                <a:pos x="356" y="44"/>
              </a:cxn>
              <a:cxn ang="0">
                <a:pos x="354" y="72"/>
              </a:cxn>
              <a:cxn ang="0">
                <a:pos x="350" y="113"/>
              </a:cxn>
              <a:cxn ang="0">
                <a:pos x="350" y="149"/>
              </a:cxn>
              <a:cxn ang="0">
                <a:pos x="349" y="180"/>
              </a:cxn>
              <a:cxn ang="0">
                <a:pos x="347" y="235"/>
              </a:cxn>
              <a:cxn ang="0">
                <a:pos x="345" y="282"/>
              </a:cxn>
              <a:cxn ang="0">
                <a:pos x="307" y="283"/>
              </a:cxn>
              <a:cxn ang="0">
                <a:pos x="273" y="342"/>
              </a:cxn>
              <a:cxn ang="0">
                <a:pos x="263" y="368"/>
              </a:cxn>
              <a:cxn ang="0">
                <a:pos x="252" y="361"/>
              </a:cxn>
              <a:cxn ang="0">
                <a:pos x="232" y="375"/>
              </a:cxn>
              <a:cxn ang="0">
                <a:pos x="211" y="368"/>
              </a:cxn>
              <a:cxn ang="0">
                <a:pos x="215" y="356"/>
              </a:cxn>
              <a:cxn ang="0">
                <a:pos x="218" y="342"/>
              </a:cxn>
              <a:cxn ang="0">
                <a:pos x="196" y="328"/>
              </a:cxn>
              <a:cxn ang="0">
                <a:pos x="194" y="302"/>
              </a:cxn>
              <a:cxn ang="0">
                <a:pos x="159" y="302"/>
              </a:cxn>
              <a:cxn ang="0">
                <a:pos x="130" y="292"/>
              </a:cxn>
              <a:cxn ang="0">
                <a:pos x="125" y="268"/>
              </a:cxn>
              <a:cxn ang="0">
                <a:pos x="115" y="251"/>
              </a:cxn>
              <a:cxn ang="0">
                <a:pos x="99" y="235"/>
              </a:cxn>
              <a:cxn ang="0">
                <a:pos x="98" y="222"/>
              </a:cxn>
              <a:cxn ang="0">
                <a:pos x="77" y="215"/>
              </a:cxn>
              <a:cxn ang="0">
                <a:pos x="58" y="209"/>
              </a:cxn>
              <a:cxn ang="0">
                <a:pos x="51" y="211"/>
              </a:cxn>
              <a:cxn ang="0">
                <a:pos x="44" y="204"/>
              </a:cxn>
              <a:cxn ang="0">
                <a:pos x="41" y="213"/>
              </a:cxn>
              <a:cxn ang="0">
                <a:pos x="36" y="199"/>
              </a:cxn>
              <a:cxn ang="0">
                <a:pos x="39" y="184"/>
              </a:cxn>
              <a:cxn ang="0">
                <a:pos x="29" y="185"/>
              </a:cxn>
              <a:cxn ang="0">
                <a:pos x="24" y="197"/>
              </a:cxn>
              <a:cxn ang="0">
                <a:pos x="22" y="196"/>
              </a:cxn>
              <a:cxn ang="0">
                <a:pos x="12" y="192"/>
              </a:cxn>
              <a:cxn ang="0">
                <a:pos x="10" y="191"/>
              </a:cxn>
              <a:cxn ang="0">
                <a:pos x="8" y="173"/>
              </a:cxn>
              <a:cxn ang="0">
                <a:pos x="8" y="161"/>
              </a:cxn>
              <a:cxn ang="0">
                <a:pos x="8" y="151"/>
              </a:cxn>
              <a:cxn ang="0">
                <a:pos x="6" y="141"/>
              </a:cxn>
              <a:cxn ang="0">
                <a:pos x="6" y="129"/>
              </a:cxn>
              <a:cxn ang="0">
                <a:pos x="15" y="127"/>
              </a:cxn>
              <a:cxn ang="0">
                <a:pos x="12" y="120"/>
              </a:cxn>
              <a:cxn ang="0">
                <a:pos x="10" y="113"/>
              </a:cxn>
              <a:cxn ang="0">
                <a:pos x="8" y="99"/>
              </a:cxn>
              <a:cxn ang="0">
                <a:pos x="10" y="84"/>
              </a:cxn>
              <a:cxn ang="0">
                <a:pos x="5" y="67"/>
              </a:cxn>
              <a:cxn ang="0">
                <a:pos x="15" y="62"/>
              </a:cxn>
              <a:cxn ang="0">
                <a:pos x="8" y="51"/>
              </a:cxn>
              <a:cxn ang="0">
                <a:pos x="3" y="39"/>
              </a:cxn>
              <a:cxn ang="0">
                <a:pos x="5" y="37"/>
              </a:cxn>
              <a:cxn ang="0">
                <a:pos x="1" y="25"/>
              </a:cxn>
              <a:cxn ang="0">
                <a:pos x="1" y="19"/>
              </a:cxn>
              <a:cxn ang="0">
                <a:pos x="8" y="13"/>
              </a:cxn>
              <a:cxn ang="0">
                <a:pos x="13" y="6"/>
              </a:cxn>
            </a:cxnLst>
            <a:rect l="0" t="0" r="r" b="b"/>
            <a:pathLst>
              <a:path w="356" h="375">
                <a:moveTo>
                  <a:pt x="12" y="3"/>
                </a:moveTo>
                <a:lnTo>
                  <a:pt x="15" y="3"/>
                </a:lnTo>
                <a:lnTo>
                  <a:pt x="17" y="3"/>
                </a:lnTo>
                <a:lnTo>
                  <a:pt x="18" y="3"/>
                </a:lnTo>
                <a:lnTo>
                  <a:pt x="20" y="3"/>
                </a:lnTo>
                <a:lnTo>
                  <a:pt x="22" y="3"/>
                </a:lnTo>
                <a:lnTo>
                  <a:pt x="24" y="3"/>
                </a:lnTo>
                <a:lnTo>
                  <a:pt x="27" y="3"/>
                </a:lnTo>
                <a:lnTo>
                  <a:pt x="30" y="3"/>
                </a:lnTo>
                <a:lnTo>
                  <a:pt x="32" y="3"/>
                </a:lnTo>
                <a:lnTo>
                  <a:pt x="34" y="3"/>
                </a:lnTo>
                <a:lnTo>
                  <a:pt x="37" y="3"/>
                </a:lnTo>
                <a:lnTo>
                  <a:pt x="43" y="1"/>
                </a:lnTo>
                <a:lnTo>
                  <a:pt x="48" y="1"/>
                </a:lnTo>
                <a:lnTo>
                  <a:pt x="49" y="1"/>
                </a:lnTo>
                <a:lnTo>
                  <a:pt x="55" y="1"/>
                </a:lnTo>
                <a:lnTo>
                  <a:pt x="56" y="1"/>
                </a:lnTo>
                <a:lnTo>
                  <a:pt x="58" y="1"/>
                </a:lnTo>
                <a:lnTo>
                  <a:pt x="63" y="1"/>
                </a:lnTo>
                <a:lnTo>
                  <a:pt x="65" y="1"/>
                </a:lnTo>
                <a:lnTo>
                  <a:pt x="70" y="1"/>
                </a:lnTo>
                <a:lnTo>
                  <a:pt x="77" y="1"/>
                </a:lnTo>
                <a:lnTo>
                  <a:pt x="82" y="1"/>
                </a:lnTo>
                <a:lnTo>
                  <a:pt x="87" y="1"/>
                </a:lnTo>
                <a:lnTo>
                  <a:pt x="91" y="1"/>
                </a:lnTo>
                <a:lnTo>
                  <a:pt x="94" y="1"/>
                </a:lnTo>
                <a:lnTo>
                  <a:pt x="98" y="1"/>
                </a:lnTo>
                <a:lnTo>
                  <a:pt x="99" y="1"/>
                </a:lnTo>
                <a:lnTo>
                  <a:pt x="103" y="1"/>
                </a:lnTo>
                <a:lnTo>
                  <a:pt x="111" y="1"/>
                </a:lnTo>
                <a:lnTo>
                  <a:pt x="118" y="0"/>
                </a:lnTo>
                <a:lnTo>
                  <a:pt x="120" y="0"/>
                </a:lnTo>
                <a:lnTo>
                  <a:pt x="122" y="0"/>
                </a:lnTo>
                <a:lnTo>
                  <a:pt x="123" y="0"/>
                </a:lnTo>
                <a:lnTo>
                  <a:pt x="125" y="0"/>
                </a:lnTo>
                <a:lnTo>
                  <a:pt x="130" y="1"/>
                </a:lnTo>
                <a:lnTo>
                  <a:pt x="137" y="1"/>
                </a:lnTo>
                <a:lnTo>
                  <a:pt x="144" y="1"/>
                </a:lnTo>
                <a:lnTo>
                  <a:pt x="144" y="1"/>
                </a:lnTo>
                <a:lnTo>
                  <a:pt x="146" y="1"/>
                </a:lnTo>
                <a:lnTo>
                  <a:pt x="147" y="1"/>
                </a:lnTo>
                <a:lnTo>
                  <a:pt x="151" y="1"/>
                </a:lnTo>
                <a:lnTo>
                  <a:pt x="154" y="1"/>
                </a:lnTo>
                <a:lnTo>
                  <a:pt x="156" y="1"/>
                </a:lnTo>
                <a:lnTo>
                  <a:pt x="159" y="3"/>
                </a:lnTo>
                <a:lnTo>
                  <a:pt x="161" y="3"/>
                </a:lnTo>
                <a:lnTo>
                  <a:pt x="163" y="3"/>
                </a:lnTo>
                <a:lnTo>
                  <a:pt x="165" y="3"/>
                </a:lnTo>
                <a:lnTo>
                  <a:pt x="166" y="3"/>
                </a:lnTo>
                <a:lnTo>
                  <a:pt x="168" y="3"/>
                </a:lnTo>
                <a:lnTo>
                  <a:pt x="170" y="3"/>
                </a:lnTo>
                <a:lnTo>
                  <a:pt x="172" y="3"/>
                </a:lnTo>
                <a:lnTo>
                  <a:pt x="175" y="3"/>
                </a:lnTo>
                <a:lnTo>
                  <a:pt x="177" y="3"/>
                </a:lnTo>
                <a:lnTo>
                  <a:pt x="185" y="5"/>
                </a:lnTo>
                <a:lnTo>
                  <a:pt x="189" y="5"/>
                </a:lnTo>
                <a:lnTo>
                  <a:pt x="189" y="5"/>
                </a:lnTo>
                <a:lnTo>
                  <a:pt x="194" y="5"/>
                </a:lnTo>
                <a:lnTo>
                  <a:pt x="196" y="5"/>
                </a:lnTo>
                <a:lnTo>
                  <a:pt x="197" y="5"/>
                </a:lnTo>
                <a:lnTo>
                  <a:pt x="199" y="5"/>
                </a:lnTo>
                <a:lnTo>
                  <a:pt x="202" y="5"/>
                </a:lnTo>
                <a:lnTo>
                  <a:pt x="204" y="5"/>
                </a:lnTo>
                <a:lnTo>
                  <a:pt x="208" y="5"/>
                </a:lnTo>
                <a:lnTo>
                  <a:pt x="209" y="5"/>
                </a:lnTo>
                <a:lnTo>
                  <a:pt x="211" y="5"/>
                </a:lnTo>
                <a:lnTo>
                  <a:pt x="216" y="5"/>
                </a:lnTo>
                <a:lnTo>
                  <a:pt x="218" y="5"/>
                </a:lnTo>
                <a:lnTo>
                  <a:pt x="220" y="5"/>
                </a:lnTo>
                <a:lnTo>
                  <a:pt x="221" y="5"/>
                </a:lnTo>
                <a:lnTo>
                  <a:pt x="227" y="5"/>
                </a:lnTo>
                <a:lnTo>
                  <a:pt x="235" y="5"/>
                </a:lnTo>
                <a:lnTo>
                  <a:pt x="235" y="5"/>
                </a:lnTo>
                <a:lnTo>
                  <a:pt x="239" y="5"/>
                </a:lnTo>
                <a:lnTo>
                  <a:pt x="240" y="5"/>
                </a:lnTo>
                <a:lnTo>
                  <a:pt x="242" y="5"/>
                </a:lnTo>
                <a:lnTo>
                  <a:pt x="245" y="5"/>
                </a:lnTo>
                <a:lnTo>
                  <a:pt x="247" y="6"/>
                </a:lnTo>
                <a:lnTo>
                  <a:pt x="252" y="6"/>
                </a:lnTo>
                <a:lnTo>
                  <a:pt x="254" y="6"/>
                </a:lnTo>
                <a:lnTo>
                  <a:pt x="259" y="6"/>
                </a:lnTo>
                <a:lnTo>
                  <a:pt x="264" y="6"/>
                </a:lnTo>
                <a:lnTo>
                  <a:pt x="266" y="6"/>
                </a:lnTo>
                <a:lnTo>
                  <a:pt x="268" y="6"/>
                </a:lnTo>
                <a:lnTo>
                  <a:pt x="276" y="6"/>
                </a:lnTo>
                <a:lnTo>
                  <a:pt x="278" y="6"/>
                </a:lnTo>
                <a:lnTo>
                  <a:pt x="282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295" y="6"/>
                </a:lnTo>
                <a:lnTo>
                  <a:pt x="297" y="6"/>
                </a:lnTo>
                <a:lnTo>
                  <a:pt x="299" y="6"/>
                </a:lnTo>
                <a:lnTo>
                  <a:pt x="307" y="6"/>
                </a:lnTo>
                <a:lnTo>
                  <a:pt x="311" y="6"/>
                </a:lnTo>
                <a:lnTo>
                  <a:pt x="314" y="6"/>
                </a:lnTo>
                <a:lnTo>
                  <a:pt x="319" y="6"/>
                </a:lnTo>
                <a:lnTo>
                  <a:pt x="323" y="6"/>
                </a:lnTo>
                <a:lnTo>
                  <a:pt x="325" y="6"/>
                </a:lnTo>
                <a:lnTo>
                  <a:pt x="330" y="6"/>
                </a:lnTo>
                <a:lnTo>
                  <a:pt x="331" y="6"/>
                </a:lnTo>
                <a:lnTo>
                  <a:pt x="340" y="6"/>
                </a:lnTo>
                <a:lnTo>
                  <a:pt x="344" y="6"/>
                </a:lnTo>
                <a:lnTo>
                  <a:pt x="350" y="6"/>
                </a:lnTo>
                <a:lnTo>
                  <a:pt x="356" y="6"/>
                </a:lnTo>
                <a:lnTo>
                  <a:pt x="356" y="8"/>
                </a:lnTo>
                <a:lnTo>
                  <a:pt x="356" y="10"/>
                </a:lnTo>
                <a:lnTo>
                  <a:pt x="356" y="12"/>
                </a:lnTo>
                <a:lnTo>
                  <a:pt x="356" y="15"/>
                </a:lnTo>
                <a:lnTo>
                  <a:pt x="356" y="19"/>
                </a:lnTo>
                <a:lnTo>
                  <a:pt x="356" y="22"/>
                </a:lnTo>
                <a:lnTo>
                  <a:pt x="356" y="27"/>
                </a:lnTo>
                <a:lnTo>
                  <a:pt x="356" y="29"/>
                </a:lnTo>
                <a:lnTo>
                  <a:pt x="356" y="31"/>
                </a:lnTo>
                <a:lnTo>
                  <a:pt x="356" y="32"/>
                </a:lnTo>
                <a:lnTo>
                  <a:pt x="356" y="36"/>
                </a:lnTo>
                <a:lnTo>
                  <a:pt x="356" y="37"/>
                </a:lnTo>
                <a:lnTo>
                  <a:pt x="356" y="41"/>
                </a:lnTo>
                <a:lnTo>
                  <a:pt x="356" y="43"/>
                </a:lnTo>
                <a:lnTo>
                  <a:pt x="356" y="44"/>
                </a:lnTo>
                <a:lnTo>
                  <a:pt x="356" y="44"/>
                </a:lnTo>
                <a:lnTo>
                  <a:pt x="356" y="46"/>
                </a:lnTo>
                <a:lnTo>
                  <a:pt x="356" y="48"/>
                </a:lnTo>
                <a:lnTo>
                  <a:pt x="356" y="50"/>
                </a:lnTo>
                <a:lnTo>
                  <a:pt x="356" y="51"/>
                </a:lnTo>
                <a:lnTo>
                  <a:pt x="356" y="53"/>
                </a:lnTo>
                <a:lnTo>
                  <a:pt x="356" y="56"/>
                </a:lnTo>
                <a:lnTo>
                  <a:pt x="356" y="58"/>
                </a:lnTo>
                <a:lnTo>
                  <a:pt x="354" y="60"/>
                </a:lnTo>
                <a:lnTo>
                  <a:pt x="354" y="63"/>
                </a:lnTo>
                <a:lnTo>
                  <a:pt x="354" y="67"/>
                </a:lnTo>
                <a:lnTo>
                  <a:pt x="354" y="72"/>
                </a:lnTo>
                <a:lnTo>
                  <a:pt x="354" y="75"/>
                </a:lnTo>
                <a:lnTo>
                  <a:pt x="352" y="75"/>
                </a:lnTo>
                <a:lnTo>
                  <a:pt x="350" y="75"/>
                </a:lnTo>
                <a:lnTo>
                  <a:pt x="350" y="84"/>
                </a:lnTo>
                <a:lnTo>
                  <a:pt x="350" y="89"/>
                </a:lnTo>
                <a:lnTo>
                  <a:pt x="350" y="94"/>
                </a:lnTo>
                <a:lnTo>
                  <a:pt x="350" y="101"/>
                </a:lnTo>
                <a:lnTo>
                  <a:pt x="350" y="105"/>
                </a:lnTo>
                <a:lnTo>
                  <a:pt x="350" y="106"/>
                </a:lnTo>
                <a:lnTo>
                  <a:pt x="350" y="110"/>
                </a:lnTo>
                <a:lnTo>
                  <a:pt x="350" y="111"/>
                </a:lnTo>
                <a:lnTo>
                  <a:pt x="350" y="113"/>
                </a:lnTo>
                <a:lnTo>
                  <a:pt x="350" y="115"/>
                </a:lnTo>
                <a:lnTo>
                  <a:pt x="350" y="120"/>
                </a:lnTo>
                <a:lnTo>
                  <a:pt x="350" y="120"/>
                </a:lnTo>
                <a:lnTo>
                  <a:pt x="350" y="123"/>
                </a:lnTo>
                <a:lnTo>
                  <a:pt x="350" y="125"/>
                </a:lnTo>
                <a:lnTo>
                  <a:pt x="349" y="127"/>
                </a:lnTo>
                <a:lnTo>
                  <a:pt x="349" y="129"/>
                </a:lnTo>
                <a:lnTo>
                  <a:pt x="349" y="134"/>
                </a:lnTo>
                <a:lnTo>
                  <a:pt x="349" y="141"/>
                </a:lnTo>
                <a:lnTo>
                  <a:pt x="349" y="146"/>
                </a:lnTo>
                <a:lnTo>
                  <a:pt x="349" y="148"/>
                </a:lnTo>
                <a:lnTo>
                  <a:pt x="350" y="149"/>
                </a:lnTo>
                <a:lnTo>
                  <a:pt x="349" y="149"/>
                </a:lnTo>
                <a:lnTo>
                  <a:pt x="349" y="151"/>
                </a:lnTo>
                <a:lnTo>
                  <a:pt x="349" y="153"/>
                </a:lnTo>
                <a:lnTo>
                  <a:pt x="349" y="158"/>
                </a:lnTo>
                <a:lnTo>
                  <a:pt x="349" y="160"/>
                </a:lnTo>
                <a:lnTo>
                  <a:pt x="349" y="166"/>
                </a:lnTo>
                <a:lnTo>
                  <a:pt x="349" y="168"/>
                </a:lnTo>
                <a:lnTo>
                  <a:pt x="349" y="170"/>
                </a:lnTo>
                <a:lnTo>
                  <a:pt x="349" y="172"/>
                </a:lnTo>
                <a:lnTo>
                  <a:pt x="349" y="173"/>
                </a:lnTo>
                <a:lnTo>
                  <a:pt x="349" y="175"/>
                </a:lnTo>
                <a:lnTo>
                  <a:pt x="349" y="180"/>
                </a:lnTo>
                <a:lnTo>
                  <a:pt x="349" y="182"/>
                </a:lnTo>
                <a:lnTo>
                  <a:pt x="349" y="187"/>
                </a:lnTo>
                <a:lnTo>
                  <a:pt x="349" y="192"/>
                </a:lnTo>
                <a:lnTo>
                  <a:pt x="347" y="201"/>
                </a:lnTo>
                <a:lnTo>
                  <a:pt x="347" y="208"/>
                </a:lnTo>
                <a:lnTo>
                  <a:pt x="347" y="213"/>
                </a:lnTo>
                <a:lnTo>
                  <a:pt x="347" y="222"/>
                </a:lnTo>
                <a:lnTo>
                  <a:pt x="347" y="223"/>
                </a:lnTo>
                <a:lnTo>
                  <a:pt x="347" y="225"/>
                </a:lnTo>
                <a:lnTo>
                  <a:pt x="347" y="227"/>
                </a:lnTo>
                <a:lnTo>
                  <a:pt x="347" y="230"/>
                </a:lnTo>
                <a:lnTo>
                  <a:pt x="347" y="235"/>
                </a:lnTo>
                <a:lnTo>
                  <a:pt x="347" y="240"/>
                </a:lnTo>
                <a:lnTo>
                  <a:pt x="347" y="244"/>
                </a:lnTo>
                <a:lnTo>
                  <a:pt x="347" y="256"/>
                </a:lnTo>
                <a:lnTo>
                  <a:pt x="347" y="258"/>
                </a:lnTo>
                <a:lnTo>
                  <a:pt x="347" y="261"/>
                </a:lnTo>
                <a:lnTo>
                  <a:pt x="347" y="263"/>
                </a:lnTo>
                <a:lnTo>
                  <a:pt x="347" y="265"/>
                </a:lnTo>
                <a:lnTo>
                  <a:pt x="345" y="270"/>
                </a:lnTo>
                <a:lnTo>
                  <a:pt x="345" y="273"/>
                </a:lnTo>
                <a:lnTo>
                  <a:pt x="345" y="278"/>
                </a:lnTo>
                <a:lnTo>
                  <a:pt x="345" y="280"/>
                </a:lnTo>
                <a:lnTo>
                  <a:pt x="345" y="282"/>
                </a:lnTo>
                <a:lnTo>
                  <a:pt x="345" y="283"/>
                </a:lnTo>
                <a:lnTo>
                  <a:pt x="345" y="289"/>
                </a:lnTo>
                <a:lnTo>
                  <a:pt x="345" y="297"/>
                </a:lnTo>
                <a:lnTo>
                  <a:pt x="340" y="296"/>
                </a:lnTo>
                <a:lnTo>
                  <a:pt x="331" y="292"/>
                </a:lnTo>
                <a:lnTo>
                  <a:pt x="325" y="290"/>
                </a:lnTo>
                <a:lnTo>
                  <a:pt x="319" y="287"/>
                </a:lnTo>
                <a:lnTo>
                  <a:pt x="318" y="287"/>
                </a:lnTo>
                <a:lnTo>
                  <a:pt x="311" y="285"/>
                </a:lnTo>
                <a:lnTo>
                  <a:pt x="311" y="285"/>
                </a:lnTo>
                <a:lnTo>
                  <a:pt x="307" y="285"/>
                </a:lnTo>
                <a:lnTo>
                  <a:pt x="307" y="283"/>
                </a:lnTo>
                <a:lnTo>
                  <a:pt x="301" y="282"/>
                </a:lnTo>
                <a:lnTo>
                  <a:pt x="297" y="280"/>
                </a:lnTo>
                <a:lnTo>
                  <a:pt x="295" y="280"/>
                </a:lnTo>
                <a:lnTo>
                  <a:pt x="295" y="283"/>
                </a:lnTo>
                <a:lnTo>
                  <a:pt x="294" y="287"/>
                </a:lnTo>
                <a:lnTo>
                  <a:pt x="287" y="301"/>
                </a:lnTo>
                <a:lnTo>
                  <a:pt x="283" y="313"/>
                </a:lnTo>
                <a:lnTo>
                  <a:pt x="280" y="318"/>
                </a:lnTo>
                <a:lnTo>
                  <a:pt x="280" y="321"/>
                </a:lnTo>
                <a:lnTo>
                  <a:pt x="278" y="330"/>
                </a:lnTo>
                <a:lnTo>
                  <a:pt x="273" y="339"/>
                </a:lnTo>
                <a:lnTo>
                  <a:pt x="273" y="342"/>
                </a:lnTo>
                <a:lnTo>
                  <a:pt x="271" y="344"/>
                </a:lnTo>
                <a:lnTo>
                  <a:pt x="271" y="345"/>
                </a:lnTo>
                <a:lnTo>
                  <a:pt x="268" y="351"/>
                </a:lnTo>
                <a:lnTo>
                  <a:pt x="268" y="352"/>
                </a:lnTo>
                <a:lnTo>
                  <a:pt x="264" y="359"/>
                </a:lnTo>
                <a:lnTo>
                  <a:pt x="264" y="361"/>
                </a:lnTo>
                <a:lnTo>
                  <a:pt x="264" y="361"/>
                </a:lnTo>
                <a:lnTo>
                  <a:pt x="264" y="363"/>
                </a:lnTo>
                <a:lnTo>
                  <a:pt x="264" y="364"/>
                </a:lnTo>
                <a:lnTo>
                  <a:pt x="263" y="364"/>
                </a:lnTo>
                <a:lnTo>
                  <a:pt x="263" y="366"/>
                </a:lnTo>
                <a:lnTo>
                  <a:pt x="263" y="368"/>
                </a:lnTo>
                <a:lnTo>
                  <a:pt x="261" y="369"/>
                </a:lnTo>
                <a:lnTo>
                  <a:pt x="261" y="371"/>
                </a:lnTo>
                <a:lnTo>
                  <a:pt x="261" y="369"/>
                </a:lnTo>
                <a:lnTo>
                  <a:pt x="261" y="368"/>
                </a:lnTo>
                <a:lnTo>
                  <a:pt x="261" y="366"/>
                </a:lnTo>
                <a:lnTo>
                  <a:pt x="261" y="364"/>
                </a:lnTo>
                <a:lnTo>
                  <a:pt x="259" y="364"/>
                </a:lnTo>
                <a:lnTo>
                  <a:pt x="259" y="363"/>
                </a:lnTo>
                <a:lnTo>
                  <a:pt x="258" y="363"/>
                </a:lnTo>
                <a:lnTo>
                  <a:pt x="256" y="363"/>
                </a:lnTo>
                <a:lnTo>
                  <a:pt x="254" y="361"/>
                </a:lnTo>
                <a:lnTo>
                  <a:pt x="252" y="361"/>
                </a:lnTo>
                <a:lnTo>
                  <a:pt x="251" y="363"/>
                </a:lnTo>
                <a:lnTo>
                  <a:pt x="249" y="363"/>
                </a:lnTo>
                <a:lnTo>
                  <a:pt x="249" y="363"/>
                </a:lnTo>
                <a:lnTo>
                  <a:pt x="247" y="364"/>
                </a:lnTo>
                <a:lnTo>
                  <a:pt x="245" y="366"/>
                </a:lnTo>
                <a:lnTo>
                  <a:pt x="244" y="368"/>
                </a:lnTo>
                <a:lnTo>
                  <a:pt x="240" y="371"/>
                </a:lnTo>
                <a:lnTo>
                  <a:pt x="239" y="371"/>
                </a:lnTo>
                <a:lnTo>
                  <a:pt x="237" y="373"/>
                </a:lnTo>
                <a:lnTo>
                  <a:pt x="235" y="373"/>
                </a:lnTo>
                <a:lnTo>
                  <a:pt x="233" y="375"/>
                </a:lnTo>
                <a:lnTo>
                  <a:pt x="232" y="375"/>
                </a:lnTo>
                <a:lnTo>
                  <a:pt x="230" y="375"/>
                </a:lnTo>
                <a:lnTo>
                  <a:pt x="228" y="373"/>
                </a:lnTo>
                <a:lnTo>
                  <a:pt x="227" y="373"/>
                </a:lnTo>
                <a:lnTo>
                  <a:pt x="225" y="373"/>
                </a:lnTo>
                <a:lnTo>
                  <a:pt x="221" y="373"/>
                </a:lnTo>
                <a:lnTo>
                  <a:pt x="220" y="373"/>
                </a:lnTo>
                <a:lnTo>
                  <a:pt x="220" y="371"/>
                </a:lnTo>
                <a:lnTo>
                  <a:pt x="218" y="371"/>
                </a:lnTo>
                <a:lnTo>
                  <a:pt x="216" y="371"/>
                </a:lnTo>
                <a:lnTo>
                  <a:pt x="215" y="369"/>
                </a:lnTo>
                <a:lnTo>
                  <a:pt x="213" y="369"/>
                </a:lnTo>
                <a:lnTo>
                  <a:pt x="211" y="368"/>
                </a:lnTo>
                <a:lnTo>
                  <a:pt x="209" y="368"/>
                </a:lnTo>
                <a:lnTo>
                  <a:pt x="209" y="366"/>
                </a:lnTo>
                <a:lnTo>
                  <a:pt x="208" y="364"/>
                </a:lnTo>
                <a:lnTo>
                  <a:pt x="208" y="363"/>
                </a:lnTo>
                <a:lnTo>
                  <a:pt x="208" y="361"/>
                </a:lnTo>
                <a:lnTo>
                  <a:pt x="208" y="361"/>
                </a:lnTo>
                <a:lnTo>
                  <a:pt x="208" y="359"/>
                </a:lnTo>
                <a:lnTo>
                  <a:pt x="209" y="359"/>
                </a:lnTo>
                <a:lnTo>
                  <a:pt x="209" y="357"/>
                </a:lnTo>
                <a:lnTo>
                  <a:pt x="211" y="357"/>
                </a:lnTo>
                <a:lnTo>
                  <a:pt x="213" y="356"/>
                </a:lnTo>
                <a:lnTo>
                  <a:pt x="215" y="356"/>
                </a:lnTo>
                <a:lnTo>
                  <a:pt x="215" y="354"/>
                </a:lnTo>
                <a:lnTo>
                  <a:pt x="216" y="354"/>
                </a:lnTo>
                <a:lnTo>
                  <a:pt x="218" y="352"/>
                </a:lnTo>
                <a:lnTo>
                  <a:pt x="220" y="352"/>
                </a:lnTo>
                <a:lnTo>
                  <a:pt x="220" y="351"/>
                </a:lnTo>
                <a:lnTo>
                  <a:pt x="220" y="351"/>
                </a:lnTo>
                <a:lnTo>
                  <a:pt x="220" y="349"/>
                </a:lnTo>
                <a:lnTo>
                  <a:pt x="220" y="347"/>
                </a:lnTo>
                <a:lnTo>
                  <a:pt x="220" y="345"/>
                </a:lnTo>
                <a:lnTo>
                  <a:pt x="220" y="345"/>
                </a:lnTo>
                <a:lnTo>
                  <a:pt x="220" y="344"/>
                </a:lnTo>
                <a:lnTo>
                  <a:pt x="218" y="342"/>
                </a:lnTo>
                <a:lnTo>
                  <a:pt x="215" y="342"/>
                </a:lnTo>
                <a:lnTo>
                  <a:pt x="211" y="340"/>
                </a:lnTo>
                <a:lnTo>
                  <a:pt x="209" y="340"/>
                </a:lnTo>
                <a:lnTo>
                  <a:pt x="206" y="339"/>
                </a:lnTo>
                <a:lnTo>
                  <a:pt x="204" y="337"/>
                </a:lnTo>
                <a:lnTo>
                  <a:pt x="202" y="337"/>
                </a:lnTo>
                <a:lnTo>
                  <a:pt x="201" y="335"/>
                </a:lnTo>
                <a:lnTo>
                  <a:pt x="199" y="333"/>
                </a:lnTo>
                <a:lnTo>
                  <a:pt x="197" y="332"/>
                </a:lnTo>
                <a:lnTo>
                  <a:pt x="196" y="330"/>
                </a:lnTo>
                <a:lnTo>
                  <a:pt x="196" y="330"/>
                </a:lnTo>
                <a:lnTo>
                  <a:pt x="196" y="328"/>
                </a:lnTo>
                <a:lnTo>
                  <a:pt x="196" y="325"/>
                </a:lnTo>
                <a:lnTo>
                  <a:pt x="196" y="321"/>
                </a:lnTo>
                <a:lnTo>
                  <a:pt x="196" y="320"/>
                </a:lnTo>
                <a:lnTo>
                  <a:pt x="197" y="318"/>
                </a:lnTo>
                <a:lnTo>
                  <a:pt x="199" y="316"/>
                </a:lnTo>
                <a:lnTo>
                  <a:pt x="199" y="314"/>
                </a:lnTo>
                <a:lnTo>
                  <a:pt x="199" y="311"/>
                </a:lnTo>
                <a:lnTo>
                  <a:pt x="197" y="308"/>
                </a:lnTo>
                <a:lnTo>
                  <a:pt x="196" y="306"/>
                </a:lnTo>
                <a:lnTo>
                  <a:pt x="196" y="304"/>
                </a:lnTo>
                <a:lnTo>
                  <a:pt x="194" y="304"/>
                </a:lnTo>
                <a:lnTo>
                  <a:pt x="194" y="302"/>
                </a:lnTo>
                <a:lnTo>
                  <a:pt x="192" y="302"/>
                </a:lnTo>
                <a:lnTo>
                  <a:pt x="189" y="301"/>
                </a:lnTo>
                <a:lnTo>
                  <a:pt x="189" y="301"/>
                </a:lnTo>
                <a:lnTo>
                  <a:pt x="185" y="301"/>
                </a:lnTo>
                <a:lnTo>
                  <a:pt x="173" y="302"/>
                </a:lnTo>
                <a:lnTo>
                  <a:pt x="172" y="302"/>
                </a:lnTo>
                <a:lnTo>
                  <a:pt x="168" y="302"/>
                </a:lnTo>
                <a:lnTo>
                  <a:pt x="166" y="302"/>
                </a:lnTo>
                <a:lnTo>
                  <a:pt x="165" y="302"/>
                </a:lnTo>
                <a:lnTo>
                  <a:pt x="163" y="302"/>
                </a:lnTo>
                <a:lnTo>
                  <a:pt x="161" y="302"/>
                </a:lnTo>
                <a:lnTo>
                  <a:pt x="159" y="302"/>
                </a:lnTo>
                <a:lnTo>
                  <a:pt x="156" y="302"/>
                </a:lnTo>
                <a:lnTo>
                  <a:pt x="154" y="302"/>
                </a:lnTo>
                <a:lnTo>
                  <a:pt x="153" y="302"/>
                </a:lnTo>
                <a:lnTo>
                  <a:pt x="151" y="301"/>
                </a:lnTo>
                <a:lnTo>
                  <a:pt x="147" y="301"/>
                </a:lnTo>
                <a:lnTo>
                  <a:pt x="144" y="301"/>
                </a:lnTo>
                <a:lnTo>
                  <a:pt x="144" y="301"/>
                </a:lnTo>
                <a:lnTo>
                  <a:pt x="142" y="299"/>
                </a:lnTo>
                <a:lnTo>
                  <a:pt x="141" y="297"/>
                </a:lnTo>
                <a:lnTo>
                  <a:pt x="137" y="296"/>
                </a:lnTo>
                <a:lnTo>
                  <a:pt x="134" y="294"/>
                </a:lnTo>
                <a:lnTo>
                  <a:pt x="130" y="292"/>
                </a:lnTo>
                <a:lnTo>
                  <a:pt x="129" y="289"/>
                </a:lnTo>
                <a:lnTo>
                  <a:pt x="129" y="287"/>
                </a:lnTo>
                <a:lnTo>
                  <a:pt x="127" y="285"/>
                </a:lnTo>
                <a:lnTo>
                  <a:pt x="127" y="285"/>
                </a:lnTo>
                <a:lnTo>
                  <a:pt x="125" y="283"/>
                </a:lnTo>
                <a:lnTo>
                  <a:pt x="125" y="282"/>
                </a:lnTo>
                <a:lnTo>
                  <a:pt x="125" y="280"/>
                </a:lnTo>
                <a:lnTo>
                  <a:pt x="125" y="277"/>
                </a:lnTo>
                <a:lnTo>
                  <a:pt x="125" y="275"/>
                </a:lnTo>
                <a:lnTo>
                  <a:pt x="125" y="271"/>
                </a:lnTo>
                <a:lnTo>
                  <a:pt x="125" y="270"/>
                </a:lnTo>
                <a:lnTo>
                  <a:pt x="125" y="268"/>
                </a:lnTo>
                <a:lnTo>
                  <a:pt x="125" y="266"/>
                </a:lnTo>
                <a:lnTo>
                  <a:pt x="125" y="263"/>
                </a:lnTo>
                <a:lnTo>
                  <a:pt x="123" y="261"/>
                </a:lnTo>
                <a:lnTo>
                  <a:pt x="123" y="259"/>
                </a:lnTo>
                <a:lnTo>
                  <a:pt x="122" y="258"/>
                </a:lnTo>
                <a:lnTo>
                  <a:pt x="122" y="256"/>
                </a:lnTo>
                <a:lnTo>
                  <a:pt x="120" y="256"/>
                </a:lnTo>
                <a:lnTo>
                  <a:pt x="120" y="254"/>
                </a:lnTo>
                <a:lnTo>
                  <a:pt x="118" y="253"/>
                </a:lnTo>
                <a:lnTo>
                  <a:pt x="116" y="253"/>
                </a:lnTo>
                <a:lnTo>
                  <a:pt x="115" y="251"/>
                </a:lnTo>
                <a:lnTo>
                  <a:pt x="115" y="251"/>
                </a:lnTo>
                <a:lnTo>
                  <a:pt x="113" y="249"/>
                </a:lnTo>
                <a:lnTo>
                  <a:pt x="110" y="249"/>
                </a:lnTo>
                <a:lnTo>
                  <a:pt x="108" y="249"/>
                </a:lnTo>
                <a:lnTo>
                  <a:pt x="106" y="249"/>
                </a:lnTo>
                <a:lnTo>
                  <a:pt x="104" y="247"/>
                </a:lnTo>
                <a:lnTo>
                  <a:pt x="103" y="247"/>
                </a:lnTo>
                <a:lnTo>
                  <a:pt x="103" y="246"/>
                </a:lnTo>
                <a:lnTo>
                  <a:pt x="101" y="246"/>
                </a:lnTo>
                <a:lnTo>
                  <a:pt x="101" y="244"/>
                </a:lnTo>
                <a:lnTo>
                  <a:pt x="101" y="240"/>
                </a:lnTo>
                <a:lnTo>
                  <a:pt x="99" y="237"/>
                </a:lnTo>
                <a:lnTo>
                  <a:pt x="99" y="235"/>
                </a:lnTo>
                <a:lnTo>
                  <a:pt x="99" y="234"/>
                </a:lnTo>
                <a:lnTo>
                  <a:pt x="99" y="232"/>
                </a:lnTo>
                <a:lnTo>
                  <a:pt x="99" y="230"/>
                </a:lnTo>
                <a:lnTo>
                  <a:pt x="101" y="230"/>
                </a:lnTo>
                <a:lnTo>
                  <a:pt x="101" y="228"/>
                </a:lnTo>
                <a:lnTo>
                  <a:pt x="101" y="227"/>
                </a:lnTo>
                <a:lnTo>
                  <a:pt x="101" y="225"/>
                </a:lnTo>
                <a:lnTo>
                  <a:pt x="99" y="225"/>
                </a:lnTo>
                <a:lnTo>
                  <a:pt x="99" y="223"/>
                </a:lnTo>
                <a:lnTo>
                  <a:pt x="99" y="223"/>
                </a:lnTo>
                <a:lnTo>
                  <a:pt x="98" y="223"/>
                </a:lnTo>
                <a:lnTo>
                  <a:pt x="98" y="222"/>
                </a:lnTo>
                <a:lnTo>
                  <a:pt x="96" y="222"/>
                </a:lnTo>
                <a:lnTo>
                  <a:pt x="92" y="222"/>
                </a:lnTo>
                <a:lnTo>
                  <a:pt x="87" y="218"/>
                </a:lnTo>
                <a:lnTo>
                  <a:pt x="86" y="218"/>
                </a:lnTo>
                <a:lnTo>
                  <a:pt x="84" y="220"/>
                </a:lnTo>
                <a:lnTo>
                  <a:pt x="84" y="220"/>
                </a:lnTo>
                <a:lnTo>
                  <a:pt x="82" y="222"/>
                </a:lnTo>
                <a:lnTo>
                  <a:pt x="80" y="222"/>
                </a:lnTo>
                <a:lnTo>
                  <a:pt x="79" y="220"/>
                </a:lnTo>
                <a:lnTo>
                  <a:pt x="77" y="218"/>
                </a:lnTo>
                <a:lnTo>
                  <a:pt x="77" y="216"/>
                </a:lnTo>
                <a:lnTo>
                  <a:pt x="77" y="215"/>
                </a:lnTo>
                <a:lnTo>
                  <a:pt x="75" y="215"/>
                </a:lnTo>
                <a:lnTo>
                  <a:pt x="75" y="213"/>
                </a:lnTo>
                <a:lnTo>
                  <a:pt x="75" y="211"/>
                </a:lnTo>
                <a:lnTo>
                  <a:pt x="73" y="211"/>
                </a:lnTo>
                <a:lnTo>
                  <a:pt x="73" y="209"/>
                </a:lnTo>
                <a:lnTo>
                  <a:pt x="72" y="209"/>
                </a:lnTo>
                <a:lnTo>
                  <a:pt x="70" y="209"/>
                </a:lnTo>
                <a:lnTo>
                  <a:pt x="68" y="209"/>
                </a:lnTo>
                <a:lnTo>
                  <a:pt x="68" y="211"/>
                </a:lnTo>
                <a:lnTo>
                  <a:pt x="65" y="211"/>
                </a:lnTo>
                <a:lnTo>
                  <a:pt x="60" y="211"/>
                </a:lnTo>
                <a:lnTo>
                  <a:pt x="58" y="209"/>
                </a:lnTo>
                <a:lnTo>
                  <a:pt x="56" y="209"/>
                </a:lnTo>
                <a:lnTo>
                  <a:pt x="55" y="209"/>
                </a:lnTo>
                <a:lnTo>
                  <a:pt x="53" y="209"/>
                </a:lnTo>
                <a:lnTo>
                  <a:pt x="53" y="208"/>
                </a:lnTo>
                <a:lnTo>
                  <a:pt x="51" y="206"/>
                </a:lnTo>
                <a:lnTo>
                  <a:pt x="49" y="206"/>
                </a:lnTo>
                <a:lnTo>
                  <a:pt x="48" y="206"/>
                </a:lnTo>
                <a:lnTo>
                  <a:pt x="48" y="208"/>
                </a:lnTo>
                <a:lnTo>
                  <a:pt x="49" y="208"/>
                </a:lnTo>
                <a:lnTo>
                  <a:pt x="53" y="209"/>
                </a:lnTo>
                <a:lnTo>
                  <a:pt x="53" y="209"/>
                </a:lnTo>
                <a:lnTo>
                  <a:pt x="51" y="211"/>
                </a:lnTo>
                <a:lnTo>
                  <a:pt x="49" y="213"/>
                </a:lnTo>
                <a:lnTo>
                  <a:pt x="48" y="213"/>
                </a:lnTo>
                <a:lnTo>
                  <a:pt x="46" y="213"/>
                </a:lnTo>
                <a:lnTo>
                  <a:pt x="44" y="213"/>
                </a:lnTo>
                <a:lnTo>
                  <a:pt x="43" y="213"/>
                </a:lnTo>
                <a:lnTo>
                  <a:pt x="43" y="211"/>
                </a:lnTo>
                <a:lnTo>
                  <a:pt x="44" y="211"/>
                </a:lnTo>
                <a:lnTo>
                  <a:pt x="44" y="209"/>
                </a:lnTo>
                <a:lnTo>
                  <a:pt x="44" y="209"/>
                </a:lnTo>
                <a:lnTo>
                  <a:pt x="44" y="208"/>
                </a:lnTo>
                <a:lnTo>
                  <a:pt x="44" y="206"/>
                </a:lnTo>
                <a:lnTo>
                  <a:pt x="44" y="204"/>
                </a:lnTo>
                <a:lnTo>
                  <a:pt x="43" y="204"/>
                </a:lnTo>
                <a:lnTo>
                  <a:pt x="41" y="203"/>
                </a:lnTo>
                <a:lnTo>
                  <a:pt x="39" y="203"/>
                </a:lnTo>
                <a:lnTo>
                  <a:pt x="39" y="204"/>
                </a:lnTo>
                <a:lnTo>
                  <a:pt x="39" y="204"/>
                </a:lnTo>
                <a:lnTo>
                  <a:pt x="39" y="206"/>
                </a:lnTo>
                <a:lnTo>
                  <a:pt x="39" y="208"/>
                </a:lnTo>
                <a:lnTo>
                  <a:pt x="39" y="208"/>
                </a:lnTo>
                <a:lnTo>
                  <a:pt x="41" y="209"/>
                </a:lnTo>
                <a:lnTo>
                  <a:pt x="41" y="209"/>
                </a:lnTo>
                <a:lnTo>
                  <a:pt x="41" y="211"/>
                </a:lnTo>
                <a:lnTo>
                  <a:pt x="41" y="213"/>
                </a:lnTo>
                <a:lnTo>
                  <a:pt x="39" y="213"/>
                </a:lnTo>
                <a:lnTo>
                  <a:pt x="39" y="211"/>
                </a:lnTo>
                <a:lnTo>
                  <a:pt x="37" y="209"/>
                </a:lnTo>
                <a:lnTo>
                  <a:pt x="36" y="209"/>
                </a:lnTo>
                <a:lnTo>
                  <a:pt x="34" y="209"/>
                </a:lnTo>
                <a:lnTo>
                  <a:pt x="34" y="208"/>
                </a:lnTo>
                <a:lnTo>
                  <a:pt x="34" y="206"/>
                </a:lnTo>
                <a:lnTo>
                  <a:pt x="34" y="204"/>
                </a:lnTo>
                <a:lnTo>
                  <a:pt x="36" y="203"/>
                </a:lnTo>
                <a:lnTo>
                  <a:pt x="34" y="201"/>
                </a:lnTo>
                <a:lnTo>
                  <a:pt x="34" y="199"/>
                </a:lnTo>
                <a:lnTo>
                  <a:pt x="36" y="199"/>
                </a:lnTo>
                <a:lnTo>
                  <a:pt x="37" y="199"/>
                </a:lnTo>
                <a:lnTo>
                  <a:pt x="39" y="199"/>
                </a:lnTo>
                <a:lnTo>
                  <a:pt x="39" y="197"/>
                </a:lnTo>
                <a:lnTo>
                  <a:pt x="39" y="196"/>
                </a:lnTo>
                <a:lnTo>
                  <a:pt x="39" y="196"/>
                </a:lnTo>
                <a:lnTo>
                  <a:pt x="39" y="194"/>
                </a:lnTo>
                <a:lnTo>
                  <a:pt x="37" y="192"/>
                </a:lnTo>
                <a:lnTo>
                  <a:pt x="37" y="191"/>
                </a:lnTo>
                <a:lnTo>
                  <a:pt x="37" y="189"/>
                </a:lnTo>
                <a:lnTo>
                  <a:pt x="39" y="187"/>
                </a:lnTo>
                <a:lnTo>
                  <a:pt x="39" y="185"/>
                </a:lnTo>
                <a:lnTo>
                  <a:pt x="39" y="184"/>
                </a:lnTo>
                <a:lnTo>
                  <a:pt x="39" y="182"/>
                </a:lnTo>
                <a:lnTo>
                  <a:pt x="37" y="180"/>
                </a:lnTo>
                <a:lnTo>
                  <a:pt x="36" y="180"/>
                </a:lnTo>
                <a:lnTo>
                  <a:pt x="36" y="180"/>
                </a:lnTo>
                <a:lnTo>
                  <a:pt x="34" y="180"/>
                </a:lnTo>
                <a:lnTo>
                  <a:pt x="32" y="180"/>
                </a:lnTo>
                <a:lnTo>
                  <a:pt x="30" y="180"/>
                </a:lnTo>
                <a:lnTo>
                  <a:pt x="29" y="180"/>
                </a:lnTo>
                <a:lnTo>
                  <a:pt x="27" y="182"/>
                </a:lnTo>
                <a:lnTo>
                  <a:pt x="27" y="184"/>
                </a:lnTo>
                <a:lnTo>
                  <a:pt x="29" y="184"/>
                </a:lnTo>
                <a:lnTo>
                  <a:pt x="29" y="185"/>
                </a:lnTo>
                <a:lnTo>
                  <a:pt x="29" y="187"/>
                </a:lnTo>
                <a:lnTo>
                  <a:pt x="27" y="187"/>
                </a:lnTo>
                <a:lnTo>
                  <a:pt x="25" y="187"/>
                </a:lnTo>
                <a:lnTo>
                  <a:pt x="25" y="189"/>
                </a:lnTo>
                <a:lnTo>
                  <a:pt x="25" y="191"/>
                </a:lnTo>
                <a:lnTo>
                  <a:pt x="24" y="192"/>
                </a:lnTo>
                <a:lnTo>
                  <a:pt x="24" y="192"/>
                </a:lnTo>
                <a:lnTo>
                  <a:pt x="24" y="194"/>
                </a:lnTo>
                <a:lnTo>
                  <a:pt x="24" y="194"/>
                </a:lnTo>
                <a:lnTo>
                  <a:pt x="24" y="196"/>
                </a:lnTo>
                <a:lnTo>
                  <a:pt x="24" y="196"/>
                </a:lnTo>
                <a:lnTo>
                  <a:pt x="24" y="197"/>
                </a:lnTo>
                <a:lnTo>
                  <a:pt x="24" y="199"/>
                </a:lnTo>
                <a:lnTo>
                  <a:pt x="24" y="201"/>
                </a:lnTo>
                <a:lnTo>
                  <a:pt x="24" y="203"/>
                </a:lnTo>
                <a:lnTo>
                  <a:pt x="24" y="203"/>
                </a:lnTo>
                <a:lnTo>
                  <a:pt x="24" y="204"/>
                </a:lnTo>
                <a:lnTo>
                  <a:pt x="22" y="204"/>
                </a:lnTo>
                <a:lnTo>
                  <a:pt x="20" y="203"/>
                </a:lnTo>
                <a:lnTo>
                  <a:pt x="18" y="201"/>
                </a:lnTo>
                <a:lnTo>
                  <a:pt x="20" y="199"/>
                </a:lnTo>
                <a:lnTo>
                  <a:pt x="22" y="197"/>
                </a:lnTo>
                <a:lnTo>
                  <a:pt x="22" y="196"/>
                </a:lnTo>
                <a:lnTo>
                  <a:pt x="22" y="196"/>
                </a:lnTo>
                <a:lnTo>
                  <a:pt x="22" y="194"/>
                </a:lnTo>
                <a:lnTo>
                  <a:pt x="22" y="192"/>
                </a:lnTo>
                <a:lnTo>
                  <a:pt x="22" y="191"/>
                </a:lnTo>
                <a:lnTo>
                  <a:pt x="20" y="191"/>
                </a:lnTo>
                <a:lnTo>
                  <a:pt x="20" y="189"/>
                </a:lnTo>
                <a:lnTo>
                  <a:pt x="18" y="189"/>
                </a:lnTo>
                <a:lnTo>
                  <a:pt x="17" y="189"/>
                </a:lnTo>
                <a:lnTo>
                  <a:pt x="15" y="189"/>
                </a:lnTo>
                <a:lnTo>
                  <a:pt x="15" y="191"/>
                </a:lnTo>
                <a:lnTo>
                  <a:pt x="13" y="191"/>
                </a:lnTo>
                <a:lnTo>
                  <a:pt x="13" y="192"/>
                </a:lnTo>
                <a:lnTo>
                  <a:pt x="12" y="192"/>
                </a:lnTo>
                <a:lnTo>
                  <a:pt x="10" y="192"/>
                </a:lnTo>
                <a:lnTo>
                  <a:pt x="8" y="194"/>
                </a:lnTo>
                <a:lnTo>
                  <a:pt x="8" y="192"/>
                </a:lnTo>
                <a:lnTo>
                  <a:pt x="6" y="192"/>
                </a:lnTo>
                <a:lnTo>
                  <a:pt x="6" y="191"/>
                </a:lnTo>
                <a:lnTo>
                  <a:pt x="6" y="189"/>
                </a:lnTo>
                <a:lnTo>
                  <a:pt x="6" y="187"/>
                </a:lnTo>
                <a:lnTo>
                  <a:pt x="8" y="185"/>
                </a:lnTo>
                <a:lnTo>
                  <a:pt x="8" y="187"/>
                </a:lnTo>
                <a:lnTo>
                  <a:pt x="8" y="189"/>
                </a:lnTo>
                <a:lnTo>
                  <a:pt x="10" y="189"/>
                </a:lnTo>
                <a:lnTo>
                  <a:pt x="10" y="191"/>
                </a:lnTo>
                <a:lnTo>
                  <a:pt x="12" y="189"/>
                </a:lnTo>
                <a:lnTo>
                  <a:pt x="13" y="189"/>
                </a:lnTo>
                <a:lnTo>
                  <a:pt x="13" y="187"/>
                </a:lnTo>
                <a:lnTo>
                  <a:pt x="15" y="185"/>
                </a:lnTo>
                <a:lnTo>
                  <a:pt x="15" y="182"/>
                </a:lnTo>
                <a:lnTo>
                  <a:pt x="13" y="180"/>
                </a:lnTo>
                <a:lnTo>
                  <a:pt x="13" y="179"/>
                </a:lnTo>
                <a:lnTo>
                  <a:pt x="12" y="179"/>
                </a:lnTo>
                <a:lnTo>
                  <a:pt x="12" y="177"/>
                </a:lnTo>
                <a:lnTo>
                  <a:pt x="10" y="175"/>
                </a:lnTo>
                <a:lnTo>
                  <a:pt x="10" y="173"/>
                </a:lnTo>
                <a:lnTo>
                  <a:pt x="8" y="173"/>
                </a:lnTo>
                <a:lnTo>
                  <a:pt x="8" y="173"/>
                </a:lnTo>
                <a:lnTo>
                  <a:pt x="8" y="172"/>
                </a:lnTo>
                <a:lnTo>
                  <a:pt x="6" y="172"/>
                </a:lnTo>
                <a:lnTo>
                  <a:pt x="6" y="170"/>
                </a:lnTo>
                <a:lnTo>
                  <a:pt x="6" y="168"/>
                </a:lnTo>
                <a:lnTo>
                  <a:pt x="6" y="166"/>
                </a:lnTo>
                <a:lnTo>
                  <a:pt x="6" y="165"/>
                </a:lnTo>
                <a:lnTo>
                  <a:pt x="6" y="165"/>
                </a:lnTo>
                <a:lnTo>
                  <a:pt x="6" y="163"/>
                </a:lnTo>
                <a:lnTo>
                  <a:pt x="6" y="161"/>
                </a:lnTo>
                <a:lnTo>
                  <a:pt x="8" y="161"/>
                </a:lnTo>
                <a:lnTo>
                  <a:pt x="8" y="161"/>
                </a:lnTo>
                <a:lnTo>
                  <a:pt x="8" y="163"/>
                </a:lnTo>
                <a:lnTo>
                  <a:pt x="10" y="163"/>
                </a:lnTo>
                <a:lnTo>
                  <a:pt x="12" y="163"/>
                </a:lnTo>
                <a:lnTo>
                  <a:pt x="12" y="161"/>
                </a:lnTo>
                <a:lnTo>
                  <a:pt x="12" y="160"/>
                </a:lnTo>
                <a:lnTo>
                  <a:pt x="12" y="158"/>
                </a:lnTo>
                <a:lnTo>
                  <a:pt x="12" y="156"/>
                </a:lnTo>
                <a:lnTo>
                  <a:pt x="10" y="156"/>
                </a:lnTo>
                <a:lnTo>
                  <a:pt x="8" y="154"/>
                </a:lnTo>
                <a:lnTo>
                  <a:pt x="8" y="154"/>
                </a:lnTo>
                <a:lnTo>
                  <a:pt x="8" y="153"/>
                </a:lnTo>
                <a:lnTo>
                  <a:pt x="8" y="151"/>
                </a:lnTo>
                <a:lnTo>
                  <a:pt x="6" y="149"/>
                </a:lnTo>
                <a:lnTo>
                  <a:pt x="6" y="149"/>
                </a:lnTo>
                <a:lnTo>
                  <a:pt x="6" y="148"/>
                </a:lnTo>
                <a:lnTo>
                  <a:pt x="5" y="148"/>
                </a:lnTo>
                <a:lnTo>
                  <a:pt x="3" y="146"/>
                </a:lnTo>
                <a:lnTo>
                  <a:pt x="3" y="144"/>
                </a:lnTo>
                <a:lnTo>
                  <a:pt x="1" y="144"/>
                </a:lnTo>
                <a:lnTo>
                  <a:pt x="1" y="142"/>
                </a:lnTo>
                <a:lnTo>
                  <a:pt x="3" y="142"/>
                </a:lnTo>
                <a:lnTo>
                  <a:pt x="5" y="142"/>
                </a:lnTo>
                <a:lnTo>
                  <a:pt x="5" y="141"/>
                </a:lnTo>
                <a:lnTo>
                  <a:pt x="6" y="141"/>
                </a:lnTo>
                <a:lnTo>
                  <a:pt x="6" y="139"/>
                </a:lnTo>
                <a:lnTo>
                  <a:pt x="6" y="137"/>
                </a:lnTo>
                <a:lnTo>
                  <a:pt x="6" y="136"/>
                </a:lnTo>
                <a:lnTo>
                  <a:pt x="6" y="136"/>
                </a:lnTo>
                <a:lnTo>
                  <a:pt x="5" y="136"/>
                </a:lnTo>
                <a:lnTo>
                  <a:pt x="3" y="136"/>
                </a:lnTo>
                <a:lnTo>
                  <a:pt x="1" y="134"/>
                </a:lnTo>
                <a:lnTo>
                  <a:pt x="1" y="132"/>
                </a:lnTo>
                <a:lnTo>
                  <a:pt x="1" y="130"/>
                </a:lnTo>
                <a:lnTo>
                  <a:pt x="3" y="129"/>
                </a:lnTo>
                <a:lnTo>
                  <a:pt x="5" y="129"/>
                </a:lnTo>
                <a:lnTo>
                  <a:pt x="6" y="129"/>
                </a:lnTo>
                <a:lnTo>
                  <a:pt x="6" y="130"/>
                </a:lnTo>
                <a:lnTo>
                  <a:pt x="8" y="130"/>
                </a:lnTo>
                <a:lnTo>
                  <a:pt x="8" y="132"/>
                </a:lnTo>
                <a:lnTo>
                  <a:pt x="8" y="134"/>
                </a:lnTo>
                <a:lnTo>
                  <a:pt x="8" y="134"/>
                </a:lnTo>
                <a:lnTo>
                  <a:pt x="8" y="132"/>
                </a:lnTo>
                <a:lnTo>
                  <a:pt x="10" y="130"/>
                </a:lnTo>
                <a:lnTo>
                  <a:pt x="10" y="129"/>
                </a:lnTo>
                <a:lnTo>
                  <a:pt x="12" y="129"/>
                </a:lnTo>
                <a:lnTo>
                  <a:pt x="12" y="127"/>
                </a:lnTo>
                <a:lnTo>
                  <a:pt x="13" y="127"/>
                </a:lnTo>
                <a:lnTo>
                  <a:pt x="15" y="127"/>
                </a:lnTo>
                <a:lnTo>
                  <a:pt x="17" y="127"/>
                </a:lnTo>
                <a:lnTo>
                  <a:pt x="18" y="127"/>
                </a:lnTo>
                <a:lnTo>
                  <a:pt x="20" y="127"/>
                </a:lnTo>
                <a:lnTo>
                  <a:pt x="20" y="125"/>
                </a:lnTo>
                <a:lnTo>
                  <a:pt x="18" y="125"/>
                </a:lnTo>
                <a:lnTo>
                  <a:pt x="18" y="123"/>
                </a:lnTo>
                <a:lnTo>
                  <a:pt x="17" y="123"/>
                </a:lnTo>
                <a:lnTo>
                  <a:pt x="15" y="125"/>
                </a:lnTo>
                <a:lnTo>
                  <a:pt x="13" y="125"/>
                </a:lnTo>
                <a:lnTo>
                  <a:pt x="12" y="123"/>
                </a:lnTo>
                <a:lnTo>
                  <a:pt x="12" y="122"/>
                </a:lnTo>
                <a:lnTo>
                  <a:pt x="12" y="120"/>
                </a:lnTo>
                <a:lnTo>
                  <a:pt x="13" y="120"/>
                </a:lnTo>
                <a:lnTo>
                  <a:pt x="15" y="120"/>
                </a:lnTo>
                <a:lnTo>
                  <a:pt x="15" y="120"/>
                </a:lnTo>
                <a:lnTo>
                  <a:pt x="17" y="120"/>
                </a:lnTo>
                <a:lnTo>
                  <a:pt x="17" y="118"/>
                </a:lnTo>
                <a:lnTo>
                  <a:pt x="17" y="117"/>
                </a:lnTo>
                <a:lnTo>
                  <a:pt x="15" y="117"/>
                </a:lnTo>
                <a:lnTo>
                  <a:pt x="15" y="115"/>
                </a:lnTo>
                <a:lnTo>
                  <a:pt x="13" y="115"/>
                </a:lnTo>
                <a:lnTo>
                  <a:pt x="12" y="115"/>
                </a:lnTo>
                <a:lnTo>
                  <a:pt x="10" y="115"/>
                </a:lnTo>
                <a:lnTo>
                  <a:pt x="10" y="113"/>
                </a:lnTo>
                <a:lnTo>
                  <a:pt x="8" y="111"/>
                </a:lnTo>
                <a:lnTo>
                  <a:pt x="8" y="110"/>
                </a:lnTo>
                <a:lnTo>
                  <a:pt x="10" y="108"/>
                </a:lnTo>
                <a:lnTo>
                  <a:pt x="10" y="106"/>
                </a:lnTo>
                <a:lnTo>
                  <a:pt x="10" y="105"/>
                </a:lnTo>
                <a:lnTo>
                  <a:pt x="12" y="105"/>
                </a:lnTo>
                <a:lnTo>
                  <a:pt x="12" y="105"/>
                </a:lnTo>
                <a:lnTo>
                  <a:pt x="12" y="103"/>
                </a:lnTo>
                <a:lnTo>
                  <a:pt x="10" y="103"/>
                </a:lnTo>
                <a:lnTo>
                  <a:pt x="10" y="101"/>
                </a:lnTo>
                <a:lnTo>
                  <a:pt x="8" y="101"/>
                </a:lnTo>
                <a:lnTo>
                  <a:pt x="8" y="99"/>
                </a:lnTo>
                <a:lnTo>
                  <a:pt x="8" y="98"/>
                </a:lnTo>
                <a:lnTo>
                  <a:pt x="10" y="98"/>
                </a:lnTo>
                <a:lnTo>
                  <a:pt x="10" y="96"/>
                </a:lnTo>
                <a:lnTo>
                  <a:pt x="10" y="94"/>
                </a:lnTo>
                <a:lnTo>
                  <a:pt x="8" y="93"/>
                </a:lnTo>
                <a:lnTo>
                  <a:pt x="8" y="91"/>
                </a:lnTo>
                <a:lnTo>
                  <a:pt x="8" y="89"/>
                </a:lnTo>
                <a:lnTo>
                  <a:pt x="8" y="89"/>
                </a:lnTo>
                <a:lnTo>
                  <a:pt x="8" y="87"/>
                </a:lnTo>
                <a:lnTo>
                  <a:pt x="8" y="86"/>
                </a:lnTo>
                <a:lnTo>
                  <a:pt x="10" y="86"/>
                </a:lnTo>
                <a:lnTo>
                  <a:pt x="10" y="84"/>
                </a:lnTo>
                <a:lnTo>
                  <a:pt x="10" y="82"/>
                </a:lnTo>
                <a:lnTo>
                  <a:pt x="8" y="80"/>
                </a:lnTo>
                <a:lnTo>
                  <a:pt x="8" y="79"/>
                </a:lnTo>
                <a:lnTo>
                  <a:pt x="8" y="77"/>
                </a:lnTo>
                <a:lnTo>
                  <a:pt x="8" y="75"/>
                </a:lnTo>
                <a:lnTo>
                  <a:pt x="6" y="75"/>
                </a:lnTo>
                <a:lnTo>
                  <a:pt x="6" y="74"/>
                </a:lnTo>
                <a:lnTo>
                  <a:pt x="6" y="72"/>
                </a:lnTo>
                <a:lnTo>
                  <a:pt x="6" y="70"/>
                </a:lnTo>
                <a:lnTo>
                  <a:pt x="5" y="70"/>
                </a:lnTo>
                <a:lnTo>
                  <a:pt x="5" y="68"/>
                </a:lnTo>
                <a:lnTo>
                  <a:pt x="5" y="67"/>
                </a:lnTo>
                <a:lnTo>
                  <a:pt x="5" y="65"/>
                </a:lnTo>
                <a:lnTo>
                  <a:pt x="6" y="65"/>
                </a:lnTo>
                <a:lnTo>
                  <a:pt x="8" y="67"/>
                </a:lnTo>
                <a:lnTo>
                  <a:pt x="8" y="67"/>
                </a:lnTo>
                <a:lnTo>
                  <a:pt x="10" y="67"/>
                </a:lnTo>
                <a:lnTo>
                  <a:pt x="10" y="68"/>
                </a:lnTo>
                <a:lnTo>
                  <a:pt x="12" y="68"/>
                </a:lnTo>
                <a:lnTo>
                  <a:pt x="12" y="67"/>
                </a:lnTo>
                <a:lnTo>
                  <a:pt x="13" y="67"/>
                </a:lnTo>
                <a:lnTo>
                  <a:pt x="15" y="65"/>
                </a:lnTo>
                <a:lnTo>
                  <a:pt x="15" y="63"/>
                </a:lnTo>
                <a:lnTo>
                  <a:pt x="15" y="62"/>
                </a:lnTo>
                <a:lnTo>
                  <a:pt x="15" y="60"/>
                </a:lnTo>
                <a:lnTo>
                  <a:pt x="15" y="60"/>
                </a:lnTo>
                <a:lnTo>
                  <a:pt x="13" y="60"/>
                </a:lnTo>
                <a:lnTo>
                  <a:pt x="12" y="60"/>
                </a:lnTo>
                <a:lnTo>
                  <a:pt x="12" y="58"/>
                </a:lnTo>
                <a:lnTo>
                  <a:pt x="10" y="58"/>
                </a:lnTo>
                <a:lnTo>
                  <a:pt x="10" y="56"/>
                </a:lnTo>
                <a:lnTo>
                  <a:pt x="10" y="55"/>
                </a:lnTo>
                <a:lnTo>
                  <a:pt x="8" y="55"/>
                </a:lnTo>
                <a:lnTo>
                  <a:pt x="8" y="53"/>
                </a:lnTo>
                <a:lnTo>
                  <a:pt x="8" y="51"/>
                </a:lnTo>
                <a:lnTo>
                  <a:pt x="8" y="51"/>
                </a:lnTo>
                <a:lnTo>
                  <a:pt x="8" y="50"/>
                </a:lnTo>
                <a:lnTo>
                  <a:pt x="6" y="50"/>
                </a:lnTo>
                <a:lnTo>
                  <a:pt x="6" y="48"/>
                </a:lnTo>
                <a:lnTo>
                  <a:pt x="5" y="46"/>
                </a:lnTo>
                <a:lnTo>
                  <a:pt x="5" y="44"/>
                </a:lnTo>
                <a:lnTo>
                  <a:pt x="3" y="44"/>
                </a:lnTo>
                <a:lnTo>
                  <a:pt x="3" y="44"/>
                </a:lnTo>
                <a:lnTo>
                  <a:pt x="3" y="43"/>
                </a:lnTo>
                <a:lnTo>
                  <a:pt x="1" y="43"/>
                </a:lnTo>
                <a:lnTo>
                  <a:pt x="1" y="41"/>
                </a:lnTo>
                <a:lnTo>
                  <a:pt x="1" y="39"/>
                </a:lnTo>
                <a:lnTo>
                  <a:pt x="3" y="39"/>
                </a:lnTo>
                <a:lnTo>
                  <a:pt x="3" y="41"/>
                </a:lnTo>
                <a:lnTo>
                  <a:pt x="5" y="41"/>
                </a:lnTo>
                <a:lnTo>
                  <a:pt x="5" y="43"/>
                </a:lnTo>
                <a:lnTo>
                  <a:pt x="6" y="43"/>
                </a:lnTo>
                <a:lnTo>
                  <a:pt x="6" y="44"/>
                </a:lnTo>
                <a:lnTo>
                  <a:pt x="8" y="43"/>
                </a:lnTo>
                <a:lnTo>
                  <a:pt x="8" y="43"/>
                </a:lnTo>
                <a:lnTo>
                  <a:pt x="8" y="41"/>
                </a:lnTo>
                <a:lnTo>
                  <a:pt x="8" y="41"/>
                </a:lnTo>
                <a:lnTo>
                  <a:pt x="8" y="39"/>
                </a:lnTo>
                <a:lnTo>
                  <a:pt x="6" y="37"/>
                </a:lnTo>
                <a:lnTo>
                  <a:pt x="5" y="37"/>
                </a:lnTo>
                <a:lnTo>
                  <a:pt x="5" y="36"/>
                </a:lnTo>
                <a:lnTo>
                  <a:pt x="3" y="36"/>
                </a:lnTo>
                <a:lnTo>
                  <a:pt x="3" y="34"/>
                </a:lnTo>
                <a:lnTo>
                  <a:pt x="1" y="34"/>
                </a:lnTo>
                <a:lnTo>
                  <a:pt x="1" y="32"/>
                </a:lnTo>
                <a:lnTo>
                  <a:pt x="1" y="31"/>
                </a:lnTo>
                <a:lnTo>
                  <a:pt x="1" y="29"/>
                </a:lnTo>
                <a:lnTo>
                  <a:pt x="3" y="29"/>
                </a:lnTo>
                <a:lnTo>
                  <a:pt x="3" y="29"/>
                </a:lnTo>
                <a:lnTo>
                  <a:pt x="3" y="27"/>
                </a:lnTo>
                <a:lnTo>
                  <a:pt x="1" y="27"/>
                </a:lnTo>
                <a:lnTo>
                  <a:pt x="1" y="25"/>
                </a:lnTo>
                <a:lnTo>
                  <a:pt x="3" y="25"/>
                </a:lnTo>
                <a:lnTo>
                  <a:pt x="3" y="24"/>
                </a:lnTo>
                <a:lnTo>
                  <a:pt x="5" y="24"/>
                </a:lnTo>
                <a:lnTo>
                  <a:pt x="5" y="22"/>
                </a:lnTo>
                <a:lnTo>
                  <a:pt x="3" y="22"/>
                </a:lnTo>
                <a:lnTo>
                  <a:pt x="3" y="20"/>
                </a:lnTo>
                <a:lnTo>
                  <a:pt x="3" y="22"/>
                </a:lnTo>
                <a:lnTo>
                  <a:pt x="5" y="22"/>
                </a:lnTo>
                <a:lnTo>
                  <a:pt x="5" y="20"/>
                </a:lnTo>
                <a:lnTo>
                  <a:pt x="3" y="20"/>
                </a:lnTo>
                <a:lnTo>
                  <a:pt x="3" y="19"/>
                </a:lnTo>
                <a:lnTo>
                  <a:pt x="1" y="19"/>
                </a:lnTo>
                <a:lnTo>
                  <a:pt x="0" y="19"/>
                </a:lnTo>
                <a:lnTo>
                  <a:pt x="0" y="17"/>
                </a:lnTo>
                <a:lnTo>
                  <a:pt x="1" y="19"/>
                </a:lnTo>
                <a:lnTo>
                  <a:pt x="3" y="19"/>
                </a:lnTo>
                <a:lnTo>
                  <a:pt x="1" y="19"/>
                </a:lnTo>
                <a:lnTo>
                  <a:pt x="1" y="17"/>
                </a:lnTo>
                <a:lnTo>
                  <a:pt x="3" y="17"/>
                </a:lnTo>
                <a:lnTo>
                  <a:pt x="3" y="15"/>
                </a:lnTo>
                <a:lnTo>
                  <a:pt x="5" y="15"/>
                </a:lnTo>
                <a:lnTo>
                  <a:pt x="5" y="15"/>
                </a:lnTo>
                <a:lnTo>
                  <a:pt x="6" y="13"/>
                </a:lnTo>
                <a:lnTo>
                  <a:pt x="8" y="13"/>
                </a:lnTo>
                <a:lnTo>
                  <a:pt x="8" y="12"/>
                </a:lnTo>
                <a:lnTo>
                  <a:pt x="8" y="13"/>
                </a:lnTo>
                <a:lnTo>
                  <a:pt x="8" y="12"/>
                </a:lnTo>
                <a:lnTo>
                  <a:pt x="8" y="12"/>
                </a:lnTo>
                <a:lnTo>
                  <a:pt x="8" y="10"/>
                </a:lnTo>
                <a:lnTo>
                  <a:pt x="8" y="8"/>
                </a:lnTo>
                <a:lnTo>
                  <a:pt x="10" y="8"/>
                </a:lnTo>
                <a:lnTo>
                  <a:pt x="10" y="10"/>
                </a:lnTo>
                <a:lnTo>
                  <a:pt x="10" y="8"/>
                </a:lnTo>
                <a:lnTo>
                  <a:pt x="12" y="8"/>
                </a:lnTo>
                <a:lnTo>
                  <a:pt x="13" y="8"/>
                </a:lnTo>
                <a:lnTo>
                  <a:pt x="13" y="6"/>
                </a:lnTo>
                <a:lnTo>
                  <a:pt x="13" y="5"/>
                </a:lnTo>
                <a:lnTo>
                  <a:pt x="13" y="6"/>
                </a:lnTo>
                <a:lnTo>
                  <a:pt x="12" y="6"/>
                </a:lnTo>
                <a:lnTo>
                  <a:pt x="12" y="5"/>
                </a:lnTo>
                <a:lnTo>
                  <a:pt x="12" y="3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2" name="Freeform 170"/>
          <p:cNvSpPr>
            <a:spLocks/>
          </p:cNvSpPr>
          <p:nvPr/>
        </p:nvSpPr>
        <p:spPr bwMode="auto">
          <a:xfrm>
            <a:off x="2319338" y="3382963"/>
            <a:ext cx="617538" cy="592138"/>
          </a:xfrm>
          <a:custGeom>
            <a:avLst/>
            <a:gdLst/>
            <a:ahLst/>
            <a:cxnLst>
              <a:cxn ang="0">
                <a:pos x="248" y="29"/>
              </a:cxn>
              <a:cxn ang="0">
                <a:pos x="253" y="44"/>
              </a:cxn>
              <a:cxn ang="0">
                <a:pos x="257" y="62"/>
              </a:cxn>
              <a:cxn ang="0">
                <a:pos x="279" y="74"/>
              </a:cxn>
              <a:cxn ang="0">
                <a:pos x="296" y="75"/>
              </a:cxn>
              <a:cxn ang="0">
                <a:pos x="324" y="77"/>
              </a:cxn>
              <a:cxn ang="0">
                <a:pos x="324" y="98"/>
              </a:cxn>
              <a:cxn ang="0">
                <a:pos x="334" y="112"/>
              </a:cxn>
              <a:cxn ang="0">
                <a:pos x="348" y="122"/>
              </a:cxn>
              <a:cxn ang="0">
                <a:pos x="339" y="130"/>
              </a:cxn>
              <a:cxn ang="0">
                <a:pos x="337" y="141"/>
              </a:cxn>
              <a:cxn ang="0">
                <a:pos x="353" y="146"/>
              </a:cxn>
              <a:cxn ang="0">
                <a:pos x="368" y="144"/>
              </a:cxn>
              <a:cxn ang="0">
                <a:pos x="384" y="136"/>
              </a:cxn>
              <a:cxn ang="0">
                <a:pos x="389" y="146"/>
              </a:cxn>
              <a:cxn ang="0">
                <a:pos x="384" y="160"/>
              </a:cxn>
              <a:cxn ang="0">
                <a:pos x="373" y="173"/>
              </a:cxn>
              <a:cxn ang="0">
                <a:pos x="358" y="185"/>
              </a:cxn>
              <a:cxn ang="0">
                <a:pos x="355" y="203"/>
              </a:cxn>
              <a:cxn ang="0">
                <a:pos x="339" y="218"/>
              </a:cxn>
              <a:cxn ang="0">
                <a:pos x="332" y="232"/>
              </a:cxn>
              <a:cxn ang="0">
                <a:pos x="353" y="244"/>
              </a:cxn>
              <a:cxn ang="0">
                <a:pos x="343" y="263"/>
              </a:cxn>
              <a:cxn ang="0">
                <a:pos x="325" y="280"/>
              </a:cxn>
              <a:cxn ang="0">
                <a:pos x="300" y="308"/>
              </a:cxn>
              <a:cxn ang="0">
                <a:pos x="270" y="339"/>
              </a:cxn>
              <a:cxn ang="0">
                <a:pos x="269" y="368"/>
              </a:cxn>
              <a:cxn ang="0">
                <a:pos x="243" y="371"/>
              </a:cxn>
              <a:cxn ang="0">
                <a:pos x="212" y="370"/>
              </a:cxn>
              <a:cxn ang="0">
                <a:pos x="172" y="368"/>
              </a:cxn>
              <a:cxn ang="0">
                <a:pos x="138" y="366"/>
              </a:cxn>
              <a:cxn ang="0">
                <a:pos x="103" y="364"/>
              </a:cxn>
              <a:cxn ang="0">
                <a:pos x="74" y="363"/>
              </a:cxn>
              <a:cxn ang="0">
                <a:pos x="40" y="361"/>
              </a:cxn>
              <a:cxn ang="0">
                <a:pos x="0" y="347"/>
              </a:cxn>
              <a:cxn ang="0">
                <a:pos x="2" y="330"/>
              </a:cxn>
              <a:cxn ang="0">
                <a:pos x="4" y="294"/>
              </a:cxn>
              <a:cxn ang="0">
                <a:pos x="5" y="239"/>
              </a:cxn>
              <a:cxn ang="0">
                <a:pos x="7" y="222"/>
              </a:cxn>
              <a:cxn ang="0">
                <a:pos x="9" y="196"/>
              </a:cxn>
              <a:cxn ang="0">
                <a:pos x="11" y="148"/>
              </a:cxn>
              <a:cxn ang="0">
                <a:pos x="16" y="91"/>
              </a:cxn>
              <a:cxn ang="0">
                <a:pos x="28" y="99"/>
              </a:cxn>
              <a:cxn ang="0">
                <a:pos x="31" y="110"/>
              </a:cxn>
              <a:cxn ang="0">
                <a:pos x="47" y="110"/>
              </a:cxn>
              <a:cxn ang="0">
                <a:pos x="59" y="118"/>
              </a:cxn>
              <a:cxn ang="0">
                <a:pos x="52" y="137"/>
              </a:cxn>
              <a:cxn ang="0">
                <a:pos x="76" y="137"/>
              </a:cxn>
              <a:cxn ang="0">
                <a:pos x="91" y="134"/>
              </a:cxn>
              <a:cxn ang="0">
                <a:pos x="98" y="125"/>
              </a:cxn>
              <a:cxn ang="0">
                <a:pos x="102" y="113"/>
              </a:cxn>
              <a:cxn ang="0">
                <a:pos x="91" y="91"/>
              </a:cxn>
              <a:cxn ang="0">
                <a:pos x="105" y="77"/>
              </a:cxn>
              <a:cxn ang="0">
                <a:pos x="121" y="79"/>
              </a:cxn>
              <a:cxn ang="0">
                <a:pos x="136" y="74"/>
              </a:cxn>
              <a:cxn ang="0">
                <a:pos x="141" y="63"/>
              </a:cxn>
              <a:cxn ang="0">
                <a:pos x="155" y="58"/>
              </a:cxn>
              <a:cxn ang="0">
                <a:pos x="169" y="58"/>
              </a:cxn>
              <a:cxn ang="0">
                <a:pos x="186" y="29"/>
              </a:cxn>
              <a:cxn ang="0">
                <a:pos x="179" y="13"/>
              </a:cxn>
              <a:cxn ang="0">
                <a:pos x="193" y="0"/>
              </a:cxn>
              <a:cxn ang="0">
                <a:pos x="205" y="13"/>
              </a:cxn>
              <a:cxn ang="0">
                <a:pos x="220" y="27"/>
              </a:cxn>
            </a:cxnLst>
            <a:rect l="0" t="0" r="r" b="b"/>
            <a:pathLst>
              <a:path w="389" h="373">
                <a:moveTo>
                  <a:pt x="236" y="22"/>
                </a:moveTo>
                <a:lnTo>
                  <a:pt x="238" y="22"/>
                </a:lnTo>
                <a:lnTo>
                  <a:pt x="241" y="22"/>
                </a:lnTo>
                <a:lnTo>
                  <a:pt x="243" y="24"/>
                </a:lnTo>
                <a:lnTo>
                  <a:pt x="243" y="24"/>
                </a:lnTo>
                <a:lnTo>
                  <a:pt x="244" y="26"/>
                </a:lnTo>
                <a:lnTo>
                  <a:pt x="246" y="26"/>
                </a:lnTo>
                <a:lnTo>
                  <a:pt x="248" y="27"/>
                </a:lnTo>
                <a:lnTo>
                  <a:pt x="248" y="29"/>
                </a:lnTo>
                <a:lnTo>
                  <a:pt x="250" y="29"/>
                </a:lnTo>
                <a:lnTo>
                  <a:pt x="250" y="31"/>
                </a:lnTo>
                <a:lnTo>
                  <a:pt x="251" y="32"/>
                </a:lnTo>
                <a:lnTo>
                  <a:pt x="251" y="34"/>
                </a:lnTo>
                <a:lnTo>
                  <a:pt x="253" y="36"/>
                </a:lnTo>
                <a:lnTo>
                  <a:pt x="253" y="39"/>
                </a:lnTo>
                <a:lnTo>
                  <a:pt x="253" y="41"/>
                </a:lnTo>
                <a:lnTo>
                  <a:pt x="253" y="43"/>
                </a:lnTo>
                <a:lnTo>
                  <a:pt x="253" y="44"/>
                </a:lnTo>
                <a:lnTo>
                  <a:pt x="253" y="48"/>
                </a:lnTo>
                <a:lnTo>
                  <a:pt x="253" y="50"/>
                </a:lnTo>
                <a:lnTo>
                  <a:pt x="253" y="53"/>
                </a:lnTo>
                <a:lnTo>
                  <a:pt x="253" y="55"/>
                </a:lnTo>
                <a:lnTo>
                  <a:pt x="253" y="56"/>
                </a:lnTo>
                <a:lnTo>
                  <a:pt x="255" y="58"/>
                </a:lnTo>
                <a:lnTo>
                  <a:pt x="255" y="58"/>
                </a:lnTo>
                <a:lnTo>
                  <a:pt x="257" y="60"/>
                </a:lnTo>
                <a:lnTo>
                  <a:pt x="257" y="62"/>
                </a:lnTo>
                <a:lnTo>
                  <a:pt x="258" y="65"/>
                </a:lnTo>
                <a:lnTo>
                  <a:pt x="262" y="67"/>
                </a:lnTo>
                <a:lnTo>
                  <a:pt x="265" y="69"/>
                </a:lnTo>
                <a:lnTo>
                  <a:pt x="269" y="70"/>
                </a:lnTo>
                <a:lnTo>
                  <a:pt x="270" y="72"/>
                </a:lnTo>
                <a:lnTo>
                  <a:pt x="272" y="74"/>
                </a:lnTo>
                <a:lnTo>
                  <a:pt x="272" y="74"/>
                </a:lnTo>
                <a:lnTo>
                  <a:pt x="275" y="74"/>
                </a:lnTo>
                <a:lnTo>
                  <a:pt x="279" y="74"/>
                </a:lnTo>
                <a:lnTo>
                  <a:pt x="281" y="75"/>
                </a:lnTo>
                <a:lnTo>
                  <a:pt x="282" y="75"/>
                </a:lnTo>
                <a:lnTo>
                  <a:pt x="284" y="75"/>
                </a:lnTo>
                <a:lnTo>
                  <a:pt x="287" y="75"/>
                </a:lnTo>
                <a:lnTo>
                  <a:pt x="289" y="75"/>
                </a:lnTo>
                <a:lnTo>
                  <a:pt x="291" y="75"/>
                </a:lnTo>
                <a:lnTo>
                  <a:pt x="293" y="75"/>
                </a:lnTo>
                <a:lnTo>
                  <a:pt x="294" y="75"/>
                </a:lnTo>
                <a:lnTo>
                  <a:pt x="296" y="75"/>
                </a:lnTo>
                <a:lnTo>
                  <a:pt x="300" y="75"/>
                </a:lnTo>
                <a:lnTo>
                  <a:pt x="301" y="75"/>
                </a:lnTo>
                <a:lnTo>
                  <a:pt x="313" y="74"/>
                </a:lnTo>
                <a:lnTo>
                  <a:pt x="317" y="74"/>
                </a:lnTo>
                <a:lnTo>
                  <a:pt x="317" y="74"/>
                </a:lnTo>
                <a:lnTo>
                  <a:pt x="320" y="75"/>
                </a:lnTo>
                <a:lnTo>
                  <a:pt x="322" y="75"/>
                </a:lnTo>
                <a:lnTo>
                  <a:pt x="322" y="77"/>
                </a:lnTo>
                <a:lnTo>
                  <a:pt x="324" y="77"/>
                </a:lnTo>
                <a:lnTo>
                  <a:pt x="324" y="79"/>
                </a:lnTo>
                <a:lnTo>
                  <a:pt x="325" y="81"/>
                </a:lnTo>
                <a:lnTo>
                  <a:pt x="327" y="84"/>
                </a:lnTo>
                <a:lnTo>
                  <a:pt x="327" y="87"/>
                </a:lnTo>
                <a:lnTo>
                  <a:pt x="327" y="89"/>
                </a:lnTo>
                <a:lnTo>
                  <a:pt x="325" y="91"/>
                </a:lnTo>
                <a:lnTo>
                  <a:pt x="324" y="93"/>
                </a:lnTo>
                <a:lnTo>
                  <a:pt x="324" y="94"/>
                </a:lnTo>
                <a:lnTo>
                  <a:pt x="324" y="98"/>
                </a:lnTo>
                <a:lnTo>
                  <a:pt x="324" y="101"/>
                </a:lnTo>
                <a:lnTo>
                  <a:pt x="324" y="103"/>
                </a:lnTo>
                <a:lnTo>
                  <a:pt x="324" y="103"/>
                </a:lnTo>
                <a:lnTo>
                  <a:pt x="325" y="105"/>
                </a:lnTo>
                <a:lnTo>
                  <a:pt x="327" y="106"/>
                </a:lnTo>
                <a:lnTo>
                  <a:pt x="329" y="108"/>
                </a:lnTo>
                <a:lnTo>
                  <a:pt x="330" y="110"/>
                </a:lnTo>
                <a:lnTo>
                  <a:pt x="332" y="110"/>
                </a:lnTo>
                <a:lnTo>
                  <a:pt x="334" y="112"/>
                </a:lnTo>
                <a:lnTo>
                  <a:pt x="337" y="113"/>
                </a:lnTo>
                <a:lnTo>
                  <a:pt x="339" y="113"/>
                </a:lnTo>
                <a:lnTo>
                  <a:pt x="343" y="115"/>
                </a:lnTo>
                <a:lnTo>
                  <a:pt x="346" y="115"/>
                </a:lnTo>
                <a:lnTo>
                  <a:pt x="348" y="117"/>
                </a:lnTo>
                <a:lnTo>
                  <a:pt x="348" y="118"/>
                </a:lnTo>
                <a:lnTo>
                  <a:pt x="348" y="118"/>
                </a:lnTo>
                <a:lnTo>
                  <a:pt x="348" y="120"/>
                </a:lnTo>
                <a:lnTo>
                  <a:pt x="348" y="122"/>
                </a:lnTo>
                <a:lnTo>
                  <a:pt x="348" y="124"/>
                </a:lnTo>
                <a:lnTo>
                  <a:pt x="348" y="124"/>
                </a:lnTo>
                <a:lnTo>
                  <a:pt x="348" y="125"/>
                </a:lnTo>
                <a:lnTo>
                  <a:pt x="346" y="125"/>
                </a:lnTo>
                <a:lnTo>
                  <a:pt x="344" y="127"/>
                </a:lnTo>
                <a:lnTo>
                  <a:pt x="343" y="127"/>
                </a:lnTo>
                <a:lnTo>
                  <a:pt x="343" y="129"/>
                </a:lnTo>
                <a:lnTo>
                  <a:pt x="341" y="129"/>
                </a:lnTo>
                <a:lnTo>
                  <a:pt x="339" y="130"/>
                </a:lnTo>
                <a:lnTo>
                  <a:pt x="337" y="130"/>
                </a:lnTo>
                <a:lnTo>
                  <a:pt x="337" y="132"/>
                </a:lnTo>
                <a:lnTo>
                  <a:pt x="336" y="132"/>
                </a:lnTo>
                <a:lnTo>
                  <a:pt x="336" y="134"/>
                </a:lnTo>
                <a:lnTo>
                  <a:pt x="336" y="134"/>
                </a:lnTo>
                <a:lnTo>
                  <a:pt x="336" y="136"/>
                </a:lnTo>
                <a:lnTo>
                  <a:pt x="336" y="137"/>
                </a:lnTo>
                <a:lnTo>
                  <a:pt x="337" y="139"/>
                </a:lnTo>
                <a:lnTo>
                  <a:pt x="337" y="141"/>
                </a:lnTo>
                <a:lnTo>
                  <a:pt x="339" y="141"/>
                </a:lnTo>
                <a:lnTo>
                  <a:pt x="341" y="142"/>
                </a:lnTo>
                <a:lnTo>
                  <a:pt x="343" y="142"/>
                </a:lnTo>
                <a:lnTo>
                  <a:pt x="344" y="144"/>
                </a:lnTo>
                <a:lnTo>
                  <a:pt x="346" y="144"/>
                </a:lnTo>
                <a:lnTo>
                  <a:pt x="348" y="144"/>
                </a:lnTo>
                <a:lnTo>
                  <a:pt x="348" y="146"/>
                </a:lnTo>
                <a:lnTo>
                  <a:pt x="349" y="146"/>
                </a:lnTo>
                <a:lnTo>
                  <a:pt x="353" y="146"/>
                </a:lnTo>
                <a:lnTo>
                  <a:pt x="355" y="146"/>
                </a:lnTo>
                <a:lnTo>
                  <a:pt x="356" y="146"/>
                </a:lnTo>
                <a:lnTo>
                  <a:pt x="358" y="148"/>
                </a:lnTo>
                <a:lnTo>
                  <a:pt x="360" y="148"/>
                </a:lnTo>
                <a:lnTo>
                  <a:pt x="361" y="148"/>
                </a:lnTo>
                <a:lnTo>
                  <a:pt x="363" y="146"/>
                </a:lnTo>
                <a:lnTo>
                  <a:pt x="365" y="146"/>
                </a:lnTo>
                <a:lnTo>
                  <a:pt x="367" y="144"/>
                </a:lnTo>
                <a:lnTo>
                  <a:pt x="368" y="144"/>
                </a:lnTo>
                <a:lnTo>
                  <a:pt x="372" y="141"/>
                </a:lnTo>
                <a:lnTo>
                  <a:pt x="373" y="139"/>
                </a:lnTo>
                <a:lnTo>
                  <a:pt x="375" y="137"/>
                </a:lnTo>
                <a:lnTo>
                  <a:pt x="377" y="136"/>
                </a:lnTo>
                <a:lnTo>
                  <a:pt x="377" y="136"/>
                </a:lnTo>
                <a:lnTo>
                  <a:pt x="379" y="136"/>
                </a:lnTo>
                <a:lnTo>
                  <a:pt x="380" y="134"/>
                </a:lnTo>
                <a:lnTo>
                  <a:pt x="382" y="134"/>
                </a:lnTo>
                <a:lnTo>
                  <a:pt x="384" y="136"/>
                </a:lnTo>
                <a:lnTo>
                  <a:pt x="386" y="136"/>
                </a:lnTo>
                <a:lnTo>
                  <a:pt x="387" y="136"/>
                </a:lnTo>
                <a:lnTo>
                  <a:pt x="387" y="137"/>
                </a:lnTo>
                <a:lnTo>
                  <a:pt x="389" y="137"/>
                </a:lnTo>
                <a:lnTo>
                  <a:pt x="389" y="139"/>
                </a:lnTo>
                <a:lnTo>
                  <a:pt x="389" y="141"/>
                </a:lnTo>
                <a:lnTo>
                  <a:pt x="389" y="142"/>
                </a:lnTo>
                <a:lnTo>
                  <a:pt x="389" y="144"/>
                </a:lnTo>
                <a:lnTo>
                  <a:pt x="389" y="146"/>
                </a:lnTo>
                <a:lnTo>
                  <a:pt x="389" y="148"/>
                </a:lnTo>
                <a:lnTo>
                  <a:pt x="387" y="149"/>
                </a:lnTo>
                <a:lnTo>
                  <a:pt x="387" y="151"/>
                </a:lnTo>
                <a:lnTo>
                  <a:pt x="387" y="153"/>
                </a:lnTo>
                <a:lnTo>
                  <a:pt x="386" y="153"/>
                </a:lnTo>
                <a:lnTo>
                  <a:pt x="386" y="155"/>
                </a:lnTo>
                <a:lnTo>
                  <a:pt x="386" y="156"/>
                </a:lnTo>
                <a:lnTo>
                  <a:pt x="384" y="158"/>
                </a:lnTo>
                <a:lnTo>
                  <a:pt x="384" y="160"/>
                </a:lnTo>
                <a:lnTo>
                  <a:pt x="382" y="161"/>
                </a:lnTo>
                <a:lnTo>
                  <a:pt x="382" y="163"/>
                </a:lnTo>
                <a:lnTo>
                  <a:pt x="380" y="165"/>
                </a:lnTo>
                <a:lnTo>
                  <a:pt x="379" y="165"/>
                </a:lnTo>
                <a:lnTo>
                  <a:pt x="379" y="167"/>
                </a:lnTo>
                <a:lnTo>
                  <a:pt x="377" y="168"/>
                </a:lnTo>
                <a:lnTo>
                  <a:pt x="377" y="170"/>
                </a:lnTo>
                <a:lnTo>
                  <a:pt x="375" y="172"/>
                </a:lnTo>
                <a:lnTo>
                  <a:pt x="373" y="173"/>
                </a:lnTo>
                <a:lnTo>
                  <a:pt x="372" y="175"/>
                </a:lnTo>
                <a:lnTo>
                  <a:pt x="370" y="175"/>
                </a:lnTo>
                <a:lnTo>
                  <a:pt x="367" y="177"/>
                </a:lnTo>
                <a:lnTo>
                  <a:pt x="363" y="179"/>
                </a:lnTo>
                <a:lnTo>
                  <a:pt x="363" y="179"/>
                </a:lnTo>
                <a:lnTo>
                  <a:pt x="363" y="180"/>
                </a:lnTo>
                <a:lnTo>
                  <a:pt x="361" y="182"/>
                </a:lnTo>
                <a:lnTo>
                  <a:pt x="360" y="182"/>
                </a:lnTo>
                <a:lnTo>
                  <a:pt x="358" y="185"/>
                </a:lnTo>
                <a:lnTo>
                  <a:pt x="356" y="187"/>
                </a:lnTo>
                <a:lnTo>
                  <a:pt x="356" y="189"/>
                </a:lnTo>
                <a:lnTo>
                  <a:pt x="355" y="191"/>
                </a:lnTo>
                <a:lnTo>
                  <a:pt x="355" y="192"/>
                </a:lnTo>
                <a:lnTo>
                  <a:pt x="355" y="194"/>
                </a:lnTo>
                <a:lnTo>
                  <a:pt x="355" y="194"/>
                </a:lnTo>
                <a:lnTo>
                  <a:pt x="355" y="198"/>
                </a:lnTo>
                <a:lnTo>
                  <a:pt x="355" y="201"/>
                </a:lnTo>
                <a:lnTo>
                  <a:pt x="355" y="203"/>
                </a:lnTo>
                <a:lnTo>
                  <a:pt x="355" y="204"/>
                </a:lnTo>
                <a:lnTo>
                  <a:pt x="355" y="206"/>
                </a:lnTo>
                <a:lnTo>
                  <a:pt x="353" y="210"/>
                </a:lnTo>
                <a:lnTo>
                  <a:pt x="351" y="210"/>
                </a:lnTo>
                <a:lnTo>
                  <a:pt x="349" y="211"/>
                </a:lnTo>
                <a:lnTo>
                  <a:pt x="348" y="215"/>
                </a:lnTo>
                <a:lnTo>
                  <a:pt x="346" y="216"/>
                </a:lnTo>
                <a:lnTo>
                  <a:pt x="343" y="218"/>
                </a:lnTo>
                <a:lnTo>
                  <a:pt x="339" y="218"/>
                </a:lnTo>
                <a:lnTo>
                  <a:pt x="336" y="218"/>
                </a:lnTo>
                <a:lnTo>
                  <a:pt x="334" y="220"/>
                </a:lnTo>
                <a:lnTo>
                  <a:pt x="332" y="220"/>
                </a:lnTo>
                <a:lnTo>
                  <a:pt x="332" y="222"/>
                </a:lnTo>
                <a:lnTo>
                  <a:pt x="332" y="222"/>
                </a:lnTo>
                <a:lnTo>
                  <a:pt x="332" y="223"/>
                </a:lnTo>
                <a:lnTo>
                  <a:pt x="332" y="225"/>
                </a:lnTo>
                <a:lnTo>
                  <a:pt x="332" y="230"/>
                </a:lnTo>
                <a:lnTo>
                  <a:pt x="332" y="232"/>
                </a:lnTo>
                <a:lnTo>
                  <a:pt x="332" y="235"/>
                </a:lnTo>
                <a:lnTo>
                  <a:pt x="332" y="239"/>
                </a:lnTo>
                <a:lnTo>
                  <a:pt x="336" y="239"/>
                </a:lnTo>
                <a:lnTo>
                  <a:pt x="337" y="241"/>
                </a:lnTo>
                <a:lnTo>
                  <a:pt x="343" y="241"/>
                </a:lnTo>
                <a:lnTo>
                  <a:pt x="344" y="241"/>
                </a:lnTo>
                <a:lnTo>
                  <a:pt x="348" y="241"/>
                </a:lnTo>
                <a:lnTo>
                  <a:pt x="351" y="242"/>
                </a:lnTo>
                <a:lnTo>
                  <a:pt x="353" y="244"/>
                </a:lnTo>
                <a:lnTo>
                  <a:pt x="355" y="246"/>
                </a:lnTo>
                <a:lnTo>
                  <a:pt x="355" y="249"/>
                </a:lnTo>
                <a:lnTo>
                  <a:pt x="355" y="253"/>
                </a:lnTo>
                <a:lnTo>
                  <a:pt x="351" y="254"/>
                </a:lnTo>
                <a:lnTo>
                  <a:pt x="349" y="258"/>
                </a:lnTo>
                <a:lnTo>
                  <a:pt x="348" y="259"/>
                </a:lnTo>
                <a:lnTo>
                  <a:pt x="346" y="261"/>
                </a:lnTo>
                <a:lnTo>
                  <a:pt x="344" y="263"/>
                </a:lnTo>
                <a:lnTo>
                  <a:pt x="343" y="263"/>
                </a:lnTo>
                <a:lnTo>
                  <a:pt x="341" y="265"/>
                </a:lnTo>
                <a:lnTo>
                  <a:pt x="339" y="266"/>
                </a:lnTo>
                <a:lnTo>
                  <a:pt x="337" y="268"/>
                </a:lnTo>
                <a:lnTo>
                  <a:pt x="336" y="270"/>
                </a:lnTo>
                <a:lnTo>
                  <a:pt x="334" y="270"/>
                </a:lnTo>
                <a:lnTo>
                  <a:pt x="332" y="272"/>
                </a:lnTo>
                <a:lnTo>
                  <a:pt x="330" y="275"/>
                </a:lnTo>
                <a:lnTo>
                  <a:pt x="327" y="278"/>
                </a:lnTo>
                <a:lnTo>
                  <a:pt x="325" y="280"/>
                </a:lnTo>
                <a:lnTo>
                  <a:pt x="324" y="282"/>
                </a:lnTo>
                <a:lnTo>
                  <a:pt x="315" y="292"/>
                </a:lnTo>
                <a:lnTo>
                  <a:pt x="313" y="292"/>
                </a:lnTo>
                <a:lnTo>
                  <a:pt x="310" y="297"/>
                </a:lnTo>
                <a:lnTo>
                  <a:pt x="308" y="297"/>
                </a:lnTo>
                <a:lnTo>
                  <a:pt x="308" y="299"/>
                </a:lnTo>
                <a:lnTo>
                  <a:pt x="306" y="299"/>
                </a:lnTo>
                <a:lnTo>
                  <a:pt x="303" y="301"/>
                </a:lnTo>
                <a:lnTo>
                  <a:pt x="300" y="308"/>
                </a:lnTo>
                <a:lnTo>
                  <a:pt x="298" y="309"/>
                </a:lnTo>
                <a:lnTo>
                  <a:pt x="289" y="316"/>
                </a:lnTo>
                <a:lnTo>
                  <a:pt x="286" y="323"/>
                </a:lnTo>
                <a:lnTo>
                  <a:pt x="284" y="325"/>
                </a:lnTo>
                <a:lnTo>
                  <a:pt x="275" y="330"/>
                </a:lnTo>
                <a:lnTo>
                  <a:pt x="275" y="332"/>
                </a:lnTo>
                <a:lnTo>
                  <a:pt x="274" y="332"/>
                </a:lnTo>
                <a:lnTo>
                  <a:pt x="274" y="333"/>
                </a:lnTo>
                <a:lnTo>
                  <a:pt x="270" y="339"/>
                </a:lnTo>
                <a:lnTo>
                  <a:pt x="270" y="342"/>
                </a:lnTo>
                <a:lnTo>
                  <a:pt x="270" y="344"/>
                </a:lnTo>
                <a:lnTo>
                  <a:pt x="270" y="347"/>
                </a:lnTo>
                <a:lnTo>
                  <a:pt x="270" y="352"/>
                </a:lnTo>
                <a:lnTo>
                  <a:pt x="269" y="356"/>
                </a:lnTo>
                <a:lnTo>
                  <a:pt x="269" y="359"/>
                </a:lnTo>
                <a:lnTo>
                  <a:pt x="269" y="364"/>
                </a:lnTo>
                <a:lnTo>
                  <a:pt x="269" y="366"/>
                </a:lnTo>
                <a:lnTo>
                  <a:pt x="269" y="368"/>
                </a:lnTo>
                <a:lnTo>
                  <a:pt x="269" y="371"/>
                </a:lnTo>
                <a:lnTo>
                  <a:pt x="269" y="373"/>
                </a:lnTo>
                <a:lnTo>
                  <a:pt x="263" y="371"/>
                </a:lnTo>
                <a:lnTo>
                  <a:pt x="257" y="371"/>
                </a:lnTo>
                <a:lnTo>
                  <a:pt x="255" y="371"/>
                </a:lnTo>
                <a:lnTo>
                  <a:pt x="250" y="371"/>
                </a:lnTo>
                <a:lnTo>
                  <a:pt x="248" y="371"/>
                </a:lnTo>
                <a:lnTo>
                  <a:pt x="244" y="371"/>
                </a:lnTo>
                <a:lnTo>
                  <a:pt x="243" y="371"/>
                </a:lnTo>
                <a:lnTo>
                  <a:pt x="243" y="370"/>
                </a:lnTo>
                <a:lnTo>
                  <a:pt x="241" y="370"/>
                </a:lnTo>
                <a:lnTo>
                  <a:pt x="238" y="370"/>
                </a:lnTo>
                <a:lnTo>
                  <a:pt x="234" y="370"/>
                </a:lnTo>
                <a:lnTo>
                  <a:pt x="229" y="370"/>
                </a:lnTo>
                <a:lnTo>
                  <a:pt x="227" y="370"/>
                </a:lnTo>
                <a:lnTo>
                  <a:pt x="224" y="370"/>
                </a:lnTo>
                <a:lnTo>
                  <a:pt x="219" y="370"/>
                </a:lnTo>
                <a:lnTo>
                  <a:pt x="212" y="370"/>
                </a:lnTo>
                <a:lnTo>
                  <a:pt x="203" y="370"/>
                </a:lnTo>
                <a:lnTo>
                  <a:pt x="200" y="370"/>
                </a:lnTo>
                <a:lnTo>
                  <a:pt x="193" y="370"/>
                </a:lnTo>
                <a:lnTo>
                  <a:pt x="191" y="370"/>
                </a:lnTo>
                <a:lnTo>
                  <a:pt x="189" y="370"/>
                </a:lnTo>
                <a:lnTo>
                  <a:pt x="188" y="370"/>
                </a:lnTo>
                <a:lnTo>
                  <a:pt x="184" y="368"/>
                </a:lnTo>
                <a:lnTo>
                  <a:pt x="181" y="368"/>
                </a:lnTo>
                <a:lnTo>
                  <a:pt x="172" y="368"/>
                </a:lnTo>
                <a:lnTo>
                  <a:pt x="171" y="368"/>
                </a:lnTo>
                <a:lnTo>
                  <a:pt x="160" y="368"/>
                </a:lnTo>
                <a:lnTo>
                  <a:pt x="157" y="368"/>
                </a:lnTo>
                <a:lnTo>
                  <a:pt x="155" y="366"/>
                </a:lnTo>
                <a:lnTo>
                  <a:pt x="153" y="366"/>
                </a:lnTo>
                <a:lnTo>
                  <a:pt x="152" y="366"/>
                </a:lnTo>
                <a:lnTo>
                  <a:pt x="148" y="366"/>
                </a:lnTo>
                <a:lnTo>
                  <a:pt x="140" y="366"/>
                </a:lnTo>
                <a:lnTo>
                  <a:pt x="138" y="366"/>
                </a:lnTo>
                <a:lnTo>
                  <a:pt x="134" y="366"/>
                </a:lnTo>
                <a:lnTo>
                  <a:pt x="129" y="366"/>
                </a:lnTo>
                <a:lnTo>
                  <a:pt x="126" y="366"/>
                </a:lnTo>
                <a:lnTo>
                  <a:pt x="122" y="366"/>
                </a:lnTo>
                <a:lnTo>
                  <a:pt x="121" y="366"/>
                </a:lnTo>
                <a:lnTo>
                  <a:pt x="117" y="366"/>
                </a:lnTo>
                <a:lnTo>
                  <a:pt x="112" y="366"/>
                </a:lnTo>
                <a:lnTo>
                  <a:pt x="110" y="366"/>
                </a:lnTo>
                <a:lnTo>
                  <a:pt x="103" y="364"/>
                </a:lnTo>
                <a:lnTo>
                  <a:pt x="100" y="364"/>
                </a:lnTo>
                <a:lnTo>
                  <a:pt x="97" y="364"/>
                </a:lnTo>
                <a:lnTo>
                  <a:pt x="91" y="364"/>
                </a:lnTo>
                <a:lnTo>
                  <a:pt x="90" y="364"/>
                </a:lnTo>
                <a:lnTo>
                  <a:pt x="88" y="364"/>
                </a:lnTo>
                <a:lnTo>
                  <a:pt x="79" y="364"/>
                </a:lnTo>
                <a:lnTo>
                  <a:pt x="78" y="364"/>
                </a:lnTo>
                <a:lnTo>
                  <a:pt x="76" y="363"/>
                </a:lnTo>
                <a:lnTo>
                  <a:pt x="74" y="363"/>
                </a:lnTo>
                <a:lnTo>
                  <a:pt x="71" y="363"/>
                </a:lnTo>
                <a:lnTo>
                  <a:pt x="67" y="363"/>
                </a:lnTo>
                <a:lnTo>
                  <a:pt x="62" y="363"/>
                </a:lnTo>
                <a:lnTo>
                  <a:pt x="60" y="363"/>
                </a:lnTo>
                <a:lnTo>
                  <a:pt x="57" y="363"/>
                </a:lnTo>
                <a:lnTo>
                  <a:pt x="55" y="363"/>
                </a:lnTo>
                <a:lnTo>
                  <a:pt x="54" y="363"/>
                </a:lnTo>
                <a:lnTo>
                  <a:pt x="47" y="363"/>
                </a:lnTo>
                <a:lnTo>
                  <a:pt x="40" y="361"/>
                </a:lnTo>
                <a:lnTo>
                  <a:pt x="31" y="361"/>
                </a:lnTo>
                <a:lnTo>
                  <a:pt x="29" y="361"/>
                </a:lnTo>
                <a:lnTo>
                  <a:pt x="12" y="359"/>
                </a:lnTo>
                <a:lnTo>
                  <a:pt x="11" y="359"/>
                </a:lnTo>
                <a:lnTo>
                  <a:pt x="0" y="359"/>
                </a:lnTo>
                <a:lnTo>
                  <a:pt x="0" y="354"/>
                </a:lnTo>
                <a:lnTo>
                  <a:pt x="0" y="352"/>
                </a:lnTo>
                <a:lnTo>
                  <a:pt x="0" y="351"/>
                </a:lnTo>
                <a:lnTo>
                  <a:pt x="0" y="347"/>
                </a:lnTo>
                <a:lnTo>
                  <a:pt x="0" y="345"/>
                </a:lnTo>
                <a:lnTo>
                  <a:pt x="0" y="344"/>
                </a:lnTo>
                <a:lnTo>
                  <a:pt x="0" y="342"/>
                </a:lnTo>
                <a:lnTo>
                  <a:pt x="0" y="339"/>
                </a:lnTo>
                <a:lnTo>
                  <a:pt x="0" y="337"/>
                </a:lnTo>
                <a:lnTo>
                  <a:pt x="2" y="333"/>
                </a:lnTo>
                <a:lnTo>
                  <a:pt x="2" y="332"/>
                </a:lnTo>
                <a:lnTo>
                  <a:pt x="2" y="330"/>
                </a:lnTo>
                <a:lnTo>
                  <a:pt x="2" y="330"/>
                </a:lnTo>
                <a:lnTo>
                  <a:pt x="2" y="328"/>
                </a:lnTo>
                <a:lnTo>
                  <a:pt x="2" y="327"/>
                </a:lnTo>
                <a:lnTo>
                  <a:pt x="2" y="325"/>
                </a:lnTo>
                <a:lnTo>
                  <a:pt x="2" y="318"/>
                </a:lnTo>
                <a:lnTo>
                  <a:pt x="2" y="316"/>
                </a:lnTo>
                <a:lnTo>
                  <a:pt x="2" y="315"/>
                </a:lnTo>
                <a:lnTo>
                  <a:pt x="2" y="313"/>
                </a:lnTo>
                <a:lnTo>
                  <a:pt x="4" y="299"/>
                </a:lnTo>
                <a:lnTo>
                  <a:pt x="4" y="294"/>
                </a:lnTo>
                <a:lnTo>
                  <a:pt x="4" y="285"/>
                </a:lnTo>
                <a:lnTo>
                  <a:pt x="4" y="282"/>
                </a:lnTo>
                <a:lnTo>
                  <a:pt x="5" y="273"/>
                </a:lnTo>
                <a:lnTo>
                  <a:pt x="5" y="272"/>
                </a:lnTo>
                <a:lnTo>
                  <a:pt x="5" y="265"/>
                </a:lnTo>
                <a:lnTo>
                  <a:pt x="5" y="259"/>
                </a:lnTo>
                <a:lnTo>
                  <a:pt x="5" y="253"/>
                </a:lnTo>
                <a:lnTo>
                  <a:pt x="5" y="251"/>
                </a:lnTo>
                <a:lnTo>
                  <a:pt x="5" y="239"/>
                </a:lnTo>
                <a:lnTo>
                  <a:pt x="7" y="239"/>
                </a:lnTo>
                <a:lnTo>
                  <a:pt x="7" y="237"/>
                </a:lnTo>
                <a:lnTo>
                  <a:pt x="7" y="235"/>
                </a:lnTo>
                <a:lnTo>
                  <a:pt x="7" y="234"/>
                </a:lnTo>
                <a:lnTo>
                  <a:pt x="7" y="230"/>
                </a:lnTo>
                <a:lnTo>
                  <a:pt x="7" y="225"/>
                </a:lnTo>
                <a:lnTo>
                  <a:pt x="7" y="225"/>
                </a:lnTo>
                <a:lnTo>
                  <a:pt x="7" y="223"/>
                </a:lnTo>
                <a:lnTo>
                  <a:pt x="7" y="222"/>
                </a:lnTo>
                <a:lnTo>
                  <a:pt x="7" y="220"/>
                </a:lnTo>
                <a:lnTo>
                  <a:pt x="7" y="218"/>
                </a:lnTo>
                <a:lnTo>
                  <a:pt x="7" y="216"/>
                </a:lnTo>
                <a:lnTo>
                  <a:pt x="7" y="215"/>
                </a:lnTo>
                <a:lnTo>
                  <a:pt x="9" y="206"/>
                </a:lnTo>
                <a:lnTo>
                  <a:pt x="9" y="204"/>
                </a:lnTo>
                <a:lnTo>
                  <a:pt x="9" y="201"/>
                </a:lnTo>
                <a:lnTo>
                  <a:pt x="9" y="198"/>
                </a:lnTo>
                <a:lnTo>
                  <a:pt x="9" y="196"/>
                </a:lnTo>
                <a:lnTo>
                  <a:pt x="9" y="192"/>
                </a:lnTo>
                <a:lnTo>
                  <a:pt x="9" y="179"/>
                </a:lnTo>
                <a:lnTo>
                  <a:pt x="9" y="175"/>
                </a:lnTo>
                <a:lnTo>
                  <a:pt x="9" y="173"/>
                </a:lnTo>
                <a:lnTo>
                  <a:pt x="11" y="170"/>
                </a:lnTo>
                <a:lnTo>
                  <a:pt x="11" y="168"/>
                </a:lnTo>
                <a:lnTo>
                  <a:pt x="11" y="161"/>
                </a:lnTo>
                <a:lnTo>
                  <a:pt x="11" y="160"/>
                </a:lnTo>
                <a:lnTo>
                  <a:pt x="11" y="148"/>
                </a:lnTo>
                <a:lnTo>
                  <a:pt x="11" y="146"/>
                </a:lnTo>
                <a:lnTo>
                  <a:pt x="12" y="136"/>
                </a:lnTo>
                <a:lnTo>
                  <a:pt x="12" y="130"/>
                </a:lnTo>
                <a:lnTo>
                  <a:pt x="12" y="129"/>
                </a:lnTo>
                <a:lnTo>
                  <a:pt x="12" y="124"/>
                </a:lnTo>
                <a:lnTo>
                  <a:pt x="12" y="118"/>
                </a:lnTo>
                <a:lnTo>
                  <a:pt x="14" y="103"/>
                </a:lnTo>
                <a:lnTo>
                  <a:pt x="14" y="91"/>
                </a:lnTo>
                <a:lnTo>
                  <a:pt x="16" y="91"/>
                </a:lnTo>
                <a:lnTo>
                  <a:pt x="17" y="91"/>
                </a:lnTo>
                <a:lnTo>
                  <a:pt x="19" y="91"/>
                </a:lnTo>
                <a:lnTo>
                  <a:pt x="21" y="91"/>
                </a:lnTo>
                <a:lnTo>
                  <a:pt x="23" y="93"/>
                </a:lnTo>
                <a:lnTo>
                  <a:pt x="24" y="94"/>
                </a:lnTo>
                <a:lnTo>
                  <a:pt x="26" y="96"/>
                </a:lnTo>
                <a:lnTo>
                  <a:pt x="26" y="98"/>
                </a:lnTo>
                <a:lnTo>
                  <a:pt x="28" y="98"/>
                </a:lnTo>
                <a:lnTo>
                  <a:pt x="28" y="99"/>
                </a:lnTo>
                <a:lnTo>
                  <a:pt x="28" y="101"/>
                </a:lnTo>
                <a:lnTo>
                  <a:pt x="28" y="103"/>
                </a:lnTo>
                <a:lnTo>
                  <a:pt x="29" y="103"/>
                </a:lnTo>
                <a:lnTo>
                  <a:pt x="29" y="105"/>
                </a:lnTo>
                <a:lnTo>
                  <a:pt x="29" y="106"/>
                </a:lnTo>
                <a:lnTo>
                  <a:pt x="31" y="106"/>
                </a:lnTo>
                <a:lnTo>
                  <a:pt x="31" y="108"/>
                </a:lnTo>
                <a:lnTo>
                  <a:pt x="31" y="108"/>
                </a:lnTo>
                <a:lnTo>
                  <a:pt x="31" y="110"/>
                </a:lnTo>
                <a:lnTo>
                  <a:pt x="33" y="110"/>
                </a:lnTo>
                <a:lnTo>
                  <a:pt x="35" y="110"/>
                </a:lnTo>
                <a:lnTo>
                  <a:pt x="36" y="110"/>
                </a:lnTo>
                <a:lnTo>
                  <a:pt x="38" y="112"/>
                </a:lnTo>
                <a:lnTo>
                  <a:pt x="40" y="112"/>
                </a:lnTo>
                <a:lnTo>
                  <a:pt x="42" y="112"/>
                </a:lnTo>
                <a:lnTo>
                  <a:pt x="45" y="112"/>
                </a:lnTo>
                <a:lnTo>
                  <a:pt x="47" y="112"/>
                </a:lnTo>
                <a:lnTo>
                  <a:pt x="47" y="110"/>
                </a:lnTo>
                <a:lnTo>
                  <a:pt x="48" y="110"/>
                </a:lnTo>
                <a:lnTo>
                  <a:pt x="50" y="110"/>
                </a:lnTo>
                <a:lnTo>
                  <a:pt x="52" y="110"/>
                </a:lnTo>
                <a:lnTo>
                  <a:pt x="54" y="112"/>
                </a:lnTo>
                <a:lnTo>
                  <a:pt x="55" y="113"/>
                </a:lnTo>
                <a:lnTo>
                  <a:pt x="57" y="113"/>
                </a:lnTo>
                <a:lnTo>
                  <a:pt x="57" y="115"/>
                </a:lnTo>
                <a:lnTo>
                  <a:pt x="59" y="117"/>
                </a:lnTo>
                <a:lnTo>
                  <a:pt x="59" y="118"/>
                </a:lnTo>
                <a:lnTo>
                  <a:pt x="59" y="118"/>
                </a:lnTo>
                <a:lnTo>
                  <a:pt x="57" y="120"/>
                </a:lnTo>
                <a:lnTo>
                  <a:pt x="57" y="122"/>
                </a:lnTo>
                <a:lnTo>
                  <a:pt x="55" y="124"/>
                </a:lnTo>
                <a:lnTo>
                  <a:pt x="54" y="125"/>
                </a:lnTo>
                <a:lnTo>
                  <a:pt x="52" y="129"/>
                </a:lnTo>
                <a:lnTo>
                  <a:pt x="50" y="130"/>
                </a:lnTo>
                <a:lnTo>
                  <a:pt x="50" y="134"/>
                </a:lnTo>
                <a:lnTo>
                  <a:pt x="52" y="137"/>
                </a:lnTo>
                <a:lnTo>
                  <a:pt x="52" y="139"/>
                </a:lnTo>
                <a:lnTo>
                  <a:pt x="55" y="141"/>
                </a:lnTo>
                <a:lnTo>
                  <a:pt x="57" y="141"/>
                </a:lnTo>
                <a:lnTo>
                  <a:pt x="60" y="142"/>
                </a:lnTo>
                <a:lnTo>
                  <a:pt x="62" y="142"/>
                </a:lnTo>
                <a:lnTo>
                  <a:pt x="67" y="141"/>
                </a:lnTo>
                <a:lnTo>
                  <a:pt x="74" y="139"/>
                </a:lnTo>
                <a:lnTo>
                  <a:pt x="76" y="139"/>
                </a:lnTo>
                <a:lnTo>
                  <a:pt x="76" y="137"/>
                </a:lnTo>
                <a:lnTo>
                  <a:pt x="78" y="137"/>
                </a:lnTo>
                <a:lnTo>
                  <a:pt x="79" y="137"/>
                </a:lnTo>
                <a:lnTo>
                  <a:pt x="81" y="139"/>
                </a:lnTo>
                <a:lnTo>
                  <a:pt x="83" y="137"/>
                </a:lnTo>
                <a:lnTo>
                  <a:pt x="85" y="137"/>
                </a:lnTo>
                <a:lnTo>
                  <a:pt x="86" y="137"/>
                </a:lnTo>
                <a:lnTo>
                  <a:pt x="88" y="137"/>
                </a:lnTo>
                <a:lnTo>
                  <a:pt x="90" y="136"/>
                </a:lnTo>
                <a:lnTo>
                  <a:pt x="91" y="134"/>
                </a:lnTo>
                <a:lnTo>
                  <a:pt x="91" y="134"/>
                </a:lnTo>
                <a:lnTo>
                  <a:pt x="93" y="134"/>
                </a:lnTo>
                <a:lnTo>
                  <a:pt x="93" y="134"/>
                </a:lnTo>
                <a:lnTo>
                  <a:pt x="95" y="132"/>
                </a:lnTo>
                <a:lnTo>
                  <a:pt x="95" y="130"/>
                </a:lnTo>
                <a:lnTo>
                  <a:pt x="97" y="129"/>
                </a:lnTo>
                <a:lnTo>
                  <a:pt x="97" y="127"/>
                </a:lnTo>
                <a:lnTo>
                  <a:pt x="98" y="127"/>
                </a:lnTo>
                <a:lnTo>
                  <a:pt x="98" y="125"/>
                </a:lnTo>
                <a:lnTo>
                  <a:pt x="100" y="125"/>
                </a:lnTo>
                <a:lnTo>
                  <a:pt x="100" y="124"/>
                </a:lnTo>
                <a:lnTo>
                  <a:pt x="102" y="122"/>
                </a:lnTo>
                <a:lnTo>
                  <a:pt x="102" y="120"/>
                </a:lnTo>
                <a:lnTo>
                  <a:pt x="103" y="120"/>
                </a:lnTo>
                <a:lnTo>
                  <a:pt x="103" y="118"/>
                </a:lnTo>
                <a:lnTo>
                  <a:pt x="103" y="118"/>
                </a:lnTo>
                <a:lnTo>
                  <a:pt x="103" y="117"/>
                </a:lnTo>
                <a:lnTo>
                  <a:pt x="102" y="113"/>
                </a:lnTo>
                <a:lnTo>
                  <a:pt x="100" y="110"/>
                </a:lnTo>
                <a:lnTo>
                  <a:pt x="100" y="108"/>
                </a:lnTo>
                <a:lnTo>
                  <a:pt x="98" y="106"/>
                </a:lnTo>
                <a:lnTo>
                  <a:pt x="97" y="105"/>
                </a:lnTo>
                <a:lnTo>
                  <a:pt x="95" y="103"/>
                </a:lnTo>
                <a:lnTo>
                  <a:pt x="93" y="98"/>
                </a:lnTo>
                <a:lnTo>
                  <a:pt x="91" y="96"/>
                </a:lnTo>
                <a:lnTo>
                  <a:pt x="91" y="94"/>
                </a:lnTo>
                <a:lnTo>
                  <a:pt x="91" y="91"/>
                </a:lnTo>
                <a:lnTo>
                  <a:pt x="91" y="89"/>
                </a:lnTo>
                <a:lnTo>
                  <a:pt x="93" y="87"/>
                </a:lnTo>
                <a:lnTo>
                  <a:pt x="95" y="86"/>
                </a:lnTo>
                <a:lnTo>
                  <a:pt x="95" y="84"/>
                </a:lnTo>
                <a:lnTo>
                  <a:pt x="97" y="81"/>
                </a:lnTo>
                <a:lnTo>
                  <a:pt x="98" y="79"/>
                </a:lnTo>
                <a:lnTo>
                  <a:pt x="102" y="79"/>
                </a:lnTo>
                <a:lnTo>
                  <a:pt x="103" y="77"/>
                </a:lnTo>
                <a:lnTo>
                  <a:pt x="105" y="77"/>
                </a:lnTo>
                <a:lnTo>
                  <a:pt x="107" y="77"/>
                </a:lnTo>
                <a:lnTo>
                  <a:pt x="107" y="77"/>
                </a:lnTo>
                <a:lnTo>
                  <a:pt x="109" y="77"/>
                </a:lnTo>
                <a:lnTo>
                  <a:pt x="112" y="77"/>
                </a:lnTo>
                <a:lnTo>
                  <a:pt x="114" y="77"/>
                </a:lnTo>
                <a:lnTo>
                  <a:pt x="115" y="77"/>
                </a:lnTo>
                <a:lnTo>
                  <a:pt x="117" y="79"/>
                </a:lnTo>
                <a:lnTo>
                  <a:pt x="119" y="79"/>
                </a:lnTo>
                <a:lnTo>
                  <a:pt x="121" y="79"/>
                </a:lnTo>
                <a:lnTo>
                  <a:pt x="122" y="79"/>
                </a:lnTo>
                <a:lnTo>
                  <a:pt x="124" y="79"/>
                </a:lnTo>
                <a:lnTo>
                  <a:pt x="126" y="79"/>
                </a:lnTo>
                <a:lnTo>
                  <a:pt x="129" y="79"/>
                </a:lnTo>
                <a:lnTo>
                  <a:pt x="131" y="77"/>
                </a:lnTo>
                <a:lnTo>
                  <a:pt x="133" y="77"/>
                </a:lnTo>
                <a:lnTo>
                  <a:pt x="134" y="75"/>
                </a:lnTo>
                <a:lnTo>
                  <a:pt x="136" y="75"/>
                </a:lnTo>
                <a:lnTo>
                  <a:pt x="136" y="74"/>
                </a:lnTo>
                <a:lnTo>
                  <a:pt x="136" y="74"/>
                </a:lnTo>
                <a:lnTo>
                  <a:pt x="138" y="74"/>
                </a:lnTo>
                <a:lnTo>
                  <a:pt x="140" y="72"/>
                </a:lnTo>
                <a:lnTo>
                  <a:pt x="140" y="70"/>
                </a:lnTo>
                <a:lnTo>
                  <a:pt x="138" y="69"/>
                </a:lnTo>
                <a:lnTo>
                  <a:pt x="138" y="67"/>
                </a:lnTo>
                <a:lnTo>
                  <a:pt x="140" y="65"/>
                </a:lnTo>
                <a:lnTo>
                  <a:pt x="140" y="63"/>
                </a:lnTo>
                <a:lnTo>
                  <a:pt x="141" y="63"/>
                </a:lnTo>
                <a:lnTo>
                  <a:pt x="141" y="62"/>
                </a:lnTo>
                <a:lnTo>
                  <a:pt x="146" y="58"/>
                </a:lnTo>
                <a:lnTo>
                  <a:pt x="148" y="58"/>
                </a:lnTo>
                <a:lnTo>
                  <a:pt x="148" y="56"/>
                </a:lnTo>
                <a:lnTo>
                  <a:pt x="150" y="56"/>
                </a:lnTo>
                <a:lnTo>
                  <a:pt x="152" y="56"/>
                </a:lnTo>
                <a:lnTo>
                  <a:pt x="152" y="58"/>
                </a:lnTo>
                <a:lnTo>
                  <a:pt x="153" y="58"/>
                </a:lnTo>
                <a:lnTo>
                  <a:pt x="155" y="58"/>
                </a:lnTo>
                <a:lnTo>
                  <a:pt x="157" y="60"/>
                </a:lnTo>
                <a:lnTo>
                  <a:pt x="158" y="60"/>
                </a:lnTo>
                <a:lnTo>
                  <a:pt x="158" y="62"/>
                </a:lnTo>
                <a:lnTo>
                  <a:pt x="160" y="63"/>
                </a:lnTo>
                <a:lnTo>
                  <a:pt x="162" y="65"/>
                </a:lnTo>
                <a:lnTo>
                  <a:pt x="164" y="63"/>
                </a:lnTo>
                <a:lnTo>
                  <a:pt x="165" y="63"/>
                </a:lnTo>
                <a:lnTo>
                  <a:pt x="167" y="62"/>
                </a:lnTo>
                <a:lnTo>
                  <a:pt x="169" y="58"/>
                </a:lnTo>
                <a:lnTo>
                  <a:pt x="172" y="53"/>
                </a:lnTo>
                <a:lnTo>
                  <a:pt x="174" y="50"/>
                </a:lnTo>
                <a:lnTo>
                  <a:pt x="176" y="46"/>
                </a:lnTo>
                <a:lnTo>
                  <a:pt x="177" y="43"/>
                </a:lnTo>
                <a:lnTo>
                  <a:pt x="181" y="41"/>
                </a:lnTo>
                <a:lnTo>
                  <a:pt x="181" y="39"/>
                </a:lnTo>
                <a:lnTo>
                  <a:pt x="184" y="36"/>
                </a:lnTo>
                <a:lnTo>
                  <a:pt x="184" y="32"/>
                </a:lnTo>
                <a:lnTo>
                  <a:pt x="186" y="29"/>
                </a:lnTo>
                <a:lnTo>
                  <a:pt x="186" y="27"/>
                </a:lnTo>
                <a:lnTo>
                  <a:pt x="186" y="26"/>
                </a:lnTo>
                <a:lnTo>
                  <a:pt x="184" y="24"/>
                </a:lnTo>
                <a:lnTo>
                  <a:pt x="184" y="22"/>
                </a:lnTo>
                <a:lnTo>
                  <a:pt x="183" y="20"/>
                </a:lnTo>
                <a:lnTo>
                  <a:pt x="181" y="19"/>
                </a:lnTo>
                <a:lnTo>
                  <a:pt x="181" y="17"/>
                </a:lnTo>
                <a:lnTo>
                  <a:pt x="181" y="13"/>
                </a:lnTo>
                <a:lnTo>
                  <a:pt x="179" y="13"/>
                </a:lnTo>
                <a:lnTo>
                  <a:pt x="179" y="10"/>
                </a:lnTo>
                <a:lnTo>
                  <a:pt x="179" y="8"/>
                </a:lnTo>
                <a:lnTo>
                  <a:pt x="181" y="7"/>
                </a:lnTo>
                <a:lnTo>
                  <a:pt x="181" y="5"/>
                </a:lnTo>
                <a:lnTo>
                  <a:pt x="183" y="1"/>
                </a:lnTo>
                <a:lnTo>
                  <a:pt x="186" y="1"/>
                </a:lnTo>
                <a:lnTo>
                  <a:pt x="188" y="0"/>
                </a:lnTo>
                <a:lnTo>
                  <a:pt x="191" y="0"/>
                </a:lnTo>
                <a:lnTo>
                  <a:pt x="193" y="0"/>
                </a:lnTo>
                <a:lnTo>
                  <a:pt x="195" y="0"/>
                </a:lnTo>
                <a:lnTo>
                  <a:pt x="196" y="1"/>
                </a:lnTo>
                <a:lnTo>
                  <a:pt x="196" y="3"/>
                </a:lnTo>
                <a:lnTo>
                  <a:pt x="198" y="3"/>
                </a:lnTo>
                <a:lnTo>
                  <a:pt x="200" y="5"/>
                </a:lnTo>
                <a:lnTo>
                  <a:pt x="201" y="8"/>
                </a:lnTo>
                <a:lnTo>
                  <a:pt x="203" y="10"/>
                </a:lnTo>
                <a:lnTo>
                  <a:pt x="205" y="12"/>
                </a:lnTo>
                <a:lnTo>
                  <a:pt x="205" y="13"/>
                </a:lnTo>
                <a:lnTo>
                  <a:pt x="205" y="13"/>
                </a:lnTo>
                <a:lnTo>
                  <a:pt x="207" y="17"/>
                </a:lnTo>
                <a:lnTo>
                  <a:pt x="208" y="19"/>
                </a:lnTo>
                <a:lnTo>
                  <a:pt x="210" y="22"/>
                </a:lnTo>
                <a:lnTo>
                  <a:pt x="212" y="24"/>
                </a:lnTo>
                <a:lnTo>
                  <a:pt x="214" y="26"/>
                </a:lnTo>
                <a:lnTo>
                  <a:pt x="215" y="27"/>
                </a:lnTo>
                <a:lnTo>
                  <a:pt x="217" y="27"/>
                </a:lnTo>
                <a:lnTo>
                  <a:pt x="220" y="27"/>
                </a:lnTo>
                <a:lnTo>
                  <a:pt x="224" y="27"/>
                </a:lnTo>
                <a:lnTo>
                  <a:pt x="234" y="22"/>
                </a:lnTo>
                <a:lnTo>
                  <a:pt x="236" y="2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5" name="Freeform 163"/>
          <p:cNvSpPr>
            <a:spLocks/>
          </p:cNvSpPr>
          <p:nvPr/>
        </p:nvSpPr>
        <p:spPr bwMode="auto">
          <a:xfrm>
            <a:off x="3444876" y="3073400"/>
            <a:ext cx="565150" cy="393700"/>
          </a:xfrm>
          <a:custGeom>
            <a:avLst/>
            <a:gdLst/>
            <a:ahLst/>
            <a:cxnLst>
              <a:cxn ang="0">
                <a:pos x="17" y="45"/>
              </a:cxn>
              <a:cxn ang="0">
                <a:pos x="34" y="45"/>
              </a:cxn>
              <a:cxn ang="0">
                <a:pos x="64" y="45"/>
              </a:cxn>
              <a:cxn ang="0">
                <a:pos x="74" y="38"/>
              </a:cxn>
              <a:cxn ang="0">
                <a:pos x="74" y="14"/>
              </a:cxn>
              <a:cxn ang="0">
                <a:pos x="76" y="0"/>
              </a:cxn>
              <a:cxn ang="0">
                <a:pos x="96" y="0"/>
              </a:cxn>
              <a:cxn ang="0">
                <a:pos x="119" y="0"/>
              </a:cxn>
              <a:cxn ang="0">
                <a:pos x="138" y="0"/>
              </a:cxn>
              <a:cxn ang="0">
                <a:pos x="156" y="0"/>
              </a:cxn>
              <a:cxn ang="0">
                <a:pos x="181" y="0"/>
              </a:cxn>
              <a:cxn ang="0">
                <a:pos x="187" y="0"/>
              </a:cxn>
              <a:cxn ang="0">
                <a:pos x="213" y="2"/>
              </a:cxn>
              <a:cxn ang="0">
                <a:pos x="242" y="0"/>
              </a:cxn>
              <a:cxn ang="0">
                <a:pos x="263" y="0"/>
              </a:cxn>
              <a:cxn ang="0">
                <a:pos x="289" y="0"/>
              </a:cxn>
              <a:cxn ang="0">
                <a:pos x="316" y="0"/>
              </a:cxn>
              <a:cxn ang="0">
                <a:pos x="332" y="0"/>
              </a:cxn>
              <a:cxn ang="0">
                <a:pos x="339" y="0"/>
              </a:cxn>
              <a:cxn ang="0">
                <a:pos x="347" y="0"/>
              </a:cxn>
              <a:cxn ang="0">
                <a:pos x="353" y="4"/>
              </a:cxn>
              <a:cxn ang="0">
                <a:pos x="353" y="16"/>
              </a:cxn>
              <a:cxn ang="0">
                <a:pos x="353" y="35"/>
              </a:cxn>
              <a:cxn ang="0">
                <a:pos x="356" y="55"/>
              </a:cxn>
              <a:cxn ang="0">
                <a:pos x="356" y="69"/>
              </a:cxn>
              <a:cxn ang="0">
                <a:pos x="356" y="90"/>
              </a:cxn>
              <a:cxn ang="0">
                <a:pos x="356" y="104"/>
              </a:cxn>
              <a:cxn ang="0">
                <a:pos x="356" y="119"/>
              </a:cxn>
              <a:cxn ang="0">
                <a:pos x="356" y="134"/>
              </a:cxn>
              <a:cxn ang="0">
                <a:pos x="354" y="164"/>
              </a:cxn>
              <a:cxn ang="0">
                <a:pos x="354" y="190"/>
              </a:cxn>
              <a:cxn ang="0">
                <a:pos x="354" y="212"/>
              </a:cxn>
              <a:cxn ang="0">
                <a:pos x="354" y="229"/>
              </a:cxn>
              <a:cxn ang="0">
                <a:pos x="346" y="246"/>
              </a:cxn>
              <a:cxn ang="0">
                <a:pos x="335" y="246"/>
              </a:cxn>
              <a:cxn ang="0">
                <a:pos x="306" y="248"/>
              </a:cxn>
              <a:cxn ang="0">
                <a:pos x="287" y="248"/>
              </a:cxn>
              <a:cxn ang="0">
                <a:pos x="261" y="248"/>
              </a:cxn>
              <a:cxn ang="0">
                <a:pos x="242" y="248"/>
              </a:cxn>
              <a:cxn ang="0">
                <a:pos x="217" y="248"/>
              </a:cxn>
              <a:cxn ang="0">
                <a:pos x="205" y="248"/>
              </a:cxn>
              <a:cxn ang="0">
                <a:pos x="191" y="248"/>
              </a:cxn>
              <a:cxn ang="0">
                <a:pos x="179" y="248"/>
              </a:cxn>
              <a:cxn ang="0">
                <a:pos x="153" y="248"/>
              </a:cxn>
              <a:cxn ang="0">
                <a:pos x="132" y="248"/>
              </a:cxn>
              <a:cxn ang="0">
                <a:pos x="103" y="246"/>
              </a:cxn>
              <a:cxn ang="0">
                <a:pos x="88" y="246"/>
              </a:cxn>
              <a:cxn ang="0">
                <a:pos x="76" y="246"/>
              </a:cxn>
              <a:cxn ang="0">
                <a:pos x="41" y="245"/>
              </a:cxn>
              <a:cxn ang="0">
                <a:pos x="33" y="245"/>
              </a:cxn>
              <a:cxn ang="0">
                <a:pos x="0" y="243"/>
              </a:cxn>
              <a:cxn ang="0">
                <a:pos x="2" y="231"/>
              </a:cxn>
              <a:cxn ang="0">
                <a:pos x="2" y="221"/>
              </a:cxn>
              <a:cxn ang="0">
                <a:pos x="2" y="198"/>
              </a:cxn>
              <a:cxn ang="0">
                <a:pos x="2" y="181"/>
              </a:cxn>
              <a:cxn ang="0">
                <a:pos x="2" y="164"/>
              </a:cxn>
              <a:cxn ang="0">
                <a:pos x="3" y="134"/>
              </a:cxn>
              <a:cxn ang="0">
                <a:pos x="3" y="119"/>
              </a:cxn>
              <a:cxn ang="0">
                <a:pos x="3" y="86"/>
              </a:cxn>
              <a:cxn ang="0">
                <a:pos x="5" y="61"/>
              </a:cxn>
              <a:cxn ang="0">
                <a:pos x="5" y="45"/>
              </a:cxn>
            </a:cxnLst>
            <a:rect l="0" t="0" r="r" b="b"/>
            <a:pathLst>
              <a:path w="356" h="248">
                <a:moveTo>
                  <a:pt x="5" y="45"/>
                </a:moveTo>
                <a:lnTo>
                  <a:pt x="10" y="45"/>
                </a:lnTo>
                <a:lnTo>
                  <a:pt x="12" y="45"/>
                </a:lnTo>
                <a:lnTo>
                  <a:pt x="15" y="45"/>
                </a:lnTo>
                <a:lnTo>
                  <a:pt x="17" y="45"/>
                </a:lnTo>
                <a:lnTo>
                  <a:pt x="19" y="45"/>
                </a:lnTo>
                <a:lnTo>
                  <a:pt x="22" y="45"/>
                </a:lnTo>
                <a:lnTo>
                  <a:pt x="24" y="45"/>
                </a:lnTo>
                <a:lnTo>
                  <a:pt x="29" y="45"/>
                </a:lnTo>
                <a:lnTo>
                  <a:pt x="34" y="45"/>
                </a:lnTo>
                <a:lnTo>
                  <a:pt x="36" y="45"/>
                </a:lnTo>
                <a:lnTo>
                  <a:pt x="46" y="45"/>
                </a:lnTo>
                <a:lnTo>
                  <a:pt x="48" y="45"/>
                </a:lnTo>
                <a:lnTo>
                  <a:pt x="50" y="45"/>
                </a:lnTo>
                <a:lnTo>
                  <a:pt x="64" y="45"/>
                </a:lnTo>
                <a:lnTo>
                  <a:pt x="69" y="45"/>
                </a:lnTo>
                <a:lnTo>
                  <a:pt x="74" y="45"/>
                </a:lnTo>
                <a:lnTo>
                  <a:pt x="74" y="43"/>
                </a:lnTo>
                <a:lnTo>
                  <a:pt x="74" y="40"/>
                </a:lnTo>
                <a:lnTo>
                  <a:pt x="74" y="38"/>
                </a:lnTo>
                <a:lnTo>
                  <a:pt x="74" y="35"/>
                </a:lnTo>
                <a:lnTo>
                  <a:pt x="74" y="30"/>
                </a:lnTo>
                <a:lnTo>
                  <a:pt x="74" y="26"/>
                </a:lnTo>
                <a:lnTo>
                  <a:pt x="74" y="23"/>
                </a:lnTo>
                <a:lnTo>
                  <a:pt x="74" y="14"/>
                </a:lnTo>
                <a:lnTo>
                  <a:pt x="74" y="12"/>
                </a:lnTo>
                <a:lnTo>
                  <a:pt x="74" y="7"/>
                </a:lnTo>
                <a:lnTo>
                  <a:pt x="74" y="2"/>
                </a:lnTo>
                <a:lnTo>
                  <a:pt x="74" y="0"/>
                </a:lnTo>
                <a:lnTo>
                  <a:pt x="76" y="0"/>
                </a:lnTo>
                <a:lnTo>
                  <a:pt x="82" y="0"/>
                </a:lnTo>
                <a:lnTo>
                  <a:pt x="84" y="0"/>
                </a:lnTo>
                <a:lnTo>
                  <a:pt x="91" y="0"/>
                </a:lnTo>
                <a:lnTo>
                  <a:pt x="95" y="0"/>
                </a:lnTo>
                <a:lnTo>
                  <a:pt x="96" y="0"/>
                </a:lnTo>
                <a:lnTo>
                  <a:pt x="98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9" y="0"/>
                </a:lnTo>
                <a:lnTo>
                  <a:pt x="134" y="0"/>
                </a:lnTo>
                <a:lnTo>
                  <a:pt x="138" y="0"/>
                </a:lnTo>
                <a:lnTo>
                  <a:pt x="139" y="0"/>
                </a:lnTo>
                <a:lnTo>
                  <a:pt x="146" y="0"/>
                </a:lnTo>
                <a:lnTo>
                  <a:pt x="151" y="0"/>
                </a:lnTo>
                <a:lnTo>
                  <a:pt x="153" y="0"/>
                </a:lnTo>
                <a:lnTo>
                  <a:pt x="156" y="0"/>
                </a:lnTo>
                <a:lnTo>
                  <a:pt x="163" y="0"/>
                </a:lnTo>
                <a:lnTo>
                  <a:pt x="167" y="0"/>
                </a:lnTo>
                <a:lnTo>
                  <a:pt x="167" y="0"/>
                </a:lnTo>
                <a:lnTo>
                  <a:pt x="170" y="0"/>
                </a:lnTo>
                <a:lnTo>
                  <a:pt x="181" y="0"/>
                </a:lnTo>
                <a:lnTo>
                  <a:pt x="182" y="0"/>
                </a:lnTo>
                <a:lnTo>
                  <a:pt x="182" y="2"/>
                </a:lnTo>
                <a:lnTo>
                  <a:pt x="184" y="0"/>
                </a:lnTo>
                <a:lnTo>
                  <a:pt x="186" y="0"/>
                </a:lnTo>
                <a:lnTo>
                  <a:pt x="187" y="0"/>
                </a:lnTo>
                <a:lnTo>
                  <a:pt x="189" y="0"/>
                </a:lnTo>
                <a:lnTo>
                  <a:pt x="203" y="2"/>
                </a:lnTo>
                <a:lnTo>
                  <a:pt x="205" y="2"/>
                </a:lnTo>
                <a:lnTo>
                  <a:pt x="208" y="2"/>
                </a:lnTo>
                <a:lnTo>
                  <a:pt x="213" y="2"/>
                </a:lnTo>
                <a:lnTo>
                  <a:pt x="234" y="0"/>
                </a:lnTo>
                <a:lnTo>
                  <a:pt x="237" y="0"/>
                </a:lnTo>
                <a:lnTo>
                  <a:pt x="241" y="0"/>
                </a:lnTo>
                <a:lnTo>
                  <a:pt x="242" y="0"/>
                </a:lnTo>
                <a:lnTo>
                  <a:pt x="242" y="0"/>
                </a:lnTo>
                <a:lnTo>
                  <a:pt x="244" y="0"/>
                </a:lnTo>
                <a:lnTo>
                  <a:pt x="254" y="0"/>
                </a:lnTo>
                <a:lnTo>
                  <a:pt x="256" y="0"/>
                </a:lnTo>
                <a:lnTo>
                  <a:pt x="256" y="0"/>
                </a:lnTo>
                <a:lnTo>
                  <a:pt x="263" y="0"/>
                </a:lnTo>
                <a:lnTo>
                  <a:pt x="267" y="0"/>
                </a:lnTo>
                <a:lnTo>
                  <a:pt x="273" y="0"/>
                </a:lnTo>
                <a:lnTo>
                  <a:pt x="277" y="0"/>
                </a:lnTo>
                <a:lnTo>
                  <a:pt x="287" y="0"/>
                </a:lnTo>
                <a:lnTo>
                  <a:pt x="289" y="0"/>
                </a:lnTo>
                <a:lnTo>
                  <a:pt x="297" y="0"/>
                </a:lnTo>
                <a:lnTo>
                  <a:pt x="299" y="0"/>
                </a:lnTo>
                <a:lnTo>
                  <a:pt x="303" y="0"/>
                </a:lnTo>
                <a:lnTo>
                  <a:pt x="308" y="0"/>
                </a:lnTo>
                <a:lnTo>
                  <a:pt x="316" y="0"/>
                </a:lnTo>
                <a:lnTo>
                  <a:pt x="318" y="0"/>
                </a:lnTo>
                <a:lnTo>
                  <a:pt x="323" y="0"/>
                </a:lnTo>
                <a:lnTo>
                  <a:pt x="325" y="0"/>
                </a:lnTo>
                <a:lnTo>
                  <a:pt x="330" y="0"/>
                </a:lnTo>
                <a:lnTo>
                  <a:pt x="332" y="0"/>
                </a:lnTo>
                <a:lnTo>
                  <a:pt x="332" y="0"/>
                </a:lnTo>
                <a:lnTo>
                  <a:pt x="334" y="0"/>
                </a:lnTo>
                <a:lnTo>
                  <a:pt x="335" y="0"/>
                </a:lnTo>
                <a:lnTo>
                  <a:pt x="337" y="0"/>
                </a:lnTo>
                <a:lnTo>
                  <a:pt x="339" y="0"/>
                </a:lnTo>
                <a:lnTo>
                  <a:pt x="340" y="0"/>
                </a:lnTo>
                <a:lnTo>
                  <a:pt x="342" y="0"/>
                </a:lnTo>
                <a:lnTo>
                  <a:pt x="344" y="0"/>
                </a:lnTo>
                <a:lnTo>
                  <a:pt x="346" y="0"/>
                </a:lnTo>
                <a:lnTo>
                  <a:pt x="347" y="0"/>
                </a:lnTo>
                <a:lnTo>
                  <a:pt x="347" y="0"/>
                </a:lnTo>
                <a:lnTo>
                  <a:pt x="349" y="0"/>
                </a:lnTo>
                <a:lnTo>
                  <a:pt x="353" y="0"/>
                </a:lnTo>
                <a:lnTo>
                  <a:pt x="353" y="2"/>
                </a:lnTo>
                <a:lnTo>
                  <a:pt x="353" y="4"/>
                </a:lnTo>
                <a:lnTo>
                  <a:pt x="353" y="5"/>
                </a:lnTo>
                <a:lnTo>
                  <a:pt x="353" y="7"/>
                </a:lnTo>
                <a:lnTo>
                  <a:pt x="353" y="12"/>
                </a:lnTo>
                <a:lnTo>
                  <a:pt x="353" y="14"/>
                </a:lnTo>
                <a:lnTo>
                  <a:pt x="353" y="16"/>
                </a:lnTo>
                <a:lnTo>
                  <a:pt x="353" y="19"/>
                </a:lnTo>
                <a:lnTo>
                  <a:pt x="353" y="26"/>
                </a:lnTo>
                <a:lnTo>
                  <a:pt x="353" y="28"/>
                </a:lnTo>
                <a:lnTo>
                  <a:pt x="353" y="33"/>
                </a:lnTo>
                <a:lnTo>
                  <a:pt x="353" y="35"/>
                </a:lnTo>
                <a:lnTo>
                  <a:pt x="353" y="42"/>
                </a:lnTo>
                <a:lnTo>
                  <a:pt x="353" y="45"/>
                </a:lnTo>
                <a:lnTo>
                  <a:pt x="356" y="45"/>
                </a:lnTo>
                <a:lnTo>
                  <a:pt x="356" y="50"/>
                </a:lnTo>
                <a:lnTo>
                  <a:pt x="356" y="55"/>
                </a:lnTo>
                <a:lnTo>
                  <a:pt x="356" y="57"/>
                </a:lnTo>
                <a:lnTo>
                  <a:pt x="356" y="59"/>
                </a:lnTo>
                <a:lnTo>
                  <a:pt x="356" y="61"/>
                </a:lnTo>
                <a:lnTo>
                  <a:pt x="356" y="67"/>
                </a:lnTo>
                <a:lnTo>
                  <a:pt x="356" y="69"/>
                </a:lnTo>
                <a:lnTo>
                  <a:pt x="356" y="73"/>
                </a:lnTo>
                <a:lnTo>
                  <a:pt x="356" y="74"/>
                </a:lnTo>
                <a:lnTo>
                  <a:pt x="356" y="76"/>
                </a:lnTo>
                <a:lnTo>
                  <a:pt x="356" y="88"/>
                </a:lnTo>
                <a:lnTo>
                  <a:pt x="356" y="90"/>
                </a:lnTo>
                <a:lnTo>
                  <a:pt x="356" y="95"/>
                </a:lnTo>
                <a:lnTo>
                  <a:pt x="356" y="97"/>
                </a:lnTo>
                <a:lnTo>
                  <a:pt x="356" y="98"/>
                </a:lnTo>
                <a:lnTo>
                  <a:pt x="356" y="102"/>
                </a:lnTo>
                <a:lnTo>
                  <a:pt x="356" y="104"/>
                </a:lnTo>
                <a:lnTo>
                  <a:pt x="356" y="107"/>
                </a:lnTo>
                <a:lnTo>
                  <a:pt x="356" y="109"/>
                </a:lnTo>
                <a:lnTo>
                  <a:pt x="356" y="112"/>
                </a:lnTo>
                <a:lnTo>
                  <a:pt x="356" y="114"/>
                </a:lnTo>
                <a:lnTo>
                  <a:pt x="356" y="119"/>
                </a:lnTo>
                <a:lnTo>
                  <a:pt x="356" y="122"/>
                </a:lnTo>
                <a:lnTo>
                  <a:pt x="356" y="128"/>
                </a:lnTo>
                <a:lnTo>
                  <a:pt x="356" y="133"/>
                </a:lnTo>
                <a:lnTo>
                  <a:pt x="356" y="133"/>
                </a:lnTo>
                <a:lnTo>
                  <a:pt x="356" y="134"/>
                </a:lnTo>
                <a:lnTo>
                  <a:pt x="356" y="140"/>
                </a:lnTo>
                <a:lnTo>
                  <a:pt x="356" y="145"/>
                </a:lnTo>
                <a:lnTo>
                  <a:pt x="356" y="150"/>
                </a:lnTo>
                <a:lnTo>
                  <a:pt x="356" y="155"/>
                </a:lnTo>
                <a:lnTo>
                  <a:pt x="354" y="164"/>
                </a:lnTo>
                <a:lnTo>
                  <a:pt x="354" y="174"/>
                </a:lnTo>
                <a:lnTo>
                  <a:pt x="354" y="176"/>
                </a:lnTo>
                <a:lnTo>
                  <a:pt x="354" y="177"/>
                </a:lnTo>
                <a:lnTo>
                  <a:pt x="354" y="177"/>
                </a:lnTo>
                <a:lnTo>
                  <a:pt x="354" y="190"/>
                </a:lnTo>
                <a:lnTo>
                  <a:pt x="354" y="191"/>
                </a:lnTo>
                <a:lnTo>
                  <a:pt x="354" y="195"/>
                </a:lnTo>
                <a:lnTo>
                  <a:pt x="354" y="208"/>
                </a:lnTo>
                <a:lnTo>
                  <a:pt x="354" y="210"/>
                </a:lnTo>
                <a:lnTo>
                  <a:pt x="354" y="212"/>
                </a:lnTo>
                <a:lnTo>
                  <a:pt x="356" y="212"/>
                </a:lnTo>
                <a:lnTo>
                  <a:pt x="354" y="215"/>
                </a:lnTo>
                <a:lnTo>
                  <a:pt x="354" y="219"/>
                </a:lnTo>
                <a:lnTo>
                  <a:pt x="354" y="227"/>
                </a:lnTo>
                <a:lnTo>
                  <a:pt x="354" y="229"/>
                </a:lnTo>
                <a:lnTo>
                  <a:pt x="354" y="234"/>
                </a:lnTo>
                <a:lnTo>
                  <a:pt x="354" y="239"/>
                </a:lnTo>
                <a:lnTo>
                  <a:pt x="354" y="246"/>
                </a:lnTo>
                <a:lnTo>
                  <a:pt x="351" y="246"/>
                </a:lnTo>
                <a:lnTo>
                  <a:pt x="346" y="246"/>
                </a:lnTo>
                <a:lnTo>
                  <a:pt x="344" y="246"/>
                </a:lnTo>
                <a:lnTo>
                  <a:pt x="342" y="246"/>
                </a:lnTo>
                <a:lnTo>
                  <a:pt x="340" y="246"/>
                </a:lnTo>
                <a:lnTo>
                  <a:pt x="339" y="246"/>
                </a:lnTo>
                <a:lnTo>
                  <a:pt x="335" y="246"/>
                </a:lnTo>
                <a:lnTo>
                  <a:pt x="332" y="246"/>
                </a:lnTo>
                <a:lnTo>
                  <a:pt x="332" y="246"/>
                </a:lnTo>
                <a:lnTo>
                  <a:pt x="323" y="246"/>
                </a:lnTo>
                <a:lnTo>
                  <a:pt x="310" y="248"/>
                </a:lnTo>
                <a:lnTo>
                  <a:pt x="306" y="248"/>
                </a:lnTo>
                <a:lnTo>
                  <a:pt x="299" y="248"/>
                </a:lnTo>
                <a:lnTo>
                  <a:pt x="297" y="248"/>
                </a:lnTo>
                <a:lnTo>
                  <a:pt x="296" y="248"/>
                </a:lnTo>
                <a:lnTo>
                  <a:pt x="291" y="248"/>
                </a:lnTo>
                <a:lnTo>
                  <a:pt x="287" y="248"/>
                </a:lnTo>
                <a:lnTo>
                  <a:pt x="280" y="248"/>
                </a:lnTo>
                <a:lnTo>
                  <a:pt x="272" y="248"/>
                </a:lnTo>
                <a:lnTo>
                  <a:pt x="267" y="248"/>
                </a:lnTo>
                <a:lnTo>
                  <a:pt x="263" y="248"/>
                </a:lnTo>
                <a:lnTo>
                  <a:pt x="261" y="248"/>
                </a:lnTo>
                <a:lnTo>
                  <a:pt x="260" y="248"/>
                </a:lnTo>
                <a:lnTo>
                  <a:pt x="251" y="248"/>
                </a:lnTo>
                <a:lnTo>
                  <a:pt x="249" y="248"/>
                </a:lnTo>
                <a:lnTo>
                  <a:pt x="248" y="248"/>
                </a:lnTo>
                <a:lnTo>
                  <a:pt x="242" y="248"/>
                </a:lnTo>
                <a:lnTo>
                  <a:pt x="242" y="248"/>
                </a:lnTo>
                <a:lnTo>
                  <a:pt x="239" y="248"/>
                </a:lnTo>
                <a:lnTo>
                  <a:pt x="230" y="248"/>
                </a:lnTo>
                <a:lnTo>
                  <a:pt x="227" y="248"/>
                </a:lnTo>
                <a:lnTo>
                  <a:pt x="217" y="248"/>
                </a:lnTo>
                <a:lnTo>
                  <a:pt x="215" y="248"/>
                </a:lnTo>
                <a:lnTo>
                  <a:pt x="210" y="248"/>
                </a:lnTo>
                <a:lnTo>
                  <a:pt x="208" y="248"/>
                </a:lnTo>
                <a:lnTo>
                  <a:pt x="206" y="248"/>
                </a:lnTo>
                <a:lnTo>
                  <a:pt x="205" y="248"/>
                </a:lnTo>
                <a:lnTo>
                  <a:pt x="203" y="248"/>
                </a:lnTo>
                <a:lnTo>
                  <a:pt x="196" y="248"/>
                </a:lnTo>
                <a:lnTo>
                  <a:pt x="194" y="248"/>
                </a:lnTo>
                <a:lnTo>
                  <a:pt x="193" y="248"/>
                </a:lnTo>
                <a:lnTo>
                  <a:pt x="191" y="248"/>
                </a:lnTo>
                <a:lnTo>
                  <a:pt x="189" y="248"/>
                </a:lnTo>
                <a:lnTo>
                  <a:pt x="186" y="248"/>
                </a:lnTo>
                <a:lnTo>
                  <a:pt x="182" y="248"/>
                </a:lnTo>
                <a:lnTo>
                  <a:pt x="181" y="248"/>
                </a:lnTo>
                <a:lnTo>
                  <a:pt x="179" y="248"/>
                </a:lnTo>
                <a:lnTo>
                  <a:pt x="172" y="248"/>
                </a:lnTo>
                <a:lnTo>
                  <a:pt x="170" y="248"/>
                </a:lnTo>
                <a:lnTo>
                  <a:pt x="160" y="248"/>
                </a:lnTo>
                <a:lnTo>
                  <a:pt x="158" y="248"/>
                </a:lnTo>
                <a:lnTo>
                  <a:pt x="153" y="248"/>
                </a:lnTo>
                <a:lnTo>
                  <a:pt x="150" y="248"/>
                </a:lnTo>
                <a:lnTo>
                  <a:pt x="138" y="248"/>
                </a:lnTo>
                <a:lnTo>
                  <a:pt x="136" y="248"/>
                </a:lnTo>
                <a:lnTo>
                  <a:pt x="134" y="248"/>
                </a:lnTo>
                <a:lnTo>
                  <a:pt x="132" y="248"/>
                </a:lnTo>
                <a:lnTo>
                  <a:pt x="129" y="248"/>
                </a:lnTo>
                <a:lnTo>
                  <a:pt x="125" y="248"/>
                </a:lnTo>
                <a:lnTo>
                  <a:pt x="115" y="246"/>
                </a:lnTo>
                <a:lnTo>
                  <a:pt x="112" y="246"/>
                </a:lnTo>
                <a:lnTo>
                  <a:pt x="103" y="246"/>
                </a:lnTo>
                <a:lnTo>
                  <a:pt x="101" y="246"/>
                </a:lnTo>
                <a:lnTo>
                  <a:pt x="98" y="246"/>
                </a:lnTo>
                <a:lnTo>
                  <a:pt x="93" y="246"/>
                </a:lnTo>
                <a:lnTo>
                  <a:pt x="91" y="246"/>
                </a:lnTo>
                <a:lnTo>
                  <a:pt x="88" y="246"/>
                </a:lnTo>
                <a:lnTo>
                  <a:pt x="81" y="246"/>
                </a:lnTo>
                <a:lnTo>
                  <a:pt x="79" y="246"/>
                </a:lnTo>
                <a:lnTo>
                  <a:pt x="77" y="246"/>
                </a:lnTo>
                <a:lnTo>
                  <a:pt x="76" y="246"/>
                </a:lnTo>
                <a:lnTo>
                  <a:pt x="76" y="246"/>
                </a:lnTo>
                <a:lnTo>
                  <a:pt x="70" y="246"/>
                </a:lnTo>
                <a:lnTo>
                  <a:pt x="65" y="245"/>
                </a:lnTo>
                <a:lnTo>
                  <a:pt x="64" y="245"/>
                </a:lnTo>
                <a:lnTo>
                  <a:pt x="50" y="245"/>
                </a:lnTo>
                <a:lnTo>
                  <a:pt x="41" y="245"/>
                </a:lnTo>
                <a:lnTo>
                  <a:pt x="39" y="245"/>
                </a:lnTo>
                <a:lnTo>
                  <a:pt x="38" y="245"/>
                </a:lnTo>
                <a:lnTo>
                  <a:pt x="36" y="245"/>
                </a:lnTo>
                <a:lnTo>
                  <a:pt x="34" y="245"/>
                </a:lnTo>
                <a:lnTo>
                  <a:pt x="33" y="245"/>
                </a:lnTo>
                <a:lnTo>
                  <a:pt x="31" y="245"/>
                </a:lnTo>
                <a:lnTo>
                  <a:pt x="26" y="243"/>
                </a:lnTo>
                <a:lnTo>
                  <a:pt x="19" y="243"/>
                </a:lnTo>
                <a:lnTo>
                  <a:pt x="9" y="243"/>
                </a:lnTo>
                <a:lnTo>
                  <a:pt x="0" y="243"/>
                </a:lnTo>
                <a:lnTo>
                  <a:pt x="0" y="241"/>
                </a:lnTo>
                <a:lnTo>
                  <a:pt x="0" y="239"/>
                </a:lnTo>
                <a:lnTo>
                  <a:pt x="0" y="234"/>
                </a:lnTo>
                <a:lnTo>
                  <a:pt x="2" y="233"/>
                </a:lnTo>
                <a:lnTo>
                  <a:pt x="2" y="231"/>
                </a:lnTo>
                <a:lnTo>
                  <a:pt x="2" y="227"/>
                </a:lnTo>
                <a:lnTo>
                  <a:pt x="2" y="226"/>
                </a:lnTo>
                <a:lnTo>
                  <a:pt x="2" y="224"/>
                </a:lnTo>
                <a:lnTo>
                  <a:pt x="2" y="222"/>
                </a:lnTo>
                <a:lnTo>
                  <a:pt x="2" y="221"/>
                </a:lnTo>
                <a:lnTo>
                  <a:pt x="2" y="215"/>
                </a:lnTo>
                <a:lnTo>
                  <a:pt x="2" y="214"/>
                </a:lnTo>
                <a:lnTo>
                  <a:pt x="2" y="212"/>
                </a:lnTo>
                <a:lnTo>
                  <a:pt x="2" y="208"/>
                </a:lnTo>
                <a:lnTo>
                  <a:pt x="2" y="198"/>
                </a:lnTo>
                <a:lnTo>
                  <a:pt x="2" y="195"/>
                </a:lnTo>
                <a:lnTo>
                  <a:pt x="2" y="193"/>
                </a:lnTo>
                <a:lnTo>
                  <a:pt x="2" y="186"/>
                </a:lnTo>
                <a:lnTo>
                  <a:pt x="2" y="183"/>
                </a:lnTo>
                <a:lnTo>
                  <a:pt x="2" y="181"/>
                </a:lnTo>
                <a:lnTo>
                  <a:pt x="2" y="179"/>
                </a:lnTo>
                <a:lnTo>
                  <a:pt x="2" y="171"/>
                </a:lnTo>
                <a:lnTo>
                  <a:pt x="2" y="169"/>
                </a:lnTo>
                <a:lnTo>
                  <a:pt x="2" y="167"/>
                </a:lnTo>
                <a:lnTo>
                  <a:pt x="2" y="164"/>
                </a:lnTo>
                <a:lnTo>
                  <a:pt x="2" y="159"/>
                </a:lnTo>
                <a:lnTo>
                  <a:pt x="3" y="152"/>
                </a:lnTo>
                <a:lnTo>
                  <a:pt x="3" y="148"/>
                </a:lnTo>
                <a:lnTo>
                  <a:pt x="3" y="136"/>
                </a:lnTo>
                <a:lnTo>
                  <a:pt x="3" y="134"/>
                </a:lnTo>
                <a:lnTo>
                  <a:pt x="3" y="133"/>
                </a:lnTo>
                <a:lnTo>
                  <a:pt x="3" y="131"/>
                </a:lnTo>
                <a:lnTo>
                  <a:pt x="3" y="128"/>
                </a:lnTo>
                <a:lnTo>
                  <a:pt x="3" y="126"/>
                </a:lnTo>
                <a:lnTo>
                  <a:pt x="3" y="119"/>
                </a:lnTo>
                <a:lnTo>
                  <a:pt x="3" y="114"/>
                </a:lnTo>
                <a:lnTo>
                  <a:pt x="3" y="104"/>
                </a:lnTo>
                <a:lnTo>
                  <a:pt x="3" y="97"/>
                </a:lnTo>
                <a:lnTo>
                  <a:pt x="3" y="91"/>
                </a:lnTo>
                <a:lnTo>
                  <a:pt x="3" y="86"/>
                </a:lnTo>
                <a:lnTo>
                  <a:pt x="3" y="78"/>
                </a:lnTo>
                <a:lnTo>
                  <a:pt x="5" y="74"/>
                </a:lnTo>
                <a:lnTo>
                  <a:pt x="3" y="73"/>
                </a:lnTo>
                <a:lnTo>
                  <a:pt x="5" y="66"/>
                </a:lnTo>
                <a:lnTo>
                  <a:pt x="5" y="61"/>
                </a:lnTo>
                <a:lnTo>
                  <a:pt x="5" y="57"/>
                </a:lnTo>
                <a:lnTo>
                  <a:pt x="5" y="57"/>
                </a:lnTo>
                <a:lnTo>
                  <a:pt x="5" y="52"/>
                </a:lnTo>
                <a:lnTo>
                  <a:pt x="5" y="45"/>
                </a:lnTo>
                <a:lnTo>
                  <a:pt x="5" y="4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5" name="Freeform 153"/>
          <p:cNvSpPr>
            <a:spLocks/>
          </p:cNvSpPr>
          <p:nvPr/>
        </p:nvSpPr>
        <p:spPr bwMode="auto">
          <a:xfrm>
            <a:off x="2925763" y="2617788"/>
            <a:ext cx="538163" cy="527050"/>
          </a:xfrm>
          <a:custGeom>
            <a:avLst/>
            <a:gdLst/>
            <a:ahLst/>
            <a:cxnLst>
              <a:cxn ang="0">
                <a:pos x="28" y="2"/>
              </a:cxn>
              <a:cxn ang="0">
                <a:pos x="57" y="0"/>
              </a:cxn>
              <a:cxn ang="0">
                <a:pos x="74" y="0"/>
              </a:cxn>
              <a:cxn ang="0">
                <a:pos x="102" y="0"/>
              </a:cxn>
              <a:cxn ang="0">
                <a:pos x="117" y="0"/>
              </a:cxn>
              <a:cxn ang="0">
                <a:pos x="138" y="0"/>
              </a:cxn>
              <a:cxn ang="0">
                <a:pos x="157" y="0"/>
              </a:cxn>
              <a:cxn ang="0">
                <a:pos x="174" y="0"/>
              </a:cxn>
              <a:cxn ang="0">
                <a:pos x="203" y="0"/>
              </a:cxn>
              <a:cxn ang="0">
                <a:pos x="219" y="0"/>
              </a:cxn>
              <a:cxn ang="0">
                <a:pos x="236" y="0"/>
              </a:cxn>
              <a:cxn ang="0">
                <a:pos x="256" y="0"/>
              </a:cxn>
              <a:cxn ang="0">
                <a:pos x="280" y="0"/>
              </a:cxn>
              <a:cxn ang="0">
                <a:pos x="305" y="0"/>
              </a:cxn>
              <a:cxn ang="0">
                <a:pos x="305" y="28"/>
              </a:cxn>
              <a:cxn ang="0">
                <a:pos x="305" y="48"/>
              </a:cxn>
              <a:cxn ang="0">
                <a:pos x="327" y="65"/>
              </a:cxn>
              <a:cxn ang="0">
                <a:pos x="337" y="79"/>
              </a:cxn>
              <a:cxn ang="0">
                <a:pos x="337" y="102"/>
              </a:cxn>
              <a:cxn ang="0">
                <a:pos x="337" y="126"/>
              </a:cxn>
              <a:cxn ang="0">
                <a:pos x="337" y="151"/>
              </a:cxn>
              <a:cxn ang="0">
                <a:pos x="337" y="174"/>
              </a:cxn>
              <a:cxn ang="0">
                <a:pos x="336" y="193"/>
              </a:cxn>
              <a:cxn ang="0">
                <a:pos x="336" y="225"/>
              </a:cxn>
              <a:cxn ang="0">
                <a:pos x="334" y="282"/>
              </a:cxn>
              <a:cxn ang="0">
                <a:pos x="334" y="310"/>
              </a:cxn>
              <a:cxn ang="0">
                <a:pos x="332" y="332"/>
              </a:cxn>
              <a:cxn ang="0">
                <a:pos x="303" y="332"/>
              </a:cxn>
              <a:cxn ang="0">
                <a:pos x="280" y="330"/>
              </a:cxn>
              <a:cxn ang="0">
                <a:pos x="263" y="330"/>
              </a:cxn>
              <a:cxn ang="0">
                <a:pos x="246" y="330"/>
              </a:cxn>
              <a:cxn ang="0">
                <a:pos x="222" y="330"/>
              </a:cxn>
              <a:cxn ang="0">
                <a:pos x="201" y="330"/>
              </a:cxn>
              <a:cxn ang="0">
                <a:pos x="176" y="330"/>
              </a:cxn>
              <a:cxn ang="0">
                <a:pos x="148" y="330"/>
              </a:cxn>
              <a:cxn ang="0">
                <a:pos x="131" y="330"/>
              </a:cxn>
              <a:cxn ang="0">
                <a:pos x="117" y="330"/>
              </a:cxn>
              <a:cxn ang="0">
                <a:pos x="100" y="327"/>
              </a:cxn>
              <a:cxn ang="0">
                <a:pos x="102" y="308"/>
              </a:cxn>
              <a:cxn ang="0">
                <a:pos x="102" y="299"/>
              </a:cxn>
              <a:cxn ang="0">
                <a:pos x="102" y="286"/>
              </a:cxn>
              <a:cxn ang="0">
                <a:pos x="102" y="267"/>
              </a:cxn>
              <a:cxn ang="0">
                <a:pos x="86" y="261"/>
              </a:cxn>
              <a:cxn ang="0">
                <a:pos x="60" y="261"/>
              </a:cxn>
              <a:cxn ang="0">
                <a:pos x="41" y="261"/>
              </a:cxn>
              <a:cxn ang="0">
                <a:pos x="14" y="261"/>
              </a:cxn>
              <a:cxn ang="0">
                <a:pos x="0" y="253"/>
              </a:cxn>
              <a:cxn ang="0">
                <a:pos x="2" y="239"/>
              </a:cxn>
              <a:cxn ang="0">
                <a:pos x="2" y="225"/>
              </a:cxn>
              <a:cxn ang="0">
                <a:pos x="2" y="206"/>
              </a:cxn>
              <a:cxn ang="0">
                <a:pos x="2" y="170"/>
              </a:cxn>
              <a:cxn ang="0">
                <a:pos x="4" y="150"/>
              </a:cxn>
              <a:cxn ang="0">
                <a:pos x="4" y="115"/>
              </a:cxn>
              <a:cxn ang="0">
                <a:pos x="5" y="93"/>
              </a:cxn>
              <a:cxn ang="0">
                <a:pos x="5" y="62"/>
              </a:cxn>
              <a:cxn ang="0">
                <a:pos x="7" y="29"/>
              </a:cxn>
            </a:cxnLst>
            <a:rect l="0" t="0" r="r" b="b"/>
            <a:pathLst>
              <a:path w="339" h="332">
                <a:moveTo>
                  <a:pt x="7" y="2"/>
                </a:moveTo>
                <a:lnTo>
                  <a:pt x="10" y="2"/>
                </a:lnTo>
                <a:lnTo>
                  <a:pt x="14" y="2"/>
                </a:lnTo>
                <a:lnTo>
                  <a:pt x="17" y="2"/>
                </a:lnTo>
                <a:lnTo>
                  <a:pt x="26" y="2"/>
                </a:lnTo>
                <a:lnTo>
                  <a:pt x="28" y="2"/>
                </a:lnTo>
                <a:lnTo>
                  <a:pt x="41" y="2"/>
                </a:lnTo>
                <a:lnTo>
                  <a:pt x="43" y="2"/>
                </a:lnTo>
                <a:lnTo>
                  <a:pt x="45" y="2"/>
                </a:lnTo>
                <a:lnTo>
                  <a:pt x="48" y="0"/>
                </a:lnTo>
                <a:lnTo>
                  <a:pt x="50" y="0"/>
                </a:lnTo>
                <a:lnTo>
                  <a:pt x="57" y="0"/>
                </a:lnTo>
                <a:lnTo>
                  <a:pt x="59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9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86" y="0"/>
                </a:lnTo>
                <a:lnTo>
                  <a:pt x="93" y="0"/>
                </a:lnTo>
                <a:lnTo>
                  <a:pt x="100" y="0"/>
                </a:lnTo>
                <a:lnTo>
                  <a:pt x="102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0" y="0"/>
                </a:lnTo>
                <a:lnTo>
                  <a:pt x="115" y="0"/>
                </a:lnTo>
                <a:lnTo>
                  <a:pt x="117" y="0"/>
                </a:lnTo>
                <a:lnTo>
                  <a:pt x="121" y="0"/>
                </a:lnTo>
                <a:lnTo>
                  <a:pt x="126" y="0"/>
                </a:lnTo>
                <a:lnTo>
                  <a:pt x="133" y="0"/>
                </a:lnTo>
                <a:lnTo>
                  <a:pt x="134" y="0"/>
                </a:lnTo>
                <a:lnTo>
                  <a:pt x="136" y="0"/>
                </a:lnTo>
                <a:lnTo>
                  <a:pt x="138" y="0"/>
                </a:lnTo>
                <a:lnTo>
                  <a:pt x="139" y="0"/>
                </a:lnTo>
                <a:lnTo>
                  <a:pt x="143" y="0"/>
                </a:lnTo>
                <a:lnTo>
                  <a:pt x="146" y="0"/>
                </a:lnTo>
                <a:lnTo>
                  <a:pt x="150" y="0"/>
                </a:lnTo>
                <a:lnTo>
                  <a:pt x="151" y="0"/>
                </a:lnTo>
                <a:lnTo>
                  <a:pt x="157" y="0"/>
                </a:lnTo>
                <a:lnTo>
                  <a:pt x="158" y="0"/>
                </a:lnTo>
                <a:lnTo>
                  <a:pt x="162" y="0"/>
                </a:lnTo>
                <a:lnTo>
                  <a:pt x="162" y="0"/>
                </a:lnTo>
                <a:lnTo>
                  <a:pt x="170" y="0"/>
                </a:lnTo>
                <a:lnTo>
                  <a:pt x="172" y="0"/>
                </a:lnTo>
                <a:lnTo>
                  <a:pt x="174" y="0"/>
                </a:lnTo>
                <a:lnTo>
                  <a:pt x="181" y="0"/>
                </a:lnTo>
                <a:lnTo>
                  <a:pt x="184" y="0"/>
                </a:lnTo>
                <a:lnTo>
                  <a:pt x="189" y="0"/>
                </a:lnTo>
                <a:lnTo>
                  <a:pt x="191" y="0"/>
                </a:lnTo>
                <a:lnTo>
                  <a:pt x="194" y="0"/>
                </a:lnTo>
                <a:lnTo>
                  <a:pt x="203" y="0"/>
                </a:lnTo>
                <a:lnTo>
                  <a:pt x="207" y="0"/>
                </a:lnTo>
                <a:lnTo>
                  <a:pt x="207" y="0"/>
                </a:lnTo>
                <a:lnTo>
                  <a:pt x="210" y="0"/>
                </a:lnTo>
                <a:lnTo>
                  <a:pt x="212" y="0"/>
                </a:lnTo>
                <a:lnTo>
                  <a:pt x="217" y="0"/>
                </a:lnTo>
                <a:lnTo>
                  <a:pt x="219" y="0"/>
                </a:lnTo>
                <a:lnTo>
                  <a:pt x="220" y="0"/>
                </a:lnTo>
                <a:lnTo>
                  <a:pt x="224" y="0"/>
                </a:lnTo>
                <a:lnTo>
                  <a:pt x="225" y="0"/>
                </a:lnTo>
                <a:lnTo>
                  <a:pt x="227" y="0"/>
                </a:lnTo>
                <a:lnTo>
                  <a:pt x="231" y="0"/>
                </a:lnTo>
                <a:lnTo>
                  <a:pt x="236" y="0"/>
                </a:lnTo>
                <a:lnTo>
                  <a:pt x="237" y="0"/>
                </a:lnTo>
                <a:lnTo>
                  <a:pt x="237" y="0"/>
                </a:lnTo>
                <a:lnTo>
                  <a:pt x="243" y="0"/>
                </a:lnTo>
                <a:lnTo>
                  <a:pt x="244" y="0"/>
                </a:lnTo>
                <a:lnTo>
                  <a:pt x="251" y="0"/>
                </a:lnTo>
                <a:lnTo>
                  <a:pt x="256" y="0"/>
                </a:lnTo>
                <a:lnTo>
                  <a:pt x="258" y="0"/>
                </a:lnTo>
                <a:lnTo>
                  <a:pt x="262" y="0"/>
                </a:lnTo>
                <a:lnTo>
                  <a:pt x="268" y="0"/>
                </a:lnTo>
                <a:lnTo>
                  <a:pt x="272" y="0"/>
                </a:lnTo>
                <a:lnTo>
                  <a:pt x="275" y="0"/>
                </a:lnTo>
                <a:lnTo>
                  <a:pt x="280" y="0"/>
                </a:lnTo>
                <a:lnTo>
                  <a:pt x="282" y="0"/>
                </a:lnTo>
                <a:lnTo>
                  <a:pt x="286" y="0"/>
                </a:lnTo>
                <a:lnTo>
                  <a:pt x="293" y="0"/>
                </a:lnTo>
                <a:lnTo>
                  <a:pt x="299" y="0"/>
                </a:lnTo>
                <a:lnTo>
                  <a:pt x="303" y="0"/>
                </a:lnTo>
                <a:lnTo>
                  <a:pt x="305" y="0"/>
                </a:lnTo>
                <a:lnTo>
                  <a:pt x="305" y="3"/>
                </a:lnTo>
                <a:lnTo>
                  <a:pt x="305" y="5"/>
                </a:lnTo>
                <a:lnTo>
                  <a:pt x="305" y="7"/>
                </a:lnTo>
                <a:lnTo>
                  <a:pt x="305" y="9"/>
                </a:lnTo>
                <a:lnTo>
                  <a:pt x="305" y="21"/>
                </a:lnTo>
                <a:lnTo>
                  <a:pt x="305" y="28"/>
                </a:lnTo>
                <a:lnTo>
                  <a:pt x="305" y="28"/>
                </a:lnTo>
                <a:lnTo>
                  <a:pt x="305" y="33"/>
                </a:lnTo>
                <a:lnTo>
                  <a:pt x="305" y="34"/>
                </a:lnTo>
                <a:lnTo>
                  <a:pt x="305" y="43"/>
                </a:lnTo>
                <a:lnTo>
                  <a:pt x="305" y="43"/>
                </a:lnTo>
                <a:lnTo>
                  <a:pt x="305" y="48"/>
                </a:lnTo>
                <a:lnTo>
                  <a:pt x="305" y="53"/>
                </a:lnTo>
                <a:lnTo>
                  <a:pt x="305" y="55"/>
                </a:lnTo>
                <a:lnTo>
                  <a:pt x="305" y="65"/>
                </a:lnTo>
                <a:lnTo>
                  <a:pt x="315" y="65"/>
                </a:lnTo>
                <a:lnTo>
                  <a:pt x="323" y="65"/>
                </a:lnTo>
                <a:lnTo>
                  <a:pt x="327" y="65"/>
                </a:lnTo>
                <a:lnTo>
                  <a:pt x="329" y="65"/>
                </a:lnTo>
                <a:lnTo>
                  <a:pt x="334" y="65"/>
                </a:lnTo>
                <a:lnTo>
                  <a:pt x="337" y="65"/>
                </a:lnTo>
                <a:lnTo>
                  <a:pt x="339" y="65"/>
                </a:lnTo>
                <a:lnTo>
                  <a:pt x="337" y="77"/>
                </a:lnTo>
                <a:lnTo>
                  <a:pt x="337" y="79"/>
                </a:lnTo>
                <a:lnTo>
                  <a:pt x="337" y="83"/>
                </a:lnTo>
                <a:lnTo>
                  <a:pt x="337" y="88"/>
                </a:lnTo>
                <a:lnTo>
                  <a:pt x="337" y="91"/>
                </a:lnTo>
                <a:lnTo>
                  <a:pt x="337" y="95"/>
                </a:lnTo>
                <a:lnTo>
                  <a:pt x="337" y="100"/>
                </a:lnTo>
                <a:lnTo>
                  <a:pt x="337" y="102"/>
                </a:lnTo>
                <a:lnTo>
                  <a:pt x="337" y="103"/>
                </a:lnTo>
                <a:lnTo>
                  <a:pt x="337" y="110"/>
                </a:lnTo>
                <a:lnTo>
                  <a:pt x="337" y="117"/>
                </a:lnTo>
                <a:lnTo>
                  <a:pt x="337" y="120"/>
                </a:lnTo>
                <a:lnTo>
                  <a:pt x="337" y="124"/>
                </a:lnTo>
                <a:lnTo>
                  <a:pt x="337" y="126"/>
                </a:lnTo>
                <a:lnTo>
                  <a:pt x="337" y="127"/>
                </a:lnTo>
                <a:lnTo>
                  <a:pt x="337" y="132"/>
                </a:lnTo>
                <a:lnTo>
                  <a:pt x="337" y="134"/>
                </a:lnTo>
                <a:lnTo>
                  <a:pt x="337" y="138"/>
                </a:lnTo>
                <a:lnTo>
                  <a:pt x="337" y="148"/>
                </a:lnTo>
                <a:lnTo>
                  <a:pt x="337" y="151"/>
                </a:lnTo>
                <a:lnTo>
                  <a:pt x="337" y="153"/>
                </a:lnTo>
                <a:lnTo>
                  <a:pt x="337" y="157"/>
                </a:lnTo>
                <a:lnTo>
                  <a:pt x="337" y="160"/>
                </a:lnTo>
                <a:lnTo>
                  <a:pt x="337" y="162"/>
                </a:lnTo>
                <a:lnTo>
                  <a:pt x="337" y="165"/>
                </a:lnTo>
                <a:lnTo>
                  <a:pt x="337" y="174"/>
                </a:lnTo>
                <a:lnTo>
                  <a:pt x="337" y="177"/>
                </a:lnTo>
                <a:lnTo>
                  <a:pt x="336" y="182"/>
                </a:lnTo>
                <a:lnTo>
                  <a:pt x="336" y="184"/>
                </a:lnTo>
                <a:lnTo>
                  <a:pt x="336" y="188"/>
                </a:lnTo>
                <a:lnTo>
                  <a:pt x="336" y="189"/>
                </a:lnTo>
                <a:lnTo>
                  <a:pt x="336" y="193"/>
                </a:lnTo>
                <a:lnTo>
                  <a:pt x="336" y="198"/>
                </a:lnTo>
                <a:lnTo>
                  <a:pt x="336" y="203"/>
                </a:lnTo>
                <a:lnTo>
                  <a:pt x="336" y="208"/>
                </a:lnTo>
                <a:lnTo>
                  <a:pt x="336" y="210"/>
                </a:lnTo>
                <a:lnTo>
                  <a:pt x="336" y="222"/>
                </a:lnTo>
                <a:lnTo>
                  <a:pt x="336" y="225"/>
                </a:lnTo>
                <a:lnTo>
                  <a:pt x="336" y="232"/>
                </a:lnTo>
                <a:lnTo>
                  <a:pt x="334" y="239"/>
                </a:lnTo>
                <a:lnTo>
                  <a:pt x="334" y="243"/>
                </a:lnTo>
                <a:lnTo>
                  <a:pt x="334" y="255"/>
                </a:lnTo>
                <a:lnTo>
                  <a:pt x="334" y="267"/>
                </a:lnTo>
                <a:lnTo>
                  <a:pt x="334" y="282"/>
                </a:lnTo>
                <a:lnTo>
                  <a:pt x="334" y="287"/>
                </a:lnTo>
                <a:lnTo>
                  <a:pt x="334" y="294"/>
                </a:lnTo>
                <a:lnTo>
                  <a:pt x="334" y="299"/>
                </a:lnTo>
                <a:lnTo>
                  <a:pt x="334" y="301"/>
                </a:lnTo>
                <a:lnTo>
                  <a:pt x="334" y="305"/>
                </a:lnTo>
                <a:lnTo>
                  <a:pt x="334" y="310"/>
                </a:lnTo>
                <a:lnTo>
                  <a:pt x="334" y="317"/>
                </a:lnTo>
                <a:lnTo>
                  <a:pt x="334" y="318"/>
                </a:lnTo>
                <a:lnTo>
                  <a:pt x="334" y="322"/>
                </a:lnTo>
                <a:lnTo>
                  <a:pt x="334" y="323"/>
                </a:lnTo>
                <a:lnTo>
                  <a:pt x="332" y="330"/>
                </a:lnTo>
                <a:lnTo>
                  <a:pt x="332" y="332"/>
                </a:lnTo>
                <a:lnTo>
                  <a:pt x="327" y="332"/>
                </a:lnTo>
                <a:lnTo>
                  <a:pt x="325" y="332"/>
                </a:lnTo>
                <a:lnTo>
                  <a:pt x="320" y="332"/>
                </a:lnTo>
                <a:lnTo>
                  <a:pt x="311" y="332"/>
                </a:lnTo>
                <a:lnTo>
                  <a:pt x="310" y="332"/>
                </a:lnTo>
                <a:lnTo>
                  <a:pt x="303" y="332"/>
                </a:lnTo>
                <a:lnTo>
                  <a:pt x="299" y="332"/>
                </a:lnTo>
                <a:lnTo>
                  <a:pt x="293" y="332"/>
                </a:lnTo>
                <a:lnTo>
                  <a:pt x="287" y="330"/>
                </a:lnTo>
                <a:lnTo>
                  <a:pt x="282" y="330"/>
                </a:lnTo>
                <a:lnTo>
                  <a:pt x="282" y="330"/>
                </a:lnTo>
                <a:lnTo>
                  <a:pt x="280" y="330"/>
                </a:lnTo>
                <a:lnTo>
                  <a:pt x="275" y="330"/>
                </a:lnTo>
                <a:lnTo>
                  <a:pt x="270" y="330"/>
                </a:lnTo>
                <a:lnTo>
                  <a:pt x="268" y="330"/>
                </a:lnTo>
                <a:lnTo>
                  <a:pt x="267" y="330"/>
                </a:lnTo>
                <a:lnTo>
                  <a:pt x="267" y="330"/>
                </a:lnTo>
                <a:lnTo>
                  <a:pt x="263" y="330"/>
                </a:lnTo>
                <a:lnTo>
                  <a:pt x="258" y="330"/>
                </a:lnTo>
                <a:lnTo>
                  <a:pt x="256" y="330"/>
                </a:lnTo>
                <a:lnTo>
                  <a:pt x="255" y="330"/>
                </a:lnTo>
                <a:lnTo>
                  <a:pt x="250" y="330"/>
                </a:lnTo>
                <a:lnTo>
                  <a:pt x="248" y="330"/>
                </a:lnTo>
                <a:lnTo>
                  <a:pt x="246" y="330"/>
                </a:lnTo>
                <a:lnTo>
                  <a:pt x="244" y="330"/>
                </a:lnTo>
                <a:lnTo>
                  <a:pt x="241" y="330"/>
                </a:lnTo>
                <a:lnTo>
                  <a:pt x="239" y="330"/>
                </a:lnTo>
                <a:lnTo>
                  <a:pt x="231" y="330"/>
                </a:lnTo>
                <a:lnTo>
                  <a:pt x="224" y="330"/>
                </a:lnTo>
                <a:lnTo>
                  <a:pt x="222" y="330"/>
                </a:lnTo>
                <a:lnTo>
                  <a:pt x="217" y="330"/>
                </a:lnTo>
                <a:lnTo>
                  <a:pt x="213" y="330"/>
                </a:lnTo>
                <a:lnTo>
                  <a:pt x="208" y="330"/>
                </a:lnTo>
                <a:lnTo>
                  <a:pt x="207" y="330"/>
                </a:lnTo>
                <a:lnTo>
                  <a:pt x="205" y="330"/>
                </a:lnTo>
                <a:lnTo>
                  <a:pt x="201" y="330"/>
                </a:lnTo>
                <a:lnTo>
                  <a:pt x="200" y="330"/>
                </a:lnTo>
                <a:lnTo>
                  <a:pt x="198" y="330"/>
                </a:lnTo>
                <a:lnTo>
                  <a:pt x="196" y="330"/>
                </a:lnTo>
                <a:lnTo>
                  <a:pt x="194" y="330"/>
                </a:lnTo>
                <a:lnTo>
                  <a:pt x="188" y="330"/>
                </a:lnTo>
                <a:lnTo>
                  <a:pt x="176" y="330"/>
                </a:lnTo>
                <a:lnTo>
                  <a:pt x="170" y="330"/>
                </a:lnTo>
                <a:lnTo>
                  <a:pt x="169" y="330"/>
                </a:lnTo>
                <a:lnTo>
                  <a:pt x="162" y="330"/>
                </a:lnTo>
                <a:lnTo>
                  <a:pt x="153" y="330"/>
                </a:lnTo>
                <a:lnTo>
                  <a:pt x="151" y="330"/>
                </a:lnTo>
                <a:lnTo>
                  <a:pt x="148" y="330"/>
                </a:lnTo>
                <a:lnTo>
                  <a:pt x="145" y="330"/>
                </a:lnTo>
                <a:lnTo>
                  <a:pt x="143" y="330"/>
                </a:lnTo>
                <a:lnTo>
                  <a:pt x="139" y="330"/>
                </a:lnTo>
                <a:lnTo>
                  <a:pt x="133" y="330"/>
                </a:lnTo>
                <a:lnTo>
                  <a:pt x="131" y="330"/>
                </a:lnTo>
                <a:lnTo>
                  <a:pt x="131" y="330"/>
                </a:lnTo>
                <a:lnTo>
                  <a:pt x="129" y="330"/>
                </a:lnTo>
                <a:lnTo>
                  <a:pt x="127" y="330"/>
                </a:lnTo>
                <a:lnTo>
                  <a:pt x="126" y="330"/>
                </a:lnTo>
                <a:lnTo>
                  <a:pt x="122" y="330"/>
                </a:lnTo>
                <a:lnTo>
                  <a:pt x="119" y="330"/>
                </a:lnTo>
                <a:lnTo>
                  <a:pt x="117" y="330"/>
                </a:lnTo>
                <a:lnTo>
                  <a:pt x="112" y="330"/>
                </a:lnTo>
                <a:lnTo>
                  <a:pt x="110" y="330"/>
                </a:lnTo>
                <a:lnTo>
                  <a:pt x="102" y="330"/>
                </a:lnTo>
                <a:lnTo>
                  <a:pt x="102" y="330"/>
                </a:lnTo>
                <a:lnTo>
                  <a:pt x="100" y="330"/>
                </a:lnTo>
                <a:lnTo>
                  <a:pt x="100" y="327"/>
                </a:lnTo>
                <a:lnTo>
                  <a:pt x="100" y="322"/>
                </a:lnTo>
                <a:lnTo>
                  <a:pt x="100" y="318"/>
                </a:lnTo>
                <a:lnTo>
                  <a:pt x="100" y="315"/>
                </a:lnTo>
                <a:lnTo>
                  <a:pt x="102" y="313"/>
                </a:lnTo>
                <a:lnTo>
                  <a:pt x="102" y="311"/>
                </a:lnTo>
                <a:lnTo>
                  <a:pt x="102" y="308"/>
                </a:lnTo>
                <a:lnTo>
                  <a:pt x="102" y="306"/>
                </a:lnTo>
                <a:lnTo>
                  <a:pt x="102" y="305"/>
                </a:lnTo>
                <a:lnTo>
                  <a:pt x="102" y="303"/>
                </a:lnTo>
                <a:lnTo>
                  <a:pt x="102" y="301"/>
                </a:lnTo>
                <a:lnTo>
                  <a:pt x="102" y="299"/>
                </a:lnTo>
                <a:lnTo>
                  <a:pt x="102" y="299"/>
                </a:lnTo>
                <a:lnTo>
                  <a:pt x="102" y="298"/>
                </a:lnTo>
                <a:lnTo>
                  <a:pt x="102" y="296"/>
                </a:lnTo>
                <a:lnTo>
                  <a:pt x="102" y="292"/>
                </a:lnTo>
                <a:lnTo>
                  <a:pt x="102" y="291"/>
                </a:lnTo>
                <a:lnTo>
                  <a:pt x="102" y="287"/>
                </a:lnTo>
                <a:lnTo>
                  <a:pt x="102" y="286"/>
                </a:lnTo>
                <a:lnTo>
                  <a:pt x="102" y="284"/>
                </a:lnTo>
                <a:lnTo>
                  <a:pt x="102" y="282"/>
                </a:lnTo>
                <a:lnTo>
                  <a:pt x="102" y="277"/>
                </a:lnTo>
                <a:lnTo>
                  <a:pt x="102" y="274"/>
                </a:lnTo>
                <a:lnTo>
                  <a:pt x="102" y="270"/>
                </a:lnTo>
                <a:lnTo>
                  <a:pt x="102" y="267"/>
                </a:lnTo>
                <a:lnTo>
                  <a:pt x="102" y="265"/>
                </a:lnTo>
                <a:lnTo>
                  <a:pt x="102" y="263"/>
                </a:lnTo>
                <a:lnTo>
                  <a:pt x="102" y="261"/>
                </a:lnTo>
                <a:lnTo>
                  <a:pt x="96" y="261"/>
                </a:lnTo>
                <a:lnTo>
                  <a:pt x="90" y="261"/>
                </a:lnTo>
                <a:lnTo>
                  <a:pt x="86" y="261"/>
                </a:lnTo>
                <a:lnTo>
                  <a:pt x="77" y="261"/>
                </a:lnTo>
                <a:lnTo>
                  <a:pt x="76" y="261"/>
                </a:lnTo>
                <a:lnTo>
                  <a:pt x="71" y="261"/>
                </a:lnTo>
                <a:lnTo>
                  <a:pt x="69" y="261"/>
                </a:lnTo>
                <a:lnTo>
                  <a:pt x="65" y="261"/>
                </a:lnTo>
                <a:lnTo>
                  <a:pt x="60" y="261"/>
                </a:lnTo>
                <a:lnTo>
                  <a:pt x="57" y="261"/>
                </a:lnTo>
                <a:lnTo>
                  <a:pt x="53" y="261"/>
                </a:lnTo>
                <a:lnTo>
                  <a:pt x="45" y="261"/>
                </a:lnTo>
                <a:lnTo>
                  <a:pt x="43" y="261"/>
                </a:lnTo>
                <a:lnTo>
                  <a:pt x="41" y="261"/>
                </a:lnTo>
                <a:lnTo>
                  <a:pt x="41" y="261"/>
                </a:lnTo>
                <a:lnTo>
                  <a:pt x="34" y="261"/>
                </a:lnTo>
                <a:lnTo>
                  <a:pt x="31" y="261"/>
                </a:lnTo>
                <a:lnTo>
                  <a:pt x="28" y="261"/>
                </a:lnTo>
                <a:lnTo>
                  <a:pt x="24" y="261"/>
                </a:lnTo>
                <a:lnTo>
                  <a:pt x="22" y="261"/>
                </a:lnTo>
                <a:lnTo>
                  <a:pt x="14" y="261"/>
                </a:lnTo>
                <a:lnTo>
                  <a:pt x="12" y="261"/>
                </a:lnTo>
                <a:lnTo>
                  <a:pt x="10" y="261"/>
                </a:lnTo>
                <a:lnTo>
                  <a:pt x="5" y="261"/>
                </a:lnTo>
                <a:lnTo>
                  <a:pt x="0" y="261"/>
                </a:lnTo>
                <a:lnTo>
                  <a:pt x="0" y="256"/>
                </a:lnTo>
                <a:lnTo>
                  <a:pt x="0" y="253"/>
                </a:lnTo>
                <a:lnTo>
                  <a:pt x="0" y="251"/>
                </a:lnTo>
                <a:lnTo>
                  <a:pt x="0" y="248"/>
                </a:lnTo>
                <a:lnTo>
                  <a:pt x="2" y="248"/>
                </a:lnTo>
                <a:lnTo>
                  <a:pt x="2" y="246"/>
                </a:lnTo>
                <a:lnTo>
                  <a:pt x="2" y="243"/>
                </a:lnTo>
                <a:lnTo>
                  <a:pt x="2" y="239"/>
                </a:lnTo>
                <a:lnTo>
                  <a:pt x="2" y="239"/>
                </a:lnTo>
                <a:lnTo>
                  <a:pt x="2" y="237"/>
                </a:lnTo>
                <a:lnTo>
                  <a:pt x="2" y="236"/>
                </a:lnTo>
                <a:lnTo>
                  <a:pt x="2" y="229"/>
                </a:lnTo>
                <a:lnTo>
                  <a:pt x="2" y="227"/>
                </a:lnTo>
                <a:lnTo>
                  <a:pt x="2" y="225"/>
                </a:lnTo>
                <a:lnTo>
                  <a:pt x="2" y="224"/>
                </a:lnTo>
                <a:lnTo>
                  <a:pt x="2" y="217"/>
                </a:lnTo>
                <a:lnTo>
                  <a:pt x="2" y="215"/>
                </a:lnTo>
                <a:lnTo>
                  <a:pt x="2" y="210"/>
                </a:lnTo>
                <a:lnTo>
                  <a:pt x="2" y="208"/>
                </a:lnTo>
                <a:lnTo>
                  <a:pt x="2" y="206"/>
                </a:lnTo>
                <a:lnTo>
                  <a:pt x="2" y="205"/>
                </a:lnTo>
                <a:lnTo>
                  <a:pt x="2" y="194"/>
                </a:lnTo>
                <a:lnTo>
                  <a:pt x="2" y="189"/>
                </a:lnTo>
                <a:lnTo>
                  <a:pt x="2" y="179"/>
                </a:lnTo>
                <a:lnTo>
                  <a:pt x="2" y="174"/>
                </a:lnTo>
                <a:lnTo>
                  <a:pt x="2" y="170"/>
                </a:lnTo>
                <a:lnTo>
                  <a:pt x="2" y="167"/>
                </a:lnTo>
                <a:lnTo>
                  <a:pt x="2" y="165"/>
                </a:lnTo>
                <a:lnTo>
                  <a:pt x="4" y="162"/>
                </a:lnTo>
                <a:lnTo>
                  <a:pt x="4" y="160"/>
                </a:lnTo>
                <a:lnTo>
                  <a:pt x="4" y="153"/>
                </a:lnTo>
                <a:lnTo>
                  <a:pt x="4" y="150"/>
                </a:lnTo>
                <a:lnTo>
                  <a:pt x="4" y="148"/>
                </a:lnTo>
                <a:lnTo>
                  <a:pt x="4" y="138"/>
                </a:lnTo>
                <a:lnTo>
                  <a:pt x="4" y="127"/>
                </a:lnTo>
                <a:lnTo>
                  <a:pt x="4" y="126"/>
                </a:lnTo>
                <a:lnTo>
                  <a:pt x="4" y="119"/>
                </a:lnTo>
                <a:lnTo>
                  <a:pt x="4" y="115"/>
                </a:lnTo>
                <a:lnTo>
                  <a:pt x="4" y="110"/>
                </a:lnTo>
                <a:lnTo>
                  <a:pt x="4" y="108"/>
                </a:lnTo>
                <a:lnTo>
                  <a:pt x="4" y="103"/>
                </a:lnTo>
                <a:lnTo>
                  <a:pt x="5" y="96"/>
                </a:lnTo>
                <a:lnTo>
                  <a:pt x="5" y="95"/>
                </a:lnTo>
                <a:lnTo>
                  <a:pt x="5" y="93"/>
                </a:lnTo>
                <a:lnTo>
                  <a:pt x="5" y="91"/>
                </a:lnTo>
                <a:lnTo>
                  <a:pt x="5" y="79"/>
                </a:lnTo>
                <a:lnTo>
                  <a:pt x="5" y="74"/>
                </a:lnTo>
                <a:lnTo>
                  <a:pt x="5" y="72"/>
                </a:lnTo>
                <a:lnTo>
                  <a:pt x="5" y="71"/>
                </a:lnTo>
                <a:lnTo>
                  <a:pt x="5" y="62"/>
                </a:lnTo>
                <a:lnTo>
                  <a:pt x="5" y="58"/>
                </a:lnTo>
                <a:lnTo>
                  <a:pt x="5" y="58"/>
                </a:lnTo>
                <a:lnTo>
                  <a:pt x="5" y="53"/>
                </a:lnTo>
                <a:lnTo>
                  <a:pt x="7" y="43"/>
                </a:lnTo>
                <a:lnTo>
                  <a:pt x="7" y="36"/>
                </a:lnTo>
                <a:lnTo>
                  <a:pt x="7" y="29"/>
                </a:lnTo>
                <a:lnTo>
                  <a:pt x="7" y="26"/>
                </a:lnTo>
                <a:lnTo>
                  <a:pt x="7" y="14"/>
                </a:lnTo>
                <a:lnTo>
                  <a:pt x="7" y="12"/>
                </a:lnTo>
                <a:lnTo>
                  <a:pt x="7" y="5"/>
                </a:lnTo>
                <a:lnTo>
                  <a:pt x="7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8" name="Freeform 156"/>
          <p:cNvSpPr>
            <a:spLocks/>
          </p:cNvSpPr>
          <p:nvPr/>
        </p:nvSpPr>
        <p:spPr bwMode="auto">
          <a:xfrm>
            <a:off x="3452813" y="2719388"/>
            <a:ext cx="428625" cy="425450"/>
          </a:xfrm>
          <a:custGeom>
            <a:avLst/>
            <a:gdLst/>
            <a:ahLst/>
            <a:cxnLst>
              <a:cxn ang="0">
                <a:pos x="22" y="1"/>
              </a:cxn>
              <a:cxn ang="0">
                <a:pos x="38" y="0"/>
              </a:cxn>
              <a:cxn ang="0">
                <a:pos x="60" y="0"/>
              </a:cxn>
              <a:cxn ang="0">
                <a:pos x="81" y="0"/>
              </a:cxn>
              <a:cxn ang="0">
                <a:pos x="102" y="0"/>
              </a:cxn>
              <a:cxn ang="0">
                <a:pos x="133" y="1"/>
              </a:cxn>
              <a:cxn ang="0">
                <a:pos x="153" y="1"/>
              </a:cxn>
              <a:cxn ang="0">
                <a:pos x="163" y="1"/>
              </a:cxn>
              <a:cxn ang="0">
                <a:pos x="179" y="1"/>
              </a:cxn>
              <a:cxn ang="0">
                <a:pos x="194" y="1"/>
              </a:cxn>
              <a:cxn ang="0">
                <a:pos x="206" y="1"/>
              </a:cxn>
              <a:cxn ang="0">
                <a:pos x="222" y="1"/>
              </a:cxn>
              <a:cxn ang="0">
                <a:pos x="236" y="1"/>
              </a:cxn>
              <a:cxn ang="0">
                <a:pos x="251" y="1"/>
              </a:cxn>
              <a:cxn ang="0">
                <a:pos x="265" y="1"/>
              </a:cxn>
              <a:cxn ang="0">
                <a:pos x="270" y="10"/>
              </a:cxn>
              <a:cxn ang="0">
                <a:pos x="270" y="24"/>
              </a:cxn>
              <a:cxn ang="0">
                <a:pos x="270" y="39"/>
              </a:cxn>
              <a:cxn ang="0">
                <a:pos x="270" y="58"/>
              </a:cxn>
              <a:cxn ang="0">
                <a:pos x="270" y="77"/>
              </a:cxn>
              <a:cxn ang="0">
                <a:pos x="270" y="87"/>
              </a:cxn>
              <a:cxn ang="0">
                <a:pos x="270" y="99"/>
              </a:cxn>
              <a:cxn ang="0">
                <a:pos x="270" y="111"/>
              </a:cxn>
              <a:cxn ang="0">
                <a:pos x="270" y="136"/>
              </a:cxn>
              <a:cxn ang="0">
                <a:pos x="268" y="146"/>
              </a:cxn>
              <a:cxn ang="0">
                <a:pos x="268" y="163"/>
              </a:cxn>
              <a:cxn ang="0">
                <a:pos x="268" y="175"/>
              </a:cxn>
              <a:cxn ang="0">
                <a:pos x="268" y="185"/>
              </a:cxn>
              <a:cxn ang="0">
                <a:pos x="268" y="203"/>
              </a:cxn>
              <a:cxn ang="0">
                <a:pos x="268" y="220"/>
              </a:cxn>
              <a:cxn ang="0">
                <a:pos x="258" y="223"/>
              </a:cxn>
              <a:cxn ang="0">
                <a:pos x="239" y="223"/>
              </a:cxn>
              <a:cxn ang="0">
                <a:pos x="232" y="223"/>
              </a:cxn>
              <a:cxn ang="0">
                <a:pos x="200" y="225"/>
              </a:cxn>
              <a:cxn ang="0">
                <a:pos x="181" y="223"/>
              </a:cxn>
              <a:cxn ang="0">
                <a:pos x="176" y="223"/>
              </a:cxn>
              <a:cxn ang="0">
                <a:pos x="158" y="223"/>
              </a:cxn>
              <a:cxn ang="0">
                <a:pos x="141" y="223"/>
              </a:cxn>
              <a:cxn ang="0">
                <a:pos x="124" y="223"/>
              </a:cxn>
              <a:cxn ang="0">
                <a:pos x="103" y="223"/>
              </a:cxn>
              <a:cxn ang="0">
                <a:pos x="91" y="223"/>
              </a:cxn>
              <a:cxn ang="0">
                <a:pos x="77" y="223"/>
              </a:cxn>
              <a:cxn ang="0">
                <a:pos x="69" y="230"/>
              </a:cxn>
              <a:cxn ang="0">
                <a:pos x="69" y="249"/>
              </a:cxn>
              <a:cxn ang="0">
                <a:pos x="69" y="263"/>
              </a:cxn>
              <a:cxn ang="0">
                <a:pos x="59" y="268"/>
              </a:cxn>
              <a:cxn ang="0">
                <a:pos x="31" y="268"/>
              </a:cxn>
              <a:cxn ang="0">
                <a:pos x="17" y="268"/>
              </a:cxn>
              <a:cxn ang="0">
                <a:pos x="7" y="268"/>
              </a:cxn>
              <a:cxn ang="0">
                <a:pos x="2" y="259"/>
              </a:cxn>
              <a:cxn ang="0">
                <a:pos x="2" y="246"/>
              </a:cxn>
              <a:cxn ang="0">
                <a:pos x="2" y="230"/>
              </a:cxn>
              <a:cxn ang="0">
                <a:pos x="2" y="191"/>
              </a:cxn>
              <a:cxn ang="0">
                <a:pos x="4" y="161"/>
              </a:cxn>
              <a:cxn ang="0">
                <a:pos x="4" y="139"/>
              </a:cxn>
              <a:cxn ang="0">
                <a:pos x="4" y="124"/>
              </a:cxn>
              <a:cxn ang="0">
                <a:pos x="5" y="110"/>
              </a:cxn>
              <a:cxn ang="0">
                <a:pos x="5" y="93"/>
              </a:cxn>
              <a:cxn ang="0">
                <a:pos x="5" y="74"/>
              </a:cxn>
              <a:cxn ang="0">
                <a:pos x="5" y="62"/>
              </a:cxn>
              <a:cxn ang="0">
                <a:pos x="5" y="46"/>
              </a:cxn>
              <a:cxn ang="0">
                <a:pos x="5" y="31"/>
              </a:cxn>
              <a:cxn ang="0">
                <a:pos x="5" y="15"/>
              </a:cxn>
            </a:cxnLst>
            <a:rect l="0" t="0" r="r" b="b"/>
            <a:pathLst>
              <a:path w="270" h="268">
                <a:moveTo>
                  <a:pt x="7" y="1"/>
                </a:moveTo>
                <a:lnTo>
                  <a:pt x="16" y="1"/>
                </a:lnTo>
                <a:lnTo>
                  <a:pt x="17" y="1"/>
                </a:lnTo>
                <a:lnTo>
                  <a:pt x="22" y="1"/>
                </a:lnTo>
                <a:lnTo>
                  <a:pt x="28" y="0"/>
                </a:lnTo>
                <a:lnTo>
                  <a:pt x="29" y="0"/>
                </a:lnTo>
                <a:lnTo>
                  <a:pt x="36" y="0"/>
                </a:lnTo>
                <a:lnTo>
                  <a:pt x="38" y="0"/>
                </a:lnTo>
                <a:lnTo>
                  <a:pt x="47" y="0"/>
                </a:lnTo>
                <a:lnTo>
                  <a:pt x="48" y="0"/>
                </a:lnTo>
                <a:lnTo>
                  <a:pt x="55" y="0"/>
                </a:lnTo>
                <a:lnTo>
                  <a:pt x="60" y="0"/>
                </a:lnTo>
                <a:lnTo>
                  <a:pt x="71" y="0"/>
                </a:lnTo>
                <a:lnTo>
                  <a:pt x="71" y="0"/>
                </a:lnTo>
                <a:lnTo>
                  <a:pt x="79" y="0"/>
                </a:lnTo>
                <a:lnTo>
                  <a:pt x="81" y="0"/>
                </a:lnTo>
                <a:lnTo>
                  <a:pt x="98" y="0"/>
                </a:lnTo>
                <a:lnTo>
                  <a:pt x="100" y="0"/>
                </a:lnTo>
                <a:lnTo>
                  <a:pt x="102" y="0"/>
                </a:lnTo>
                <a:lnTo>
                  <a:pt x="102" y="0"/>
                </a:lnTo>
                <a:lnTo>
                  <a:pt x="105" y="0"/>
                </a:lnTo>
                <a:lnTo>
                  <a:pt x="119" y="0"/>
                </a:lnTo>
                <a:lnTo>
                  <a:pt x="126" y="0"/>
                </a:lnTo>
                <a:lnTo>
                  <a:pt x="133" y="1"/>
                </a:lnTo>
                <a:lnTo>
                  <a:pt x="138" y="1"/>
                </a:lnTo>
                <a:lnTo>
                  <a:pt x="146" y="1"/>
                </a:lnTo>
                <a:lnTo>
                  <a:pt x="151" y="1"/>
                </a:lnTo>
                <a:lnTo>
                  <a:pt x="153" y="1"/>
                </a:lnTo>
                <a:lnTo>
                  <a:pt x="157" y="1"/>
                </a:lnTo>
                <a:lnTo>
                  <a:pt x="160" y="1"/>
                </a:lnTo>
                <a:lnTo>
                  <a:pt x="162" y="1"/>
                </a:lnTo>
                <a:lnTo>
                  <a:pt x="163" y="1"/>
                </a:lnTo>
                <a:lnTo>
                  <a:pt x="170" y="1"/>
                </a:lnTo>
                <a:lnTo>
                  <a:pt x="176" y="1"/>
                </a:lnTo>
                <a:lnTo>
                  <a:pt x="177" y="1"/>
                </a:lnTo>
                <a:lnTo>
                  <a:pt x="179" y="1"/>
                </a:lnTo>
                <a:lnTo>
                  <a:pt x="184" y="1"/>
                </a:lnTo>
                <a:lnTo>
                  <a:pt x="186" y="1"/>
                </a:lnTo>
                <a:lnTo>
                  <a:pt x="193" y="1"/>
                </a:lnTo>
                <a:lnTo>
                  <a:pt x="194" y="1"/>
                </a:lnTo>
                <a:lnTo>
                  <a:pt x="201" y="1"/>
                </a:lnTo>
                <a:lnTo>
                  <a:pt x="203" y="1"/>
                </a:lnTo>
                <a:lnTo>
                  <a:pt x="205" y="1"/>
                </a:lnTo>
                <a:lnTo>
                  <a:pt x="206" y="1"/>
                </a:lnTo>
                <a:lnTo>
                  <a:pt x="208" y="1"/>
                </a:lnTo>
                <a:lnTo>
                  <a:pt x="219" y="1"/>
                </a:lnTo>
                <a:lnTo>
                  <a:pt x="220" y="1"/>
                </a:lnTo>
                <a:lnTo>
                  <a:pt x="222" y="1"/>
                </a:lnTo>
                <a:lnTo>
                  <a:pt x="227" y="1"/>
                </a:lnTo>
                <a:lnTo>
                  <a:pt x="232" y="1"/>
                </a:lnTo>
                <a:lnTo>
                  <a:pt x="234" y="1"/>
                </a:lnTo>
                <a:lnTo>
                  <a:pt x="236" y="1"/>
                </a:lnTo>
                <a:lnTo>
                  <a:pt x="237" y="1"/>
                </a:lnTo>
                <a:lnTo>
                  <a:pt x="243" y="1"/>
                </a:lnTo>
                <a:lnTo>
                  <a:pt x="244" y="1"/>
                </a:lnTo>
                <a:lnTo>
                  <a:pt x="251" y="1"/>
                </a:lnTo>
                <a:lnTo>
                  <a:pt x="253" y="1"/>
                </a:lnTo>
                <a:lnTo>
                  <a:pt x="256" y="1"/>
                </a:lnTo>
                <a:lnTo>
                  <a:pt x="260" y="1"/>
                </a:lnTo>
                <a:lnTo>
                  <a:pt x="265" y="1"/>
                </a:lnTo>
                <a:lnTo>
                  <a:pt x="270" y="1"/>
                </a:lnTo>
                <a:lnTo>
                  <a:pt x="270" y="5"/>
                </a:lnTo>
                <a:lnTo>
                  <a:pt x="270" y="8"/>
                </a:lnTo>
                <a:lnTo>
                  <a:pt x="270" y="10"/>
                </a:lnTo>
                <a:lnTo>
                  <a:pt x="270" y="12"/>
                </a:lnTo>
                <a:lnTo>
                  <a:pt x="270" y="13"/>
                </a:lnTo>
                <a:lnTo>
                  <a:pt x="270" y="15"/>
                </a:lnTo>
                <a:lnTo>
                  <a:pt x="270" y="24"/>
                </a:lnTo>
                <a:lnTo>
                  <a:pt x="270" y="24"/>
                </a:lnTo>
                <a:lnTo>
                  <a:pt x="270" y="27"/>
                </a:lnTo>
                <a:lnTo>
                  <a:pt x="270" y="29"/>
                </a:lnTo>
                <a:lnTo>
                  <a:pt x="270" y="39"/>
                </a:lnTo>
                <a:lnTo>
                  <a:pt x="270" y="46"/>
                </a:lnTo>
                <a:lnTo>
                  <a:pt x="270" y="51"/>
                </a:lnTo>
                <a:lnTo>
                  <a:pt x="270" y="56"/>
                </a:lnTo>
                <a:lnTo>
                  <a:pt x="270" y="58"/>
                </a:lnTo>
                <a:lnTo>
                  <a:pt x="270" y="65"/>
                </a:lnTo>
                <a:lnTo>
                  <a:pt x="270" y="70"/>
                </a:lnTo>
                <a:lnTo>
                  <a:pt x="270" y="70"/>
                </a:lnTo>
                <a:lnTo>
                  <a:pt x="270" y="77"/>
                </a:lnTo>
                <a:lnTo>
                  <a:pt x="270" y="81"/>
                </a:lnTo>
                <a:lnTo>
                  <a:pt x="270" y="82"/>
                </a:lnTo>
                <a:lnTo>
                  <a:pt x="270" y="84"/>
                </a:lnTo>
                <a:lnTo>
                  <a:pt x="270" y="87"/>
                </a:lnTo>
                <a:lnTo>
                  <a:pt x="270" y="89"/>
                </a:lnTo>
                <a:lnTo>
                  <a:pt x="270" y="93"/>
                </a:lnTo>
                <a:lnTo>
                  <a:pt x="270" y="98"/>
                </a:lnTo>
                <a:lnTo>
                  <a:pt x="270" y="99"/>
                </a:lnTo>
                <a:lnTo>
                  <a:pt x="270" y="101"/>
                </a:lnTo>
                <a:lnTo>
                  <a:pt x="270" y="108"/>
                </a:lnTo>
                <a:lnTo>
                  <a:pt x="270" y="110"/>
                </a:lnTo>
                <a:lnTo>
                  <a:pt x="270" y="111"/>
                </a:lnTo>
                <a:lnTo>
                  <a:pt x="270" y="118"/>
                </a:lnTo>
                <a:lnTo>
                  <a:pt x="270" y="124"/>
                </a:lnTo>
                <a:lnTo>
                  <a:pt x="270" y="132"/>
                </a:lnTo>
                <a:lnTo>
                  <a:pt x="270" y="136"/>
                </a:lnTo>
                <a:lnTo>
                  <a:pt x="268" y="141"/>
                </a:lnTo>
                <a:lnTo>
                  <a:pt x="268" y="144"/>
                </a:lnTo>
                <a:lnTo>
                  <a:pt x="268" y="144"/>
                </a:lnTo>
                <a:lnTo>
                  <a:pt x="268" y="146"/>
                </a:lnTo>
                <a:lnTo>
                  <a:pt x="268" y="154"/>
                </a:lnTo>
                <a:lnTo>
                  <a:pt x="268" y="158"/>
                </a:lnTo>
                <a:lnTo>
                  <a:pt x="268" y="160"/>
                </a:lnTo>
                <a:lnTo>
                  <a:pt x="268" y="163"/>
                </a:lnTo>
                <a:lnTo>
                  <a:pt x="268" y="167"/>
                </a:lnTo>
                <a:lnTo>
                  <a:pt x="268" y="168"/>
                </a:lnTo>
                <a:lnTo>
                  <a:pt x="268" y="175"/>
                </a:lnTo>
                <a:lnTo>
                  <a:pt x="268" y="175"/>
                </a:lnTo>
                <a:lnTo>
                  <a:pt x="268" y="180"/>
                </a:lnTo>
                <a:lnTo>
                  <a:pt x="268" y="182"/>
                </a:lnTo>
                <a:lnTo>
                  <a:pt x="268" y="184"/>
                </a:lnTo>
                <a:lnTo>
                  <a:pt x="268" y="185"/>
                </a:lnTo>
                <a:lnTo>
                  <a:pt x="268" y="189"/>
                </a:lnTo>
                <a:lnTo>
                  <a:pt x="268" y="191"/>
                </a:lnTo>
                <a:lnTo>
                  <a:pt x="268" y="199"/>
                </a:lnTo>
                <a:lnTo>
                  <a:pt x="268" y="203"/>
                </a:lnTo>
                <a:lnTo>
                  <a:pt x="268" y="206"/>
                </a:lnTo>
                <a:lnTo>
                  <a:pt x="268" y="210"/>
                </a:lnTo>
                <a:lnTo>
                  <a:pt x="268" y="213"/>
                </a:lnTo>
                <a:lnTo>
                  <a:pt x="268" y="220"/>
                </a:lnTo>
                <a:lnTo>
                  <a:pt x="268" y="220"/>
                </a:lnTo>
                <a:lnTo>
                  <a:pt x="268" y="223"/>
                </a:lnTo>
                <a:lnTo>
                  <a:pt x="262" y="223"/>
                </a:lnTo>
                <a:lnTo>
                  <a:pt x="258" y="223"/>
                </a:lnTo>
                <a:lnTo>
                  <a:pt x="251" y="223"/>
                </a:lnTo>
                <a:lnTo>
                  <a:pt x="251" y="223"/>
                </a:lnTo>
                <a:lnTo>
                  <a:pt x="249" y="223"/>
                </a:lnTo>
                <a:lnTo>
                  <a:pt x="239" y="223"/>
                </a:lnTo>
                <a:lnTo>
                  <a:pt x="237" y="223"/>
                </a:lnTo>
                <a:lnTo>
                  <a:pt x="237" y="223"/>
                </a:lnTo>
                <a:lnTo>
                  <a:pt x="236" y="223"/>
                </a:lnTo>
                <a:lnTo>
                  <a:pt x="232" y="223"/>
                </a:lnTo>
                <a:lnTo>
                  <a:pt x="229" y="223"/>
                </a:lnTo>
                <a:lnTo>
                  <a:pt x="208" y="225"/>
                </a:lnTo>
                <a:lnTo>
                  <a:pt x="203" y="225"/>
                </a:lnTo>
                <a:lnTo>
                  <a:pt x="200" y="225"/>
                </a:lnTo>
                <a:lnTo>
                  <a:pt x="198" y="225"/>
                </a:lnTo>
                <a:lnTo>
                  <a:pt x="184" y="223"/>
                </a:lnTo>
                <a:lnTo>
                  <a:pt x="182" y="223"/>
                </a:lnTo>
                <a:lnTo>
                  <a:pt x="181" y="223"/>
                </a:lnTo>
                <a:lnTo>
                  <a:pt x="179" y="223"/>
                </a:lnTo>
                <a:lnTo>
                  <a:pt x="177" y="225"/>
                </a:lnTo>
                <a:lnTo>
                  <a:pt x="177" y="223"/>
                </a:lnTo>
                <a:lnTo>
                  <a:pt x="176" y="223"/>
                </a:lnTo>
                <a:lnTo>
                  <a:pt x="165" y="223"/>
                </a:lnTo>
                <a:lnTo>
                  <a:pt x="162" y="223"/>
                </a:lnTo>
                <a:lnTo>
                  <a:pt x="162" y="223"/>
                </a:lnTo>
                <a:lnTo>
                  <a:pt x="158" y="223"/>
                </a:lnTo>
                <a:lnTo>
                  <a:pt x="151" y="223"/>
                </a:lnTo>
                <a:lnTo>
                  <a:pt x="148" y="223"/>
                </a:lnTo>
                <a:lnTo>
                  <a:pt x="146" y="223"/>
                </a:lnTo>
                <a:lnTo>
                  <a:pt x="141" y="223"/>
                </a:lnTo>
                <a:lnTo>
                  <a:pt x="134" y="223"/>
                </a:lnTo>
                <a:lnTo>
                  <a:pt x="133" y="223"/>
                </a:lnTo>
                <a:lnTo>
                  <a:pt x="129" y="223"/>
                </a:lnTo>
                <a:lnTo>
                  <a:pt x="124" y="223"/>
                </a:lnTo>
                <a:lnTo>
                  <a:pt x="117" y="223"/>
                </a:lnTo>
                <a:lnTo>
                  <a:pt x="115" y="223"/>
                </a:lnTo>
                <a:lnTo>
                  <a:pt x="114" y="223"/>
                </a:lnTo>
                <a:lnTo>
                  <a:pt x="103" y="223"/>
                </a:lnTo>
                <a:lnTo>
                  <a:pt x="102" y="223"/>
                </a:lnTo>
                <a:lnTo>
                  <a:pt x="100" y="223"/>
                </a:lnTo>
                <a:lnTo>
                  <a:pt x="93" y="223"/>
                </a:lnTo>
                <a:lnTo>
                  <a:pt x="91" y="223"/>
                </a:lnTo>
                <a:lnTo>
                  <a:pt x="90" y="223"/>
                </a:lnTo>
                <a:lnTo>
                  <a:pt x="86" y="223"/>
                </a:lnTo>
                <a:lnTo>
                  <a:pt x="79" y="223"/>
                </a:lnTo>
                <a:lnTo>
                  <a:pt x="77" y="223"/>
                </a:lnTo>
                <a:lnTo>
                  <a:pt x="71" y="223"/>
                </a:lnTo>
                <a:lnTo>
                  <a:pt x="69" y="223"/>
                </a:lnTo>
                <a:lnTo>
                  <a:pt x="69" y="225"/>
                </a:lnTo>
                <a:lnTo>
                  <a:pt x="69" y="230"/>
                </a:lnTo>
                <a:lnTo>
                  <a:pt x="69" y="235"/>
                </a:lnTo>
                <a:lnTo>
                  <a:pt x="69" y="237"/>
                </a:lnTo>
                <a:lnTo>
                  <a:pt x="69" y="246"/>
                </a:lnTo>
                <a:lnTo>
                  <a:pt x="69" y="249"/>
                </a:lnTo>
                <a:lnTo>
                  <a:pt x="69" y="253"/>
                </a:lnTo>
                <a:lnTo>
                  <a:pt x="69" y="258"/>
                </a:lnTo>
                <a:lnTo>
                  <a:pt x="69" y="261"/>
                </a:lnTo>
                <a:lnTo>
                  <a:pt x="69" y="263"/>
                </a:lnTo>
                <a:lnTo>
                  <a:pt x="69" y="266"/>
                </a:lnTo>
                <a:lnTo>
                  <a:pt x="69" y="268"/>
                </a:lnTo>
                <a:lnTo>
                  <a:pt x="64" y="268"/>
                </a:lnTo>
                <a:lnTo>
                  <a:pt x="59" y="268"/>
                </a:lnTo>
                <a:lnTo>
                  <a:pt x="45" y="268"/>
                </a:lnTo>
                <a:lnTo>
                  <a:pt x="43" y="268"/>
                </a:lnTo>
                <a:lnTo>
                  <a:pt x="41" y="268"/>
                </a:lnTo>
                <a:lnTo>
                  <a:pt x="31" y="268"/>
                </a:lnTo>
                <a:lnTo>
                  <a:pt x="29" y="268"/>
                </a:lnTo>
                <a:lnTo>
                  <a:pt x="24" y="268"/>
                </a:lnTo>
                <a:lnTo>
                  <a:pt x="19" y="268"/>
                </a:lnTo>
                <a:lnTo>
                  <a:pt x="17" y="268"/>
                </a:lnTo>
                <a:lnTo>
                  <a:pt x="14" y="268"/>
                </a:lnTo>
                <a:lnTo>
                  <a:pt x="12" y="268"/>
                </a:lnTo>
                <a:lnTo>
                  <a:pt x="10" y="268"/>
                </a:lnTo>
                <a:lnTo>
                  <a:pt x="7" y="268"/>
                </a:lnTo>
                <a:lnTo>
                  <a:pt x="5" y="268"/>
                </a:lnTo>
                <a:lnTo>
                  <a:pt x="0" y="268"/>
                </a:lnTo>
                <a:lnTo>
                  <a:pt x="0" y="266"/>
                </a:lnTo>
                <a:lnTo>
                  <a:pt x="2" y="259"/>
                </a:lnTo>
                <a:lnTo>
                  <a:pt x="2" y="258"/>
                </a:lnTo>
                <a:lnTo>
                  <a:pt x="2" y="254"/>
                </a:lnTo>
                <a:lnTo>
                  <a:pt x="2" y="253"/>
                </a:lnTo>
                <a:lnTo>
                  <a:pt x="2" y="246"/>
                </a:lnTo>
                <a:lnTo>
                  <a:pt x="2" y="241"/>
                </a:lnTo>
                <a:lnTo>
                  <a:pt x="2" y="237"/>
                </a:lnTo>
                <a:lnTo>
                  <a:pt x="2" y="235"/>
                </a:lnTo>
                <a:lnTo>
                  <a:pt x="2" y="230"/>
                </a:lnTo>
                <a:lnTo>
                  <a:pt x="2" y="223"/>
                </a:lnTo>
                <a:lnTo>
                  <a:pt x="2" y="218"/>
                </a:lnTo>
                <a:lnTo>
                  <a:pt x="2" y="203"/>
                </a:lnTo>
                <a:lnTo>
                  <a:pt x="2" y="191"/>
                </a:lnTo>
                <a:lnTo>
                  <a:pt x="2" y="179"/>
                </a:lnTo>
                <a:lnTo>
                  <a:pt x="2" y="175"/>
                </a:lnTo>
                <a:lnTo>
                  <a:pt x="4" y="168"/>
                </a:lnTo>
                <a:lnTo>
                  <a:pt x="4" y="161"/>
                </a:lnTo>
                <a:lnTo>
                  <a:pt x="4" y="158"/>
                </a:lnTo>
                <a:lnTo>
                  <a:pt x="4" y="146"/>
                </a:lnTo>
                <a:lnTo>
                  <a:pt x="4" y="144"/>
                </a:lnTo>
                <a:lnTo>
                  <a:pt x="4" y="139"/>
                </a:lnTo>
                <a:lnTo>
                  <a:pt x="4" y="134"/>
                </a:lnTo>
                <a:lnTo>
                  <a:pt x="4" y="129"/>
                </a:lnTo>
                <a:lnTo>
                  <a:pt x="4" y="125"/>
                </a:lnTo>
                <a:lnTo>
                  <a:pt x="4" y="124"/>
                </a:lnTo>
                <a:lnTo>
                  <a:pt x="4" y="120"/>
                </a:lnTo>
                <a:lnTo>
                  <a:pt x="4" y="118"/>
                </a:lnTo>
                <a:lnTo>
                  <a:pt x="5" y="113"/>
                </a:lnTo>
                <a:lnTo>
                  <a:pt x="5" y="110"/>
                </a:lnTo>
                <a:lnTo>
                  <a:pt x="5" y="101"/>
                </a:lnTo>
                <a:lnTo>
                  <a:pt x="5" y="98"/>
                </a:lnTo>
                <a:lnTo>
                  <a:pt x="5" y="96"/>
                </a:lnTo>
                <a:lnTo>
                  <a:pt x="5" y="93"/>
                </a:lnTo>
                <a:lnTo>
                  <a:pt x="5" y="89"/>
                </a:lnTo>
                <a:lnTo>
                  <a:pt x="5" y="87"/>
                </a:lnTo>
                <a:lnTo>
                  <a:pt x="5" y="84"/>
                </a:lnTo>
                <a:lnTo>
                  <a:pt x="5" y="74"/>
                </a:lnTo>
                <a:lnTo>
                  <a:pt x="5" y="70"/>
                </a:lnTo>
                <a:lnTo>
                  <a:pt x="5" y="68"/>
                </a:lnTo>
                <a:lnTo>
                  <a:pt x="5" y="63"/>
                </a:lnTo>
                <a:lnTo>
                  <a:pt x="5" y="62"/>
                </a:lnTo>
                <a:lnTo>
                  <a:pt x="5" y="60"/>
                </a:lnTo>
                <a:lnTo>
                  <a:pt x="5" y="56"/>
                </a:lnTo>
                <a:lnTo>
                  <a:pt x="5" y="53"/>
                </a:lnTo>
                <a:lnTo>
                  <a:pt x="5" y="46"/>
                </a:lnTo>
                <a:lnTo>
                  <a:pt x="5" y="39"/>
                </a:lnTo>
                <a:lnTo>
                  <a:pt x="5" y="38"/>
                </a:lnTo>
                <a:lnTo>
                  <a:pt x="5" y="36"/>
                </a:lnTo>
                <a:lnTo>
                  <a:pt x="5" y="31"/>
                </a:lnTo>
                <a:lnTo>
                  <a:pt x="5" y="27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5" y="13"/>
                </a:lnTo>
                <a:lnTo>
                  <a:pt x="7" y="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9" name="Freeform 157"/>
          <p:cNvSpPr>
            <a:spLocks/>
          </p:cNvSpPr>
          <p:nvPr/>
        </p:nvSpPr>
        <p:spPr bwMode="auto">
          <a:xfrm>
            <a:off x="3878263" y="2719388"/>
            <a:ext cx="511175" cy="354013"/>
          </a:xfrm>
          <a:custGeom>
            <a:avLst/>
            <a:gdLst/>
            <a:ahLst/>
            <a:cxnLst>
              <a:cxn ang="0">
                <a:pos x="248" y="8"/>
              </a:cxn>
              <a:cxn ang="0">
                <a:pos x="253" y="15"/>
              </a:cxn>
              <a:cxn ang="0">
                <a:pos x="252" y="24"/>
              </a:cxn>
              <a:cxn ang="0">
                <a:pos x="241" y="36"/>
              </a:cxn>
              <a:cxn ang="0">
                <a:pos x="236" y="53"/>
              </a:cxn>
              <a:cxn ang="0">
                <a:pos x="243" y="75"/>
              </a:cxn>
              <a:cxn ang="0">
                <a:pos x="255" y="89"/>
              </a:cxn>
              <a:cxn ang="0">
                <a:pos x="272" y="99"/>
              </a:cxn>
              <a:cxn ang="0">
                <a:pos x="284" y="110"/>
              </a:cxn>
              <a:cxn ang="0">
                <a:pos x="288" y="124"/>
              </a:cxn>
              <a:cxn ang="0">
                <a:pos x="286" y="134"/>
              </a:cxn>
              <a:cxn ang="0">
                <a:pos x="286" y="144"/>
              </a:cxn>
              <a:cxn ang="0">
                <a:pos x="284" y="154"/>
              </a:cxn>
              <a:cxn ang="0">
                <a:pos x="284" y="163"/>
              </a:cxn>
              <a:cxn ang="0">
                <a:pos x="293" y="175"/>
              </a:cxn>
              <a:cxn ang="0">
                <a:pos x="298" y="179"/>
              </a:cxn>
              <a:cxn ang="0">
                <a:pos x="303" y="185"/>
              </a:cxn>
              <a:cxn ang="0">
                <a:pos x="315" y="192"/>
              </a:cxn>
              <a:cxn ang="0">
                <a:pos x="307" y="199"/>
              </a:cxn>
              <a:cxn ang="0">
                <a:pos x="298" y="199"/>
              </a:cxn>
              <a:cxn ang="0">
                <a:pos x="277" y="199"/>
              </a:cxn>
              <a:cxn ang="0">
                <a:pos x="267" y="199"/>
              </a:cxn>
              <a:cxn ang="0">
                <a:pos x="257" y="201"/>
              </a:cxn>
              <a:cxn ang="0">
                <a:pos x="239" y="201"/>
              </a:cxn>
              <a:cxn ang="0">
                <a:pos x="221" y="201"/>
              </a:cxn>
              <a:cxn ang="0">
                <a:pos x="205" y="201"/>
              </a:cxn>
              <a:cxn ang="0">
                <a:pos x="191" y="201"/>
              </a:cxn>
              <a:cxn ang="0">
                <a:pos x="171" y="203"/>
              </a:cxn>
              <a:cxn ang="0">
                <a:pos x="153" y="203"/>
              </a:cxn>
              <a:cxn ang="0">
                <a:pos x="135" y="203"/>
              </a:cxn>
              <a:cxn ang="0">
                <a:pos x="121" y="203"/>
              </a:cxn>
              <a:cxn ang="0">
                <a:pos x="104" y="203"/>
              </a:cxn>
              <a:cxn ang="0">
                <a:pos x="80" y="203"/>
              </a:cxn>
              <a:cxn ang="0">
                <a:pos x="80" y="220"/>
              </a:cxn>
              <a:cxn ang="0">
                <a:pos x="71" y="223"/>
              </a:cxn>
              <a:cxn ang="0">
                <a:pos x="61" y="223"/>
              </a:cxn>
              <a:cxn ang="0">
                <a:pos x="45" y="223"/>
              </a:cxn>
              <a:cxn ang="0">
                <a:pos x="16" y="223"/>
              </a:cxn>
              <a:cxn ang="0">
                <a:pos x="0" y="213"/>
              </a:cxn>
              <a:cxn ang="0">
                <a:pos x="0" y="189"/>
              </a:cxn>
              <a:cxn ang="0">
                <a:pos x="0" y="175"/>
              </a:cxn>
              <a:cxn ang="0">
                <a:pos x="0" y="154"/>
              </a:cxn>
              <a:cxn ang="0">
                <a:pos x="2" y="132"/>
              </a:cxn>
              <a:cxn ang="0">
                <a:pos x="2" y="101"/>
              </a:cxn>
              <a:cxn ang="0">
                <a:pos x="2" y="84"/>
              </a:cxn>
              <a:cxn ang="0">
                <a:pos x="2" y="65"/>
              </a:cxn>
              <a:cxn ang="0">
                <a:pos x="2" y="29"/>
              </a:cxn>
              <a:cxn ang="0">
                <a:pos x="2" y="12"/>
              </a:cxn>
              <a:cxn ang="0">
                <a:pos x="18" y="1"/>
              </a:cxn>
              <a:cxn ang="0">
                <a:pos x="40" y="1"/>
              </a:cxn>
              <a:cxn ang="0">
                <a:pos x="61" y="1"/>
              </a:cxn>
              <a:cxn ang="0">
                <a:pos x="90" y="1"/>
              </a:cxn>
              <a:cxn ang="0">
                <a:pos x="114" y="1"/>
              </a:cxn>
              <a:cxn ang="0">
                <a:pos x="150" y="1"/>
              </a:cxn>
              <a:cxn ang="0">
                <a:pos x="162" y="1"/>
              </a:cxn>
              <a:cxn ang="0">
                <a:pos x="188" y="0"/>
              </a:cxn>
              <a:cxn ang="0">
                <a:pos x="229" y="0"/>
              </a:cxn>
            </a:cxnLst>
            <a:rect l="0" t="0" r="r" b="b"/>
            <a:pathLst>
              <a:path w="322" h="223">
                <a:moveTo>
                  <a:pt x="241" y="0"/>
                </a:moveTo>
                <a:lnTo>
                  <a:pt x="243" y="1"/>
                </a:lnTo>
                <a:lnTo>
                  <a:pt x="245" y="3"/>
                </a:lnTo>
                <a:lnTo>
                  <a:pt x="246" y="5"/>
                </a:lnTo>
                <a:lnTo>
                  <a:pt x="248" y="7"/>
                </a:lnTo>
                <a:lnTo>
                  <a:pt x="248" y="8"/>
                </a:lnTo>
                <a:lnTo>
                  <a:pt x="250" y="8"/>
                </a:lnTo>
                <a:lnTo>
                  <a:pt x="250" y="10"/>
                </a:lnTo>
                <a:lnTo>
                  <a:pt x="252" y="10"/>
                </a:lnTo>
                <a:lnTo>
                  <a:pt x="252" y="12"/>
                </a:lnTo>
                <a:lnTo>
                  <a:pt x="252" y="13"/>
                </a:lnTo>
                <a:lnTo>
                  <a:pt x="253" y="15"/>
                </a:lnTo>
                <a:lnTo>
                  <a:pt x="253" y="17"/>
                </a:lnTo>
                <a:lnTo>
                  <a:pt x="253" y="19"/>
                </a:lnTo>
                <a:lnTo>
                  <a:pt x="253" y="20"/>
                </a:lnTo>
                <a:lnTo>
                  <a:pt x="253" y="22"/>
                </a:lnTo>
                <a:lnTo>
                  <a:pt x="252" y="24"/>
                </a:lnTo>
                <a:lnTo>
                  <a:pt x="252" y="24"/>
                </a:lnTo>
                <a:lnTo>
                  <a:pt x="250" y="25"/>
                </a:lnTo>
                <a:lnTo>
                  <a:pt x="246" y="27"/>
                </a:lnTo>
                <a:lnTo>
                  <a:pt x="246" y="29"/>
                </a:lnTo>
                <a:lnTo>
                  <a:pt x="245" y="31"/>
                </a:lnTo>
                <a:lnTo>
                  <a:pt x="243" y="34"/>
                </a:lnTo>
                <a:lnTo>
                  <a:pt x="241" y="36"/>
                </a:lnTo>
                <a:lnTo>
                  <a:pt x="239" y="39"/>
                </a:lnTo>
                <a:lnTo>
                  <a:pt x="238" y="39"/>
                </a:lnTo>
                <a:lnTo>
                  <a:pt x="238" y="41"/>
                </a:lnTo>
                <a:lnTo>
                  <a:pt x="238" y="44"/>
                </a:lnTo>
                <a:lnTo>
                  <a:pt x="236" y="48"/>
                </a:lnTo>
                <a:lnTo>
                  <a:pt x="236" y="53"/>
                </a:lnTo>
                <a:lnTo>
                  <a:pt x="236" y="55"/>
                </a:lnTo>
                <a:lnTo>
                  <a:pt x="238" y="58"/>
                </a:lnTo>
                <a:lnTo>
                  <a:pt x="239" y="70"/>
                </a:lnTo>
                <a:lnTo>
                  <a:pt x="241" y="72"/>
                </a:lnTo>
                <a:lnTo>
                  <a:pt x="241" y="74"/>
                </a:lnTo>
                <a:lnTo>
                  <a:pt x="243" y="75"/>
                </a:lnTo>
                <a:lnTo>
                  <a:pt x="243" y="77"/>
                </a:lnTo>
                <a:lnTo>
                  <a:pt x="243" y="79"/>
                </a:lnTo>
                <a:lnTo>
                  <a:pt x="245" y="81"/>
                </a:lnTo>
                <a:lnTo>
                  <a:pt x="246" y="84"/>
                </a:lnTo>
                <a:lnTo>
                  <a:pt x="252" y="86"/>
                </a:lnTo>
                <a:lnTo>
                  <a:pt x="255" y="89"/>
                </a:lnTo>
                <a:lnTo>
                  <a:pt x="260" y="91"/>
                </a:lnTo>
                <a:lnTo>
                  <a:pt x="262" y="93"/>
                </a:lnTo>
                <a:lnTo>
                  <a:pt x="264" y="94"/>
                </a:lnTo>
                <a:lnTo>
                  <a:pt x="267" y="96"/>
                </a:lnTo>
                <a:lnTo>
                  <a:pt x="269" y="98"/>
                </a:lnTo>
                <a:lnTo>
                  <a:pt x="272" y="99"/>
                </a:lnTo>
                <a:lnTo>
                  <a:pt x="276" y="101"/>
                </a:lnTo>
                <a:lnTo>
                  <a:pt x="277" y="103"/>
                </a:lnTo>
                <a:lnTo>
                  <a:pt x="279" y="105"/>
                </a:lnTo>
                <a:lnTo>
                  <a:pt x="282" y="106"/>
                </a:lnTo>
                <a:lnTo>
                  <a:pt x="282" y="108"/>
                </a:lnTo>
                <a:lnTo>
                  <a:pt x="284" y="110"/>
                </a:lnTo>
                <a:lnTo>
                  <a:pt x="284" y="111"/>
                </a:lnTo>
                <a:lnTo>
                  <a:pt x="286" y="113"/>
                </a:lnTo>
                <a:lnTo>
                  <a:pt x="286" y="117"/>
                </a:lnTo>
                <a:lnTo>
                  <a:pt x="288" y="118"/>
                </a:lnTo>
                <a:lnTo>
                  <a:pt x="288" y="120"/>
                </a:lnTo>
                <a:lnTo>
                  <a:pt x="288" y="124"/>
                </a:lnTo>
                <a:lnTo>
                  <a:pt x="286" y="125"/>
                </a:lnTo>
                <a:lnTo>
                  <a:pt x="286" y="127"/>
                </a:lnTo>
                <a:lnTo>
                  <a:pt x="286" y="130"/>
                </a:lnTo>
                <a:lnTo>
                  <a:pt x="286" y="130"/>
                </a:lnTo>
                <a:lnTo>
                  <a:pt x="286" y="132"/>
                </a:lnTo>
                <a:lnTo>
                  <a:pt x="286" y="134"/>
                </a:lnTo>
                <a:lnTo>
                  <a:pt x="286" y="136"/>
                </a:lnTo>
                <a:lnTo>
                  <a:pt x="286" y="139"/>
                </a:lnTo>
                <a:lnTo>
                  <a:pt x="286" y="141"/>
                </a:lnTo>
                <a:lnTo>
                  <a:pt x="286" y="142"/>
                </a:lnTo>
                <a:lnTo>
                  <a:pt x="286" y="144"/>
                </a:lnTo>
                <a:lnTo>
                  <a:pt x="286" y="144"/>
                </a:lnTo>
                <a:lnTo>
                  <a:pt x="286" y="146"/>
                </a:lnTo>
                <a:lnTo>
                  <a:pt x="286" y="148"/>
                </a:lnTo>
                <a:lnTo>
                  <a:pt x="286" y="149"/>
                </a:lnTo>
                <a:lnTo>
                  <a:pt x="284" y="151"/>
                </a:lnTo>
                <a:lnTo>
                  <a:pt x="284" y="153"/>
                </a:lnTo>
                <a:lnTo>
                  <a:pt x="284" y="154"/>
                </a:lnTo>
                <a:lnTo>
                  <a:pt x="284" y="156"/>
                </a:lnTo>
                <a:lnTo>
                  <a:pt x="284" y="158"/>
                </a:lnTo>
                <a:lnTo>
                  <a:pt x="284" y="160"/>
                </a:lnTo>
                <a:lnTo>
                  <a:pt x="284" y="160"/>
                </a:lnTo>
                <a:lnTo>
                  <a:pt x="284" y="161"/>
                </a:lnTo>
                <a:lnTo>
                  <a:pt x="284" y="163"/>
                </a:lnTo>
                <a:lnTo>
                  <a:pt x="286" y="165"/>
                </a:lnTo>
                <a:lnTo>
                  <a:pt x="286" y="167"/>
                </a:lnTo>
                <a:lnTo>
                  <a:pt x="288" y="170"/>
                </a:lnTo>
                <a:lnTo>
                  <a:pt x="291" y="173"/>
                </a:lnTo>
                <a:lnTo>
                  <a:pt x="291" y="175"/>
                </a:lnTo>
                <a:lnTo>
                  <a:pt x="293" y="175"/>
                </a:lnTo>
                <a:lnTo>
                  <a:pt x="293" y="175"/>
                </a:lnTo>
                <a:lnTo>
                  <a:pt x="295" y="175"/>
                </a:lnTo>
                <a:lnTo>
                  <a:pt x="295" y="177"/>
                </a:lnTo>
                <a:lnTo>
                  <a:pt x="296" y="177"/>
                </a:lnTo>
                <a:lnTo>
                  <a:pt x="296" y="179"/>
                </a:lnTo>
                <a:lnTo>
                  <a:pt x="298" y="179"/>
                </a:lnTo>
                <a:lnTo>
                  <a:pt x="298" y="180"/>
                </a:lnTo>
                <a:lnTo>
                  <a:pt x="300" y="180"/>
                </a:lnTo>
                <a:lnTo>
                  <a:pt x="300" y="182"/>
                </a:lnTo>
                <a:lnTo>
                  <a:pt x="301" y="182"/>
                </a:lnTo>
                <a:lnTo>
                  <a:pt x="301" y="184"/>
                </a:lnTo>
                <a:lnTo>
                  <a:pt x="303" y="185"/>
                </a:lnTo>
                <a:lnTo>
                  <a:pt x="305" y="185"/>
                </a:lnTo>
                <a:lnTo>
                  <a:pt x="307" y="189"/>
                </a:lnTo>
                <a:lnTo>
                  <a:pt x="308" y="189"/>
                </a:lnTo>
                <a:lnTo>
                  <a:pt x="310" y="191"/>
                </a:lnTo>
                <a:lnTo>
                  <a:pt x="312" y="191"/>
                </a:lnTo>
                <a:lnTo>
                  <a:pt x="315" y="192"/>
                </a:lnTo>
                <a:lnTo>
                  <a:pt x="319" y="197"/>
                </a:lnTo>
                <a:lnTo>
                  <a:pt x="322" y="199"/>
                </a:lnTo>
                <a:lnTo>
                  <a:pt x="317" y="199"/>
                </a:lnTo>
                <a:lnTo>
                  <a:pt x="315" y="199"/>
                </a:lnTo>
                <a:lnTo>
                  <a:pt x="313" y="199"/>
                </a:lnTo>
                <a:lnTo>
                  <a:pt x="307" y="199"/>
                </a:lnTo>
                <a:lnTo>
                  <a:pt x="305" y="199"/>
                </a:lnTo>
                <a:lnTo>
                  <a:pt x="303" y="199"/>
                </a:lnTo>
                <a:lnTo>
                  <a:pt x="301" y="199"/>
                </a:lnTo>
                <a:lnTo>
                  <a:pt x="300" y="199"/>
                </a:lnTo>
                <a:lnTo>
                  <a:pt x="300" y="199"/>
                </a:lnTo>
                <a:lnTo>
                  <a:pt x="298" y="199"/>
                </a:lnTo>
                <a:lnTo>
                  <a:pt x="296" y="199"/>
                </a:lnTo>
                <a:lnTo>
                  <a:pt x="291" y="199"/>
                </a:lnTo>
                <a:lnTo>
                  <a:pt x="282" y="199"/>
                </a:lnTo>
                <a:lnTo>
                  <a:pt x="281" y="199"/>
                </a:lnTo>
                <a:lnTo>
                  <a:pt x="279" y="199"/>
                </a:lnTo>
                <a:lnTo>
                  <a:pt x="277" y="199"/>
                </a:lnTo>
                <a:lnTo>
                  <a:pt x="274" y="199"/>
                </a:lnTo>
                <a:lnTo>
                  <a:pt x="272" y="199"/>
                </a:lnTo>
                <a:lnTo>
                  <a:pt x="270" y="199"/>
                </a:lnTo>
                <a:lnTo>
                  <a:pt x="270" y="199"/>
                </a:lnTo>
                <a:lnTo>
                  <a:pt x="269" y="199"/>
                </a:lnTo>
                <a:lnTo>
                  <a:pt x="267" y="199"/>
                </a:lnTo>
                <a:lnTo>
                  <a:pt x="265" y="199"/>
                </a:lnTo>
                <a:lnTo>
                  <a:pt x="264" y="199"/>
                </a:lnTo>
                <a:lnTo>
                  <a:pt x="262" y="201"/>
                </a:lnTo>
                <a:lnTo>
                  <a:pt x="260" y="201"/>
                </a:lnTo>
                <a:lnTo>
                  <a:pt x="258" y="201"/>
                </a:lnTo>
                <a:lnTo>
                  <a:pt x="257" y="201"/>
                </a:lnTo>
                <a:lnTo>
                  <a:pt x="255" y="201"/>
                </a:lnTo>
                <a:lnTo>
                  <a:pt x="255" y="201"/>
                </a:lnTo>
                <a:lnTo>
                  <a:pt x="253" y="201"/>
                </a:lnTo>
                <a:lnTo>
                  <a:pt x="252" y="201"/>
                </a:lnTo>
                <a:lnTo>
                  <a:pt x="246" y="201"/>
                </a:lnTo>
                <a:lnTo>
                  <a:pt x="239" y="201"/>
                </a:lnTo>
                <a:lnTo>
                  <a:pt x="239" y="201"/>
                </a:lnTo>
                <a:lnTo>
                  <a:pt x="231" y="201"/>
                </a:lnTo>
                <a:lnTo>
                  <a:pt x="227" y="201"/>
                </a:lnTo>
                <a:lnTo>
                  <a:pt x="226" y="201"/>
                </a:lnTo>
                <a:lnTo>
                  <a:pt x="224" y="201"/>
                </a:lnTo>
                <a:lnTo>
                  <a:pt x="221" y="201"/>
                </a:lnTo>
                <a:lnTo>
                  <a:pt x="212" y="201"/>
                </a:lnTo>
                <a:lnTo>
                  <a:pt x="210" y="201"/>
                </a:lnTo>
                <a:lnTo>
                  <a:pt x="210" y="201"/>
                </a:lnTo>
                <a:lnTo>
                  <a:pt x="209" y="201"/>
                </a:lnTo>
                <a:lnTo>
                  <a:pt x="207" y="201"/>
                </a:lnTo>
                <a:lnTo>
                  <a:pt x="205" y="201"/>
                </a:lnTo>
                <a:lnTo>
                  <a:pt x="202" y="201"/>
                </a:lnTo>
                <a:lnTo>
                  <a:pt x="200" y="201"/>
                </a:lnTo>
                <a:lnTo>
                  <a:pt x="198" y="201"/>
                </a:lnTo>
                <a:lnTo>
                  <a:pt x="195" y="201"/>
                </a:lnTo>
                <a:lnTo>
                  <a:pt x="193" y="201"/>
                </a:lnTo>
                <a:lnTo>
                  <a:pt x="191" y="201"/>
                </a:lnTo>
                <a:lnTo>
                  <a:pt x="188" y="201"/>
                </a:lnTo>
                <a:lnTo>
                  <a:pt x="184" y="201"/>
                </a:lnTo>
                <a:lnTo>
                  <a:pt x="183" y="201"/>
                </a:lnTo>
                <a:lnTo>
                  <a:pt x="179" y="201"/>
                </a:lnTo>
                <a:lnTo>
                  <a:pt x="174" y="203"/>
                </a:lnTo>
                <a:lnTo>
                  <a:pt x="171" y="203"/>
                </a:lnTo>
                <a:lnTo>
                  <a:pt x="167" y="203"/>
                </a:lnTo>
                <a:lnTo>
                  <a:pt x="162" y="203"/>
                </a:lnTo>
                <a:lnTo>
                  <a:pt x="160" y="203"/>
                </a:lnTo>
                <a:lnTo>
                  <a:pt x="159" y="203"/>
                </a:lnTo>
                <a:lnTo>
                  <a:pt x="157" y="203"/>
                </a:lnTo>
                <a:lnTo>
                  <a:pt x="153" y="203"/>
                </a:lnTo>
                <a:lnTo>
                  <a:pt x="152" y="203"/>
                </a:lnTo>
                <a:lnTo>
                  <a:pt x="148" y="203"/>
                </a:lnTo>
                <a:lnTo>
                  <a:pt x="147" y="203"/>
                </a:lnTo>
                <a:lnTo>
                  <a:pt x="143" y="203"/>
                </a:lnTo>
                <a:lnTo>
                  <a:pt x="135" y="203"/>
                </a:lnTo>
                <a:lnTo>
                  <a:pt x="135" y="203"/>
                </a:lnTo>
                <a:lnTo>
                  <a:pt x="133" y="203"/>
                </a:lnTo>
                <a:lnTo>
                  <a:pt x="128" y="203"/>
                </a:lnTo>
                <a:lnTo>
                  <a:pt x="126" y="203"/>
                </a:lnTo>
                <a:lnTo>
                  <a:pt x="124" y="203"/>
                </a:lnTo>
                <a:lnTo>
                  <a:pt x="123" y="203"/>
                </a:lnTo>
                <a:lnTo>
                  <a:pt x="121" y="203"/>
                </a:lnTo>
                <a:lnTo>
                  <a:pt x="119" y="203"/>
                </a:lnTo>
                <a:lnTo>
                  <a:pt x="114" y="203"/>
                </a:lnTo>
                <a:lnTo>
                  <a:pt x="110" y="203"/>
                </a:lnTo>
                <a:lnTo>
                  <a:pt x="107" y="203"/>
                </a:lnTo>
                <a:lnTo>
                  <a:pt x="105" y="203"/>
                </a:lnTo>
                <a:lnTo>
                  <a:pt x="104" y="203"/>
                </a:lnTo>
                <a:lnTo>
                  <a:pt x="102" y="203"/>
                </a:lnTo>
                <a:lnTo>
                  <a:pt x="98" y="203"/>
                </a:lnTo>
                <a:lnTo>
                  <a:pt x="97" y="203"/>
                </a:lnTo>
                <a:lnTo>
                  <a:pt x="90" y="203"/>
                </a:lnTo>
                <a:lnTo>
                  <a:pt x="90" y="203"/>
                </a:lnTo>
                <a:lnTo>
                  <a:pt x="80" y="203"/>
                </a:lnTo>
                <a:lnTo>
                  <a:pt x="80" y="213"/>
                </a:lnTo>
                <a:lnTo>
                  <a:pt x="80" y="215"/>
                </a:lnTo>
                <a:lnTo>
                  <a:pt x="80" y="216"/>
                </a:lnTo>
                <a:lnTo>
                  <a:pt x="80" y="218"/>
                </a:lnTo>
                <a:lnTo>
                  <a:pt x="80" y="220"/>
                </a:lnTo>
                <a:lnTo>
                  <a:pt x="80" y="220"/>
                </a:lnTo>
                <a:lnTo>
                  <a:pt x="80" y="223"/>
                </a:lnTo>
                <a:lnTo>
                  <a:pt x="76" y="223"/>
                </a:lnTo>
                <a:lnTo>
                  <a:pt x="74" y="223"/>
                </a:lnTo>
                <a:lnTo>
                  <a:pt x="74" y="223"/>
                </a:lnTo>
                <a:lnTo>
                  <a:pt x="73" y="223"/>
                </a:lnTo>
                <a:lnTo>
                  <a:pt x="71" y="223"/>
                </a:lnTo>
                <a:lnTo>
                  <a:pt x="69" y="223"/>
                </a:lnTo>
                <a:lnTo>
                  <a:pt x="67" y="223"/>
                </a:lnTo>
                <a:lnTo>
                  <a:pt x="66" y="223"/>
                </a:lnTo>
                <a:lnTo>
                  <a:pt x="64" y="223"/>
                </a:lnTo>
                <a:lnTo>
                  <a:pt x="62" y="223"/>
                </a:lnTo>
                <a:lnTo>
                  <a:pt x="61" y="223"/>
                </a:lnTo>
                <a:lnTo>
                  <a:pt x="59" y="223"/>
                </a:lnTo>
                <a:lnTo>
                  <a:pt x="59" y="223"/>
                </a:lnTo>
                <a:lnTo>
                  <a:pt x="57" y="223"/>
                </a:lnTo>
                <a:lnTo>
                  <a:pt x="52" y="223"/>
                </a:lnTo>
                <a:lnTo>
                  <a:pt x="50" y="223"/>
                </a:lnTo>
                <a:lnTo>
                  <a:pt x="45" y="223"/>
                </a:lnTo>
                <a:lnTo>
                  <a:pt x="43" y="223"/>
                </a:lnTo>
                <a:lnTo>
                  <a:pt x="35" y="223"/>
                </a:lnTo>
                <a:lnTo>
                  <a:pt x="30" y="223"/>
                </a:lnTo>
                <a:lnTo>
                  <a:pt x="26" y="223"/>
                </a:lnTo>
                <a:lnTo>
                  <a:pt x="24" y="223"/>
                </a:lnTo>
                <a:lnTo>
                  <a:pt x="16" y="223"/>
                </a:lnTo>
                <a:lnTo>
                  <a:pt x="14" y="223"/>
                </a:lnTo>
                <a:lnTo>
                  <a:pt x="4" y="223"/>
                </a:lnTo>
                <a:lnTo>
                  <a:pt x="0" y="223"/>
                </a:lnTo>
                <a:lnTo>
                  <a:pt x="0" y="220"/>
                </a:lnTo>
                <a:lnTo>
                  <a:pt x="0" y="220"/>
                </a:lnTo>
                <a:lnTo>
                  <a:pt x="0" y="213"/>
                </a:lnTo>
                <a:lnTo>
                  <a:pt x="0" y="210"/>
                </a:lnTo>
                <a:lnTo>
                  <a:pt x="0" y="206"/>
                </a:lnTo>
                <a:lnTo>
                  <a:pt x="0" y="203"/>
                </a:lnTo>
                <a:lnTo>
                  <a:pt x="0" y="199"/>
                </a:lnTo>
                <a:lnTo>
                  <a:pt x="0" y="191"/>
                </a:lnTo>
                <a:lnTo>
                  <a:pt x="0" y="189"/>
                </a:lnTo>
                <a:lnTo>
                  <a:pt x="0" y="185"/>
                </a:lnTo>
                <a:lnTo>
                  <a:pt x="0" y="184"/>
                </a:lnTo>
                <a:lnTo>
                  <a:pt x="0" y="182"/>
                </a:lnTo>
                <a:lnTo>
                  <a:pt x="0" y="180"/>
                </a:lnTo>
                <a:lnTo>
                  <a:pt x="0" y="175"/>
                </a:lnTo>
                <a:lnTo>
                  <a:pt x="0" y="175"/>
                </a:lnTo>
                <a:lnTo>
                  <a:pt x="0" y="168"/>
                </a:lnTo>
                <a:lnTo>
                  <a:pt x="0" y="167"/>
                </a:lnTo>
                <a:lnTo>
                  <a:pt x="0" y="163"/>
                </a:lnTo>
                <a:lnTo>
                  <a:pt x="0" y="160"/>
                </a:lnTo>
                <a:lnTo>
                  <a:pt x="0" y="158"/>
                </a:lnTo>
                <a:lnTo>
                  <a:pt x="0" y="154"/>
                </a:lnTo>
                <a:lnTo>
                  <a:pt x="0" y="146"/>
                </a:lnTo>
                <a:lnTo>
                  <a:pt x="0" y="144"/>
                </a:lnTo>
                <a:lnTo>
                  <a:pt x="0" y="144"/>
                </a:lnTo>
                <a:lnTo>
                  <a:pt x="0" y="141"/>
                </a:lnTo>
                <a:lnTo>
                  <a:pt x="2" y="136"/>
                </a:lnTo>
                <a:lnTo>
                  <a:pt x="2" y="132"/>
                </a:lnTo>
                <a:lnTo>
                  <a:pt x="2" y="124"/>
                </a:lnTo>
                <a:lnTo>
                  <a:pt x="2" y="118"/>
                </a:lnTo>
                <a:lnTo>
                  <a:pt x="2" y="111"/>
                </a:lnTo>
                <a:lnTo>
                  <a:pt x="2" y="110"/>
                </a:lnTo>
                <a:lnTo>
                  <a:pt x="2" y="108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3"/>
                </a:lnTo>
                <a:lnTo>
                  <a:pt x="2" y="89"/>
                </a:lnTo>
                <a:lnTo>
                  <a:pt x="2" y="87"/>
                </a:lnTo>
                <a:lnTo>
                  <a:pt x="2" y="84"/>
                </a:lnTo>
                <a:lnTo>
                  <a:pt x="2" y="82"/>
                </a:lnTo>
                <a:lnTo>
                  <a:pt x="2" y="81"/>
                </a:lnTo>
                <a:lnTo>
                  <a:pt x="2" y="77"/>
                </a:lnTo>
                <a:lnTo>
                  <a:pt x="2" y="70"/>
                </a:lnTo>
                <a:lnTo>
                  <a:pt x="2" y="70"/>
                </a:lnTo>
                <a:lnTo>
                  <a:pt x="2" y="65"/>
                </a:lnTo>
                <a:lnTo>
                  <a:pt x="2" y="58"/>
                </a:lnTo>
                <a:lnTo>
                  <a:pt x="2" y="56"/>
                </a:lnTo>
                <a:lnTo>
                  <a:pt x="2" y="51"/>
                </a:lnTo>
                <a:lnTo>
                  <a:pt x="2" y="46"/>
                </a:lnTo>
                <a:lnTo>
                  <a:pt x="2" y="39"/>
                </a:lnTo>
                <a:lnTo>
                  <a:pt x="2" y="29"/>
                </a:lnTo>
                <a:lnTo>
                  <a:pt x="2" y="27"/>
                </a:lnTo>
                <a:lnTo>
                  <a:pt x="2" y="24"/>
                </a:lnTo>
                <a:lnTo>
                  <a:pt x="2" y="24"/>
                </a:lnTo>
                <a:lnTo>
                  <a:pt x="2" y="15"/>
                </a:lnTo>
                <a:lnTo>
                  <a:pt x="2" y="13"/>
                </a:lnTo>
                <a:lnTo>
                  <a:pt x="2" y="12"/>
                </a:lnTo>
                <a:lnTo>
                  <a:pt x="2" y="10"/>
                </a:lnTo>
                <a:lnTo>
                  <a:pt x="2" y="8"/>
                </a:lnTo>
                <a:lnTo>
                  <a:pt x="2" y="5"/>
                </a:lnTo>
                <a:lnTo>
                  <a:pt x="2" y="1"/>
                </a:lnTo>
                <a:lnTo>
                  <a:pt x="6" y="1"/>
                </a:lnTo>
                <a:lnTo>
                  <a:pt x="18" y="1"/>
                </a:lnTo>
                <a:lnTo>
                  <a:pt x="21" y="1"/>
                </a:lnTo>
                <a:lnTo>
                  <a:pt x="26" y="1"/>
                </a:lnTo>
                <a:lnTo>
                  <a:pt x="31" y="1"/>
                </a:lnTo>
                <a:lnTo>
                  <a:pt x="33" y="1"/>
                </a:lnTo>
                <a:lnTo>
                  <a:pt x="35" y="1"/>
                </a:lnTo>
                <a:lnTo>
                  <a:pt x="40" y="1"/>
                </a:lnTo>
                <a:lnTo>
                  <a:pt x="43" y="1"/>
                </a:lnTo>
                <a:lnTo>
                  <a:pt x="45" y="1"/>
                </a:lnTo>
                <a:lnTo>
                  <a:pt x="50" y="1"/>
                </a:lnTo>
                <a:lnTo>
                  <a:pt x="54" y="1"/>
                </a:lnTo>
                <a:lnTo>
                  <a:pt x="57" y="1"/>
                </a:lnTo>
                <a:lnTo>
                  <a:pt x="61" y="1"/>
                </a:lnTo>
                <a:lnTo>
                  <a:pt x="69" y="1"/>
                </a:lnTo>
                <a:lnTo>
                  <a:pt x="73" y="1"/>
                </a:lnTo>
                <a:lnTo>
                  <a:pt x="76" y="1"/>
                </a:lnTo>
                <a:lnTo>
                  <a:pt x="81" y="1"/>
                </a:lnTo>
                <a:lnTo>
                  <a:pt x="90" y="1"/>
                </a:lnTo>
                <a:lnTo>
                  <a:pt x="90" y="1"/>
                </a:lnTo>
                <a:lnTo>
                  <a:pt x="95" y="1"/>
                </a:lnTo>
                <a:lnTo>
                  <a:pt x="97" y="1"/>
                </a:lnTo>
                <a:lnTo>
                  <a:pt x="102" y="1"/>
                </a:lnTo>
                <a:lnTo>
                  <a:pt x="109" y="1"/>
                </a:lnTo>
                <a:lnTo>
                  <a:pt x="112" y="1"/>
                </a:lnTo>
                <a:lnTo>
                  <a:pt x="114" y="1"/>
                </a:lnTo>
                <a:lnTo>
                  <a:pt x="124" y="1"/>
                </a:lnTo>
                <a:lnTo>
                  <a:pt x="129" y="1"/>
                </a:lnTo>
                <a:lnTo>
                  <a:pt x="133" y="1"/>
                </a:lnTo>
                <a:lnTo>
                  <a:pt x="135" y="1"/>
                </a:lnTo>
                <a:lnTo>
                  <a:pt x="143" y="1"/>
                </a:lnTo>
                <a:lnTo>
                  <a:pt x="150" y="1"/>
                </a:lnTo>
                <a:lnTo>
                  <a:pt x="153" y="0"/>
                </a:lnTo>
                <a:lnTo>
                  <a:pt x="155" y="0"/>
                </a:lnTo>
                <a:lnTo>
                  <a:pt x="155" y="1"/>
                </a:lnTo>
                <a:lnTo>
                  <a:pt x="157" y="1"/>
                </a:lnTo>
                <a:lnTo>
                  <a:pt x="159" y="1"/>
                </a:lnTo>
                <a:lnTo>
                  <a:pt x="162" y="1"/>
                </a:lnTo>
                <a:lnTo>
                  <a:pt x="164" y="1"/>
                </a:lnTo>
                <a:lnTo>
                  <a:pt x="166" y="1"/>
                </a:lnTo>
                <a:lnTo>
                  <a:pt x="167" y="0"/>
                </a:lnTo>
                <a:lnTo>
                  <a:pt x="179" y="0"/>
                </a:lnTo>
                <a:lnTo>
                  <a:pt x="184" y="0"/>
                </a:lnTo>
                <a:lnTo>
                  <a:pt x="188" y="0"/>
                </a:lnTo>
                <a:lnTo>
                  <a:pt x="193" y="0"/>
                </a:lnTo>
                <a:lnTo>
                  <a:pt x="202" y="0"/>
                </a:lnTo>
                <a:lnTo>
                  <a:pt x="203" y="0"/>
                </a:lnTo>
                <a:lnTo>
                  <a:pt x="209" y="0"/>
                </a:lnTo>
                <a:lnTo>
                  <a:pt x="224" y="0"/>
                </a:lnTo>
                <a:lnTo>
                  <a:pt x="229" y="0"/>
                </a:lnTo>
                <a:lnTo>
                  <a:pt x="236" y="0"/>
                </a:lnTo>
                <a:lnTo>
                  <a:pt x="238" y="0"/>
                </a:lnTo>
                <a:lnTo>
                  <a:pt x="241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4" name="Freeform 162"/>
          <p:cNvSpPr>
            <a:spLocks/>
          </p:cNvSpPr>
          <p:nvPr/>
        </p:nvSpPr>
        <p:spPr bwMode="auto">
          <a:xfrm>
            <a:off x="4005263" y="3035300"/>
            <a:ext cx="506413" cy="447675"/>
          </a:xfrm>
          <a:custGeom>
            <a:avLst/>
            <a:gdLst/>
            <a:ahLst/>
            <a:cxnLst>
              <a:cxn ang="0">
                <a:pos x="0" y="16"/>
              </a:cxn>
              <a:cxn ang="0">
                <a:pos x="18" y="4"/>
              </a:cxn>
              <a:cxn ang="0">
                <a:pos x="34" y="4"/>
              </a:cxn>
              <a:cxn ang="0">
                <a:pos x="48" y="4"/>
              </a:cxn>
              <a:cxn ang="0">
                <a:pos x="68" y="4"/>
              </a:cxn>
              <a:cxn ang="0">
                <a:pos x="82" y="4"/>
              </a:cxn>
              <a:cxn ang="0">
                <a:pos x="104" y="2"/>
              </a:cxn>
              <a:cxn ang="0">
                <a:pos x="120" y="2"/>
              </a:cxn>
              <a:cxn ang="0">
                <a:pos x="130" y="2"/>
              </a:cxn>
              <a:cxn ang="0">
                <a:pos x="151" y="2"/>
              </a:cxn>
              <a:cxn ang="0">
                <a:pos x="175" y="2"/>
              </a:cxn>
              <a:cxn ang="0">
                <a:pos x="184" y="0"/>
              </a:cxn>
              <a:cxn ang="0">
                <a:pos x="192" y="0"/>
              </a:cxn>
              <a:cxn ang="0">
                <a:pos x="211" y="0"/>
              </a:cxn>
              <a:cxn ang="0">
                <a:pos x="223" y="0"/>
              </a:cxn>
              <a:cxn ang="0">
                <a:pos x="242" y="0"/>
              </a:cxn>
              <a:cxn ang="0">
                <a:pos x="247" y="7"/>
              </a:cxn>
              <a:cxn ang="0">
                <a:pos x="258" y="12"/>
              </a:cxn>
              <a:cxn ang="0">
                <a:pos x="266" y="21"/>
              </a:cxn>
              <a:cxn ang="0">
                <a:pos x="271" y="29"/>
              </a:cxn>
              <a:cxn ang="0">
                <a:pos x="280" y="36"/>
              </a:cxn>
              <a:cxn ang="0">
                <a:pos x="285" y="45"/>
              </a:cxn>
              <a:cxn ang="0">
                <a:pos x="295" y="52"/>
              </a:cxn>
              <a:cxn ang="0">
                <a:pos x="302" y="55"/>
              </a:cxn>
              <a:cxn ang="0">
                <a:pos x="313" y="59"/>
              </a:cxn>
              <a:cxn ang="0">
                <a:pos x="319" y="66"/>
              </a:cxn>
              <a:cxn ang="0">
                <a:pos x="304" y="67"/>
              </a:cxn>
              <a:cxn ang="0">
                <a:pos x="290" y="76"/>
              </a:cxn>
              <a:cxn ang="0">
                <a:pos x="271" y="91"/>
              </a:cxn>
              <a:cxn ang="0">
                <a:pos x="256" y="103"/>
              </a:cxn>
              <a:cxn ang="0">
                <a:pos x="237" y="119"/>
              </a:cxn>
              <a:cxn ang="0">
                <a:pos x="220" y="131"/>
              </a:cxn>
              <a:cxn ang="0">
                <a:pos x="204" y="143"/>
              </a:cxn>
              <a:cxn ang="0">
                <a:pos x="194" y="150"/>
              </a:cxn>
              <a:cxn ang="0">
                <a:pos x="178" y="162"/>
              </a:cxn>
              <a:cxn ang="0">
                <a:pos x="159" y="177"/>
              </a:cxn>
              <a:cxn ang="0">
                <a:pos x="156" y="196"/>
              </a:cxn>
              <a:cxn ang="0">
                <a:pos x="159" y="226"/>
              </a:cxn>
              <a:cxn ang="0">
                <a:pos x="165" y="262"/>
              </a:cxn>
              <a:cxn ang="0">
                <a:pos x="163" y="282"/>
              </a:cxn>
              <a:cxn ang="0">
                <a:pos x="141" y="282"/>
              </a:cxn>
              <a:cxn ang="0">
                <a:pos x="129" y="281"/>
              </a:cxn>
              <a:cxn ang="0">
                <a:pos x="101" y="281"/>
              </a:cxn>
              <a:cxn ang="0">
                <a:pos x="77" y="281"/>
              </a:cxn>
              <a:cxn ang="0">
                <a:pos x="53" y="281"/>
              </a:cxn>
              <a:cxn ang="0">
                <a:pos x="12" y="281"/>
              </a:cxn>
              <a:cxn ang="0">
                <a:pos x="1" y="258"/>
              </a:cxn>
              <a:cxn ang="0">
                <a:pos x="1" y="236"/>
              </a:cxn>
              <a:cxn ang="0">
                <a:pos x="1" y="201"/>
              </a:cxn>
              <a:cxn ang="0">
                <a:pos x="3" y="174"/>
              </a:cxn>
              <a:cxn ang="0">
                <a:pos x="3" y="152"/>
              </a:cxn>
              <a:cxn ang="0">
                <a:pos x="3" y="131"/>
              </a:cxn>
              <a:cxn ang="0">
                <a:pos x="3" y="114"/>
              </a:cxn>
              <a:cxn ang="0">
                <a:pos x="3" y="91"/>
              </a:cxn>
              <a:cxn ang="0">
                <a:pos x="3" y="69"/>
              </a:cxn>
              <a:cxn ang="0">
                <a:pos x="0" y="50"/>
              </a:cxn>
              <a:cxn ang="0">
                <a:pos x="0" y="29"/>
              </a:cxn>
            </a:cxnLst>
            <a:rect l="0" t="0" r="r" b="b"/>
            <a:pathLst>
              <a:path w="319" h="282">
                <a:moveTo>
                  <a:pt x="0" y="24"/>
                </a:moveTo>
                <a:lnTo>
                  <a:pt x="0" y="21"/>
                </a:lnTo>
                <a:lnTo>
                  <a:pt x="0" y="21"/>
                </a:lnTo>
                <a:lnTo>
                  <a:pt x="0" y="19"/>
                </a:lnTo>
                <a:lnTo>
                  <a:pt x="0" y="17"/>
                </a:lnTo>
                <a:lnTo>
                  <a:pt x="0" y="16"/>
                </a:lnTo>
                <a:lnTo>
                  <a:pt x="0" y="14"/>
                </a:lnTo>
                <a:lnTo>
                  <a:pt x="0" y="4"/>
                </a:lnTo>
                <a:lnTo>
                  <a:pt x="10" y="4"/>
                </a:lnTo>
                <a:lnTo>
                  <a:pt x="10" y="4"/>
                </a:lnTo>
                <a:lnTo>
                  <a:pt x="17" y="4"/>
                </a:lnTo>
                <a:lnTo>
                  <a:pt x="18" y="4"/>
                </a:lnTo>
                <a:lnTo>
                  <a:pt x="22" y="4"/>
                </a:lnTo>
                <a:lnTo>
                  <a:pt x="24" y="4"/>
                </a:lnTo>
                <a:lnTo>
                  <a:pt x="25" y="4"/>
                </a:lnTo>
                <a:lnTo>
                  <a:pt x="27" y="4"/>
                </a:lnTo>
                <a:lnTo>
                  <a:pt x="30" y="4"/>
                </a:lnTo>
                <a:lnTo>
                  <a:pt x="34" y="4"/>
                </a:lnTo>
                <a:lnTo>
                  <a:pt x="39" y="4"/>
                </a:lnTo>
                <a:lnTo>
                  <a:pt x="41" y="4"/>
                </a:lnTo>
                <a:lnTo>
                  <a:pt x="43" y="4"/>
                </a:lnTo>
                <a:lnTo>
                  <a:pt x="44" y="4"/>
                </a:lnTo>
                <a:lnTo>
                  <a:pt x="46" y="4"/>
                </a:lnTo>
                <a:lnTo>
                  <a:pt x="48" y="4"/>
                </a:lnTo>
                <a:lnTo>
                  <a:pt x="53" y="4"/>
                </a:lnTo>
                <a:lnTo>
                  <a:pt x="55" y="4"/>
                </a:lnTo>
                <a:lnTo>
                  <a:pt x="55" y="4"/>
                </a:lnTo>
                <a:lnTo>
                  <a:pt x="63" y="4"/>
                </a:lnTo>
                <a:lnTo>
                  <a:pt x="67" y="4"/>
                </a:lnTo>
                <a:lnTo>
                  <a:pt x="68" y="4"/>
                </a:lnTo>
                <a:lnTo>
                  <a:pt x="72" y="4"/>
                </a:lnTo>
                <a:lnTo>
                  <a:pt x="73" y="4"/>
                </a:lnTo>
                <a:lnTo>
                  <a:pt x="77" y="4"/>
                </a:lnTo>
                <a:lnTo>
                  <a:pt x="79" y="4"/>
                </a:lnTo>
                <a:lnTo>
                  <a:pt x="80" y="4"/>
                </a:lnTo>
                <a:lnTo>
                  <a:pt x="82" y="4"/>
                </a:lnTo>
                <a:lnTo>
                  <a:pt x="87" y="4"/>
                </a:lnTo>
                <a:lnTo>
                  <a:pt x="91" y="4"/>
                </a:lnTo>
                <a:lnTo>
                  <a:pt x="94" y="4"/>
                </a:lnTo>
                <a:lnTo>
                  <a:pt x="99" y="2"/>
                </a:lnTo>
                <a:lnTo>
                  <a:pt x="103" y="2"/>
                </a:lnTo>
                <a:lnTo>
                  <a:pt x="104" y="2"/>
                </a:lnTo>
                <a:lnTo>
                  <a:pt x="108" y="2"/>
                </a:lnTo>
                <a:lnTo>
                  <a:pt x="111" y="2"/>
                </a:lnTo>
                <a:lnTo>
                  <a:pt x="113" y="2"/>
                </a:lnTo>
                <a:lnTo>
                  <a:pt x="115" y="2"/>
                </a:lnTo>
                <a:lnTo>
                  <a:pt x="118" y="2"/>
                </a:lnTo>
                <a:lnTo>
                  <a:pt x="120" y="2"/>
                </a:lnTo>
                <a:lnTo>
                  <a:pt x="122" y="2"/>
                </a:lnTo>
                <a:lnTo>
                  <a:pt x="125" y="2"/>
                </a:lnTo>
                <a:lnTo>
                  <a:pt x="127" y="2"/>
                </a:lnTo>
                <a:lnTo>
                  <a:pt x="129" y="2"/>
                </a:lnTo>
                <a:lnTo>
                  <a:pt x="130" y="2"/>
                </a:lnTo>
                <a:lnTo>
                  <a:pt x="130" y="2"/>
                </a:lnTo>
                <a:lnTo>
                  <a:pt x="132" y="2"/>
                </a:lnTo>
                <a:lnTo>
                  <a:pt x="141" y="2"/>
                </a:lnTo>
                <a:lnTo>
                  <a:pt x="144" y="2"/>
                </a:lnTo>
                <a:lnTo>
                  <a:pt x="146" y="2"/>
                </a:lnTo>
                <a:lnTo>
                  <a:pt x="147" y="2"/>
                </a:lnTo>
                <a:lnTo>
                  <a:pt x="151" y="2"/>
                </a:lnTo>
                <a:lnTo>
                  <a:pt x="159" y="2"/>
                </a:lnTo>
                <a:lnTo>
                  <a:pt x="159" y="2"/>
                </a:lnTo>
                <a:lnTo>
                  <a:pt x="166" y="2"/>
                </a:lnTo>
                <a:lnTo>
                  <a:pt x="172" y="2"/>
                </a:lnTo>
                <a:lnTo>
                  <a:pt x="173" y="2"/>
                </a:lnTo>
                <a:lnTo>
                  <a:pt x="175" y="2"/>
                </a:lnTo>
                <a:lnTo>
                  <a:pt x="175" y="2"/>
                </a:lnTo>
                <a:lnTo>
                  <a:pt x="177" y="2"/>
                </a:lnTo>
                <a:lnTo>
                  <a:pt x="178" y="2"/>
                </a:lnTo>
                <a:lnTo>
                  <a:pt x="180" y="2"/>
                </a:lnTo>
                <a:lnTo>
                  <a:pt x="182" y="2"/>
                </a:lnTo>
                <a:lnTo>
                  <a:pt x="184" y="0"/>
                </a:lnTo>
                <a:lnTo>
                  <a:pt x="185" y="0"/>
                </a:lnTo>
                <a:lnTo>
                  <a:pt x="187" y="0"/>
                </a:lnTo>
                <a:lnTo>
                  <a:pt x="189" y="0"/>
                </a:lnTo>
                <a:lnTo>
                  <a:pt x="190" y="0"/>
                </a:lnTo>
                <a:lnTo>
                  <a:pt x="190" y="0"/>
                </a:lnTo>
                <a:lnTo>
                  <a:pt x="192" y="0"/>
                </a:lnTo>
                <a:lnTo>
                  <a:pt x="194" y="0"/>
                </a:lnTo>
                <a:lnTo>
                  <a:pt x="197" y="0"/>
                </a:lnTo>
                <a:lnTo>
                  <a:pt x="199" y="0"/>
                </a:lnTo>
                <a:lnTo>
                  <a:pt x="201" y="0"/>
                </a:lnTo>
                <a:lnTo>
                  <a:pt x="202" y="0"/>
                </a:lnTo>
                <a:lnTo>
                  <a:pt x="211" y="0"/>
                </a:lnTo>
                <a:lnTo>
                  <a:pt x="216" y="0"/>
                </a:lnTo>
                <a:lnTo>
                  <a:pt x="218" y="0"/>
                </a:lnTo>
                <a:lnTo>
                  <a:pt x="220" y="0"/>
                </a:lnTo>
                <a:lnTo>
                  <a:pt x="220" y="0"/>
                </a:lnTo>
                <a:lnTo>
                  <a:pt x="221" y="0"/>
                </a:lnTo>
                <a:lnTo>
                  <a:pt x="223" y="0"/>
                </a:lnTo>
                <a:lnTo>
                  <a:pt x="225" y="0"/>
                </a:lnTo>
                <a:lnTo>
                  <a:pt x="227" y="0"/>
                </a:lnTo>
                <a:lnTo>
                  <a:pt x="233" y="0"/>
                </a:lnTo>
                <a:lnTo>
                  <a:pt x="235" y="0"/>
                </a:lnTo>
                <a:lnTo>
                  <a:pt x="237" y="0"/>
                </a:lnTo>
                <a:lnTo>
                  <a:pt x="242" y="0"/>
                </a:lnTo>
                <a:lnTo>
                  <a:pt x="242" y="2"/>
                </a:lnTo>
                <a:lnTo>
                  <a:pt x="244" y="2"/>
                </a:lnTo>
                <a:lnTo>
                  <a:pt x="244" y="4"/>
                </a:lnTo>
                <a:lnTo>
                  <a:pt x="245" y="5"/>
                </a:lnTo>
                <a:lnTo>
                  <a:pt x="247" y="5"/>
                </a:lnTo>
                <a:lnTo>
                  <a:pt x="247" y="7"/>
                </a:lnTo>
                <a:lnTo>
                  <a:pt x="249" y="7"/>
                </a:lnTo>
                <a:lnTo>
                  <a:pt x="251" y="7"/>
                </a:lnTo>
                <a:lnTo>
                  <a:pt x="252" y="9"/>
                </a:lnTo>
                <a:lnTo>
                  <a:pt x="254" y="11"/>
                </a:lnTo>
                <a:lnTo>
                  <a:pt x="256" y="11"/>
                </a:lnTo>
                <a:lnTo>
                  <a:pt x="258" y="12"/>
                </a:lnTo>
                <a:lnTo>
                  <a:pt x="259" y="14"/>
                </a:lnTo>
                <a:lnTo>
                  <a:pt x="261" y="14"/>
                </a:lnTo>
                <a:lnTo>
                  <a:pt x="261" y="16"/>
                </a:lnTo>
                <a:lnTo>
                  <a:pt x="263" y="16"/>
                </a:lnTo>
                <a:lnTo>
                  <a:pt x="264" y="19"/>
                </a:lnTo>
                <a:lnTo>
                  <a:pt x="266" y="21"/>
                </a:lnTo>
                <a:lnTo>
                  <a:pt x="268" y="23"/>
                </a:lnTo>
                <a:lnTo>
                  <a:pt x="268" y="24"/>
                </a:lnTo>
                <a:lnTo>
                  <a:pt x="270" y="26"/>
                </a:lnTo>
                <a:lnTo>
                  <a:pt x="270" y="28"/>
                </a:lnTo>
                <a:lnTo>
                  <a:pt x="271" y="28"/>
                </a:lnTo>
                <a:lnTo>
                  <a:pt x="271" y="29"/>
                </a:lnTo>
                <a:lnTo>
                  <a:pt x="273" y="29"/>
                </a:lnTo>
                <a:lnTo>
                  <a:pt x="273" y="31"/>
                </a:lnTo>
                <a:lnTo>
                  <a:pt x="275" y="31"/>
                </a:lnTo>
                <a:lnTo>
                  <a:pt x="276" y="33"/>
                </a:lnTo>
                <a:lnTo>
                  <a:pt x="278" y="35"/>
                </a:lnTo>
                <a:lnTo>
                  <a:pt x="280" y="36"/>
                </a:lnTo>
                <a:lnTo>
                  <a:pt x="280" y="36"/>
                </a:lnTo>
                <a:lnTo>
                  <a:pt x="280" y="38"/>
                </a:lnTo>
                <a:lnTo>
                  <a:pt x="280" y="40"/>
                </a:lnTo>
                <a:lnTo>
                  <a:pt x="282" y="42"/>
                </a:lnTo>
                <a:lnTo>
                  <a:pt x="282" y="43"/>
                </a:lnTo>
                <a:lnTo>
                  <a:pt x="285" y="45"/>
                </a:lnTo>
                <a:lnTo>
                  <a:pt x="287" y="47"/>
                </a:lnTo>
                <a:lnTo>
                  <a:pt x="288" y="48"/>
                </a:lnTo>
                <a:lnTo>
                  <a:pt x="290" y="50"/>
                </a:lnTo>
                <a:lnTo>
                  <a:pt x="292" y="50"/>
                </a:lnTo>
                <a:lnTo>
                  <a:pt x="294" y="52"/>
                </a:lnTo>
                <a:lnTo>
                  <a:pt x="295" y="52"/>
                </a:lnTo>
                <a:lnTo>
                  <a:pt x="295" y="52"/>
                </a:lnTo>
                <a:lnTo>
                  <a:pt x="295" y="52"/>
                </a:lnTo>
                <a:lnTo>
                  <a:pt x="297" y="52"/>
                </a:lnTo>
                <a:lnTo>
                  <a:pt x="299" y="54"/>
                </a:lnTo>
                <a:lnTo>
                  <a:pt x="301" y="54"/>
                </a:lnTo>
                <a:lnTo>
                  <a:pt x="302" y="55"/>
                </a:lnTo>
                <a:lnTo>
                  <a:pt x="304" y="55"/>
                </a:lnTo>
                <a:lnTo>
                  <a:pt x="306" y="57"/>
                </a:lnTo>
                <a:lnTo>
                  <a:pt x="307" y="57"/>
                </a:lnTo>
                <a:lnTo>
                  <a:pt x="309" y="57"/>
                </a:lnTo>
                <a:lnTo>
                  <a:pt x="311" y="59"/>
                </a:lnTo>
                <a:lnTo>
                  <a:pt x="313" y="59"/>
                </a:lnTo>
                <a:lnTo>
                  <a:pt x="314" y="60"/>
                </a:lnTo>
                <a:lnTo>
                  <a:pt x="316" y="60"/>
                </a:lnTo>
                <a:lnTo>
                  <a:pt x="318" y="62"/>
                </a:lnTo>
                <a:lnTo>
                  <a:pt x="318" y="64"/>
                </a:lnTo>
                <a:lnTo>
                  <a:pt x="319" y="64"/>
                </a:lnTo>
                <a:lnTo>
                  <a:pt x="319" y="66"/>
                </a:lnTo>
                <a:lnTo>
                  <a:pt x="318" y="66"/>
                </a:lnTo>
                <a:lnTo>
                  <a:pt x="309" y="66"/>
                </a:lnTo>
                <a:lnTo>
                  <a:pt x="307" y="66"/>
                </a:lnTo>
                <a:lnTo>
                  <a:pt x="306" y="66"/>
                </a:lnTo>
                <a:lnTo>
                  <a:pt x="304" y="66"/>
                </a:lnTo>
                <a:lnTo>
                  <a:pt x="304" y="67"/>
                </a:lnTo>
                <a:lnTo>
                  <a:pt x="302" y="67"/>
                </a:lnTo>
                <a:lnTo>
                  <a:pt x="299" y="69"/>
                </a:lnTo>
                <a:lnTo>
                  <a:pt x="297" y="71"/>
                </a:lnTo>
                <a:lnTo>
                  <a:pt x="295" y="72"/>
                </a:lnTo>
                <a:lnTo>
                  <a:pt x="292" y="76"/>
                </a:lnTo>
                <a:lnTo>
                  <a:pt x="290" y="76"/>
                </a:lnTo>
                <a:lnTo>
                  <a:pt x="288" y="78"/>
                </a:lnTo>
                <a:lnTo>
                  <a:pt x="288" y="79"/>
                </a:lnTo>
                <a:lnTo>
                  <a:pt x="280" y="85"/>
                </a:lnTo>
                <a:lnTo>
                  <a:pt x="278" y="86"/>
                </a:lnTo>
                <a:lnTo>
                  <a:pt x="275" y="88"/>
                </a:lnTo>
                <a:lnTo>
                  <a:pt x="271" y="91"/>
                </a:lnTo>
                <a:lnTo>
                  <a:pt x="266" y="97"/>
                </a:lnTo>
                <a:lnTo>
                  <a:pt x="264" y="97"/>
                </a:lnTo>
                <a:lnTo>
                  <a:pt x="263" y="98"/>
                </a:lnTo>
                <a:lnTo>
                  <a:pt x="259" y="100"/>
                </a:lnTo>
                <a:lnTo>
                  <a:pt x="259" y="102"/>
                </a:lnTo>
                <a:lnTo>
                  <a:pt x="256" y="103"/>
                </a:lnTo>
                <a:lnTo>
                  <a:pt x="254" y="105"/>
                </a:lnTo>
                <a:lnTo>
                  <a:pt x="252" y="107"/>
                </a:lnTo>
                <a:lnTo>
                  <a:pt x="247" y="112"/>
                </a:lnTo>
                <a:lnTo>
                  <a:pt x="245" y="112"/>
                </a:lnTo>
                <a:lnTo>
                  <a:pt x="239" y="115"/>
                </a:lnTo>
                <a:lnTo>
                  <a:pt x="237" y="119"/>
                </a:lnTo>
                <a:lnTo>
                  <a:pt x="235" y="121"/>
                </a:lnTo>
                <a:lnTo>
                  <a:pt x="232" y="124"/>
                </a:lnTo>
                <a:lnTo>
                  <a:pt x="228" y="126"/>
                </a:lnTo>
                <a:lnTo>
                  <a:pt x="227" y="128"/>
                </a:lnTo>
                <a:lnTo>
                  <a:pt x="225" y="128"/>
                </a:lnTo>
                <a:lnTo>
                  <a:pt x="220" y="131"/>
                </a:lnTo>
                <a:lnTo>
                  <a:pt x="215" y="136"/>
                </a:lnTo>
                <a:lnTo>
                  <a:pt x="209" y="141"/>
                </a:lnTo>
                <a:lnTo>
                  <a:pt x="208" y="141"/>
                </a:lnTo>
                <a:lnTo>
                  <a:pt x="206" y="141"/>
                </a:lnTo>
                <a:lnTo>
                  <a:pt x="206" y="143"/>
                </a:lnTo>
                <a:lnTo>
                  <a:pt x="204" y="143"/>
                </a:lnTo>
                <a:lnTo>
                  <a:pt x="202" y="145"/>
                </a:lnTo>
                <a:lnTo>
                  <a:pt x="201" y="145"/>
                </a:lnTo>
                <a:lnTo>
                  <a:pt x="199" y="148"/>
                </a:lnTo>
                <a:lnTo>
                  <a:pt x="197" y="148"/>
                </a:lnTo>
                <a:lnTo>
                  <a:pt x="196" y="148"/>
                </a:lnTo>
                <a:lnTo>
                  <a:pt x="194" y="150"/>
                </a:lnTo>
                <a:lnTo>
                  <a:pt x="190" y="155"/>
                </a:lnTo>
                <a:lnTo>
                  <a:pt x="189" y="157"/>
                </a:lnTo>
                <a:lnTo>
                  <a:pt x="185" y="157"/>
                </a:lnTo>
                <a:lnTo>
                  <a:pt x="184" y="158"/>
                </a:lnTo>
                <a:lnTo>
                  <a:pt x="182" y="160"/>
                </a:lnTo>
                <a:lnTo>
                  <a:pt x="178" y="162"/>
                </a:lnTo>
                <a:lnTo>
                  <a:pt x="178" y="164"/>
                </a:lnTo>
                <a:lnTo>
                  <a:pt x="175" y="164"/>
                </a:lnTo>
                <a:lnTo>
                  <a:pt x="175" y="165"/>
                </a:lnTo>
                <a:lnTo>
                  <a:pt x="173" y="167"/>
                </a:lnTo>
                <a:lnTo>
                  <a:pt x="163" y="174"/>
                </a:lnTo>
                <a:lnTo>
                  <a:pt x="159" y="177"/>
                </a:lnTo>
                <a:lnTo>
                  <a:pt x="156" y="181"/>
                </a:lnTo>
                <a:lnTo>
                  <a:pt x="154" y="183"/>
                </a:lnTo>
                <a:lnTo>
                  <a:pt x="154" y="188"/>
                </a:lnTo>
                <a:lnTo>
                  <a:pt x="156" y="189"/>
                </a:lnTo>
                <a:lnTo>
                  <a:pt x="156" y="191"/>
                </a:lnTo>
                <a:lnTo>
                  <a:pt x="156" y="196"/>
                </a:lnTo>
                <a:lnTo>
                  <a:pt x="156" y="200"/>
                </a:lnTo>
                <a:lnTo>
                  <a:pt x="158" y="203"/>
                </a:lnTo>
                <a:lnTo>
                  <a:pt x="158" y="205"/>
                </a:lnTo>
                <a:lnTo>
                  <a:pt x="159" y="215"/>
                </a:lnTo>
                <a:lnTo>
                  <a:pt x="159" y="217"/>
                </a:lnTo>
                <a:lnTo>
                  <a:pt x="159" y="226"/>
                </a:lnTo>
                <a:lnTo>
                  <a:pt x="159" y="227"/>
                </a:lnTo>
                <a:lnTo>
                  <a:pt x="161" y="238"/>
                </a:lnTo>
                <a:lnTo>
                  <a:pt x="161" y="239"/>
                </a:lnTo>
                <a:lnTo>
                  <a:pt x="163" y="243"/>
                </a:lnTo>
                <a:lnTo>
                  <a:pt x="163" y="248"/>
                </a:lnTo>
                <a:lnTo>
                  <a:pt x="165" y="262"/>
                </a:lnTo>
                <a:lnTo>
                  <a:pt x="166" y="262"/>
                </a:lnTo>
                <a:lnTo>
                  <a:pt x="166" y="272"/>
                </a:lnTo>
                <a:lnTo>
                  <a:pt x="168" y="275"/>
                </a:lnTo>
                <a:lnTo>
                  <a:pt x="168" y="277"/>
                </a:lnTo>
                <a:lnTo>
                  <a:pt x="168" y="282"/>
                </a:lnTo>
                <a:lnTo>
                  <a:pt x="163" y="282"/>
                </a:lnTo>
                <a:lnTo>
                  <a:pt x="154" y="282"/>
                </a:lnTo>
                <a:lnTo>
                  <a:pt x="153" y="282"/>
                </a:lnTo>
                <a:lnTo>
                  <a:pt x="149" y="282"/>
                </a:lnTo>
                <a:lnTo>
                  <a:pt x="144" y="282"/>
                </a:lnTo>
                <a:lnTo>
                  <a:pt x="142" y="282"/>
                </a:lnTo>
                <a:lnTo>
                  <a:pt x="141" y="282"/>
                </a:lnTo>
                <a:lnTo>
                  <a:pt x="139" y="282"/>
                </a:lnTo>
                <a:lnTo>
                  <a:pt x="135" y="282"/>
                </a:lnTo>
                <a:lnTo>
                  <a:pt x="132" y="282"/>
                </a:lnTo>
                <a:lnTo>
                  <a:pt x="130" y="281"/>
                </a:lnTo>
                <a:lnTo>
                  <a:pt x="130" y="281"/>
                </a:lnTo>
                <a:lnTo>
                  <a:pt x="129" y="281"/>
                </a:lnTo>
                <a:lnTo>
                  <a:pt x="127" y="281"/>
                </a:lnTo>
                <a:lnTo>
                  <a:pt x="122" y="281"/>
                </a:lnTo>
                <a:lnTo>
                  <a:pt x="113" y="281"/>
                </a:lnTo>
                <a:lnTo>
                  <a:pt x="111" y="281"/>
                </a:lnTo>
                <a:lnTo>
                  <a:pt x="110" y="281"/>
                </a:lnTo>
                <a:lnTo>
                  <a:pt x="101" y="281"/>
                </a:lnTo>
                <a:lnTo>
                  <a:pt x="99" y="281"/>
                </a:lnTo>
                <a:lnTo>
                  <a:pt x="94" y="281"/>
                </a:lnTo>
                <a:lnTo>
                  <a:pt x="92" y="281"/>
                </a:lnTo>
                <a:lnTo>
                  <a:pt x="89" y="281"/>
                </a:lnTo>
                <a:lnTo>
                  <a:pt x="79" y="281"/>
                </a:lnTo>
                <a:lnTo>
                  <a:pt x="77" y="281"/>
                </a:lnTo>
                <a:lnTo>
                  <a:pt x="68" y="281"/>
                </a:lnTo>
                <a:lnTo>
                  <a:pt x="60" y="281"/>
                </a:lnTo>
                <a:lnTo>
                  <a:pt x="58" y="281"/>
                </a:lnTo>
                <a:lnTo>
                  <a:pt x="56" y="281"/>
                </a:lnTo>
                <a:lnTo>
                  <a:pt x="55" y="281"/>
                </a:lnTo>
                <a:lnTo>
                  <a:pt x="53" y="281"/>
                </a:lnTo>
                <a:lnTo>
                  <a:pt x="46" y="281"/>
                </a:lnTo>
                <a:lnTo>
                  <a:pt x="41" y="281"/>
                </a:lnTo>
                <a:lnTo>
                  <a:pt x="39" y="281"/>
                </a:lnTo>
                <a:lnTo>
                  <a:pt x="36" y="281"/>
                </a:lnTo>
                <a:lnTo>
                  <a:pt x="24" y="281"/>
                </a:lnTo>
                <a:lnTo>
                  <a:pt x="12" y="281"/>
                </a:lnTo>
                <a:lnTo>
                  <a:pt x="10" y="281"/>
                </a:lnTo>
                <a:lnTo>
                  <a:pt x="3" y="281"/>
                </a:lnTo>
                <a:lnTo>
                  <a:pt x="1" y="281"/>
                </a:lnTo>
                <a:lnTo>
                  <a:pt x="1" y="270"/>
                </a:lnTo>
                <a:lnTo>
                  <a:pt x="1" y="263"/>
                </a:lnTo>
                <a:lnTo>
                  <a:pt x="1" y="258"/>
                </a:lnTo>
                <a:lnTo>
                  <a:pt x="1" y="253"/>
                </a:lnTo>
                <a:lnTo>
                  <a:pt x="1" y="251"/>
                </a:lnTo>
                <a:lnTo>
                  <a:pt x="1" y="243"/>
                </a:lnTo>
                <a:lnTo>
                  <a:pt x="1" y="239"/>
                </a:lnTo>
                <a:lnTo>
                  <a:pt x="3" y="236"/>
                </a:lnTo>
                <a:lnTo>
                  <a:pt x="1" y="236"/>
                </a:lnTo>
                <a:lnTo>
                  <a:pt x="1" y="234"/>
                </a:lnTo>
                <a:lnTo>
                  <a:pt x="1" y="232"/>
                </a:lnTo>
                <a:lnTo>
                  <a:pt x="1" y="219"/>
                </a:lnTo>
                <a:lnTo>
                  <a:pt x="1" y="215"/>
                </a:lnTo>
                <a:lnTo>
                  <a:pt x="1" y="214"/>
                </a:lnTo>
                <a:lnTo>
                  <a:pt x="1" y="201"/>
                </a:lnTo>
                <a:lnTo>
                  <a:pt x="1" y="201"/>
                </a:lnTo>
                <a:lnTo>
                  <a:pt x="1" y="200"/>
                </a:lnTo>
                <a:lnTo>
                  <a:pt x="1" y="198"/>
                </a:lnTo>
                <a:lnTo>
                  <a:pt x="1" y="188"/>
                </a:lnTo>
                <a:lnTo>
                  <a:pt x="3" y="179"/>
                </a:lnTo>
                <a:lnTo>
                  <a:pt x="3" y="174"/>
                </a:lnTo>
                <a:lnTo>
                  <a:pt x="3" y="169"/>
                </a:lnTo>
                <a:lnTo>
                  <a:pt x="3" y="164"/>
                </a:lnTo>
                <a:lnTo>
                  <a:pt x="3" y="158"/>
                </a:lnTo>
                <a:lnTo>
                  <a:pt x="3" y="157"/>
                </a:lnTo>
                <a:lnTo>
                  <a:pt x="3" y="157"/>
                </a:lnTo>
                <a:lnTo>
                  <a:pt x="3" y="152"/>
                </a:lnTo>
                <a:lnTo>
                  <a:pt x="3" y="146"/>
                </a:lnTo>
                <a:lnTo>
                  <a:pt x="3" y="143"/>
                </a:lnTo>
                <a:lnTo>
                  <a:pt x="3" y="138"/>
                </a:lnTo>
                <a:lnTo>
                  <a:pt x="3" y="136"/>
                </a:lnTo>
                <a:lnTo>
                  <a:pt x="3" y="133"/>
                </a:lnTo>
                <a:lnTo>
                  <a:pt x="3" y="131"/>
                </a:lnTo>
                <a:lnTo>
                  <a:pt x="3" y="128"/>
                </a:lnTo>
                <a:lnTo>
                  <a:pt x="3" y="126"/>
                </a:lnTo>
                <a:lnTo>
                  <a:pt x="3" y="122"/>
                </a:lnTo>
                <a:lnTo>
                  <a:pt x="3" y="121"/>
                </a:lnTo>
                <a:lnTo>
                  <a:pt x="3" y="119"/>
                </a:lnTo>
                <a:lnTo>
                  <a:pt x="3" y="114"/>
                </a:lnTo>
                <a:lnTo>
                  <a:pt x="3" y="112"/>
                </a:lnTo>
                <a:lnTo>
                  <a:pt x="3" y="100"/>
                </a:lnTo>
                <a:lnTo>
                  <a:pt x="3" y="98"/>
                </a:lnTo>
                <a:lnTo>
                  <a:pt x="3" y="97"/>
                </a:lnTo>
                <a:lnTo>
                  <a:pt x="3" y="93"/>
                </a:lnTo>
                <a:lnTo>
                  <a:pt x="3" y="91"/>
                </a:lnTo>
                <a:lnTo>
                  <a:pt x="3" y="85"/>
                </a:lnTo>
                <a:lnTo>
                  <a:pt x="3" y="83"/>
                </a:lnTo>
                <a:lnTo>
                  <a:pt x="3" y="81"/>
                </a:lnTo>
                <a:lnTo>
                  <a:pt x="3" y="79"/>
                </a:lnTo>
                <a:lnTo>
                  <a:pt x="3" y="74"/>
                </a:lnTo>
                <a:lnTo>
                  <a:pt x="3" y="69"/>
                </a:lnTo>
                <a:lnTo>
                  <a:pt x="0" y="69"/>
                </a:lnTo>
                <a:lnTo>
                  <a:pt x="0" y="66"/>
                </a:lnTo>
                <a:lnTo>
                  <a:pt x="0" y="59"/>
                </a:lnTo>
                <a:lnTo>
                  <a:pt x="0" y="57"/>
                </a:lnTo>
                <a:lnTo>
                  <a:pt x="0" y="52"/>
                </a:lnTo>
                <a:lnTo>
                  <a:pt x="0" y="50"/>
                </a:lnTo>
                <a:lnTo>
                  <a:pt x="0" y="43"/>
                </a:lnTo>
                <a:lnTo>
                  <a:pt x="0" y="40"/>
                </a:lnTo>
                <a:lnTo>
                  <a:pt x="0" y="38"/>
                </a:lnTo>
                <a:lnTo>
                  <a:pt x="0" y="36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7" name="Freeform 165"/>
          <p:cNvSpPr>
            <a:spLocks/>
          </p:cNvSpPr>
          <p:nvPr/>
        </p:nvSpPr>
        <p:spPr bwMode="auto">
          <a:xfrm>
            <a:off x="4249738" y="3140075"/>
            <a:ext cx="704850" cy="558800"/>
          </a:xfrm>
          <a:custGeom>
            <a:avLst/>
            <a:gdLst/>
            <a:ahLst/>
            <a:cxnLst>
              <a:cxn ang="0">
                <a:pos x="9" y="182"/>
              </a:cxn>
              <a:cxn ang="0">
                <a:pos x="5" y="149"/>
              </a:cxn>
              <a:cxn ang="0">
                <a:pos x="0" y="122"/>
              </a:cxn>
              <a:cxn ang="0">
                <a:pos x="21" y="98"/>
              </a:cxn>
              <a:cxn ang="0">
                <a:pos x="36" y="89"/>
              </a:cxn>
              <a:cxn ang="0">
                <a:pos x="50" y="77"/>
              </a:cxn>
              <a:cxn ang="0">
                <a:pos x="71" y="62"/>
              </a:cxn>
              <a:cxn ang="0">
                <a:pos x="91" y="46"/>
              </a:cxn>
              <a:cxn ang="0">
                <a:pos x="109" y="32"/>
              </a:cxn>
              <a:cxn ang="0">
                <a:pos x="134" y="13"/>
              </a:cxn>
              <a:cxn ang="0">
                <a:pos x="148" y="1"/>
              </a:cxn>
              <a:cxn ang="0">
                <a:pos x="165" y="0"/>
              </a:cxn>
              <a:cxn ang="0">
                <a:pos x="171" y="17"/>
              </a:cxn>
              <a:cxn ang="0">
                <a:pos x="172" y="27"/>
              </a:cxn>
              <a:cxn ang="0">
                <a:pos x="183" y="37"/>
              </a:cxn>
              <a:cxn ang="0">
                <a:pos x="191" y="41"/>
              </a:cxn>
              <a:cxn ang="0">
                <a:pos x="203" y="43"/>
              </a:cxn>
              <a:cxn ang="0">
                <a:pos x="220" y="62"/>
              </a:cxn>
              <a:cxn ang="0">
                <a:pos x="233" y="75"/>
              </a:cxn>
              <a:cxn ang="0">
                <a:pos x="236" y="92"/>
              </a:cxn>
              <a:cxn ang="0">
                <a:pos x="246" y="106"/>
              </a:cxn>
              <a:cxn ang="0">
                <a:pos x="258" y="118"/>
              </a:cxn>
              <a:cxn ang="0">
                <a:pos x="276" y="129"/>
              </a:cxn>
              <a:cxn ang="0">
                <a:pos x="284" y="134"/>
              </a:cxn>
              <a:cxn ang="0">
                <a:pos x="293" y="139"/>
              </a:cxn>
              <a:cxn ang="0">
                <a:pos x="308" y="144"/>
              </a:cxn>
              <a:cxn ang="0">
                <a:pos x="313" y="153"/>
              </a:cxn>
              <a:cxn ang="0">
                <a:pos x="322" y="161"/>
              </a:cxn>
              <a:cxn ang="0">
                <a:pos x="332" y="165"/>
              </a:cxn>
              <a:cxn ang="0">
                <a:pos x="343" y="175"/>
              </a:cxn>
              <a:cxn ang="0">
                <a:pos x="355" y="182"/>
              </a:cxn>
              <a:cxn ang="0">
                <a:pos x="384" y="206"/>
              </a:cxn>
              <a:cxn ang="0">
                <a:pos x="401" y="220"/>
              </a:cxn>
              <a:cxn ang="0">
                <a:pos x="411" y="227"/>
              </a:cxn>
              <a:cxn ang="0">
                <a:pos x="420" y="242"/>
              </a:cxn>
              <a:cxn ang="0">
                <a:pos x="429" y="251"/>
              </a:cxn>
              <a:cxn ang="0">
                <a:pos x="437" y="256"/>
              </a:cxn>
              <a:cxn ang="0">
                <a:pos x="444" y="271"/>
              </a:cxn>
              <a:cxn ang="0">
                <a:pos x="442" y="280"/>
              </a:cxn>
              <a:cxn ang="0">
                <a:pos x="423" y="282"/>
              </a:cxn>
              <a:cxn ang="0">
                <a:pos x="389" y="282"/>
              </a:cxn>
              <a:cxn ang="0">
                <a:pos x="358" y="282"/>
              </a:cxn>
              <a:cxn ang="0">
                <a:pos x="331" y="283"/>
              </a:cxn>
              <a:cxn ang="0">
                <a:pos x="310" y="283"/>
              </a:cxn>
              <a:cxn ang="0">
                <a:pos x="288" y="285"/>
              </a:cxn>
              <a:cxn ang="0">
                <a:pos x="260" y="285"/>
              </a:cxn>
              <a:cxn ang="0">
                <a:pos x="231" y="285"/>
              </a:cxn>
              <a:cxn ang="0">
                <a:pos x="203" y="285"/>
              </a:cxn>
              <a:cxn ang="0">
                <a:pos x="177" y="285"/>
              </a:cxn>
              <a:cxn ang="0">
                <a:pos x="169" y="302"/>
              </a:cxn>
              <a:cxn ang="0">
                <a:pos x="169" y="333"/>
              </a:cxn>
              <a:cxn ang="0">
                <a:pos x="157" y="352"/>
              </a:cxn>
              <a:cxn ang="0">
                <a:pos x="129" y="352"/>
              </a:cxn>
              <a:cxn ang="0">
                <a:pos x="91" y="352"/>
              </a:cxn>
              <a:cxn ang="0">
                <a:pos x="61" y="352"/>
              </a:cxn>
              <a:cxn ang="0">
                <a:pos x="43" y="352"/>
              </a:cxn>
              <a:cxn ang="0">
                <a:pos x="31" y="326"/>
              </a:cxn>
              <a:cxn ang="0">
                <a:pos x="24" y="282"/>
              </a:cxn>
              <a:cxn ang="0">
                <a:pos x="21" y="256"/>
              </a:cxn>
              <a:cxn ang="0">
                <a:pos x="16" y="223"/>
              </a:cxn>
            </a:cxnLst>
            <a:rect l="0" t="0" r="r" b="b"/>
            <a:pathLst>
              <a:path w="444" h="352">
                <a:moveTo>
                  <a:pt x="14" y="216"/>
                </a:moveTo>
                <a:lnTo>
                  <a:pt x="14" y="211"/>
                </a:lnTo>
                <a:lnTo>
                  <a:pt x="14" y="209"/>
                </a:lnTo>
                <a:lnTo>
                  <a:pt x="12" y="206"/>
                </a:lnTo>
                <a:lnTo>
                  <a:pt x="12" y="196"/>
                </a:lnTo>
                <a:lnTo>
                  <a:pt x="11" y="196"/>
                </a:lnTo>
                <a:lnTo>
                  <a:pt x="9" y="182"/>
                </a:lnTo>
                <a:lnTo>
                  <a:pt x="9" y="177"/>
                </a:lnTo>
                <a:lnTo>
                  <a:pt x="7" y="173"/>
                </a:lnTo>
                <a:lnTo>
                  <a:pt x="7" y="172"/>
                </a:lnTo>
                <a:lnTo>
                  <a:pt x="5" y="161"/>
                </a:lnTo>
                <a:lnTo>
                  <a:pt x="5" y="160"/>
                </a:lnTo>
                <a:lnTo>
                  <a:pt x="5" y="151"/>
                </a:lnTo>
                <a:lnTo>
                  <a:pt x="5" y="149"/>
                </a:lnTo>
                <a:lnTo>
                  <a:pt x="4" y="139"/>
                </a:lnTo>
                <a:lnTo>
                  <a:pt x="4" y="137"/>
                </a:lnTo>
                <a:lnTo>
                  <a:pt x="2" y="134"/>
                </a:lnTo>
                <a:lnTo>
                  <a:pt x="2" y="130"/>
                </a:lnTo>
                <a:lnTo>
                  <a:pt x="2" y="125"/>
                </a:lnTo>
                <a:lnTo>
                  <a:pt x="2" y="123"/>
                </a:lnTo>
                <a:lnTo>
                  <a:pt x="0" y="122"/>
                </a:lnTo>
                <a:lnTo>
                  <a:pt x="0" y="117"/>
                </a:lnTo>
                <a:lnTo>
                  <a:pt x="2" y="115"/>
                </a:lnTo>
                <a:lnTo>
                  <a:pt x="5" y="111"/>
                </a:lnTo>
                <a:lnTo>
                  <a:pt x="9" y="108"/>
                </a:lnTo>
                <a:lnTo>
                  <a:pt x="19" y="101"/>
                </a:lnTo>
                <a:lnTo>
                  <a:pt x="21" y="99"/>
                </a:lnTo>
                <a:lnTo>
                  <a:pt x="21" y="98"/>
                </a:lnTo>
                <a:lnTo>
                  <a:pt x="24" y="98"/>
                </a:lnTo>
                <a:lnTo>
                  <a:pt x="24" y="96"/>
                </a:lnTo>
                <a:lnTo>
                  <a:pt x="28" y="94"/>
                </a:lnTo>
                <a:lnTo>
                  <a:pt x="30" y="92"/>
                </a:lnTo>
                <a:lnTo>
                  <a:pt x="31" y="91"/>
                </a:lnTo>
                <a:lnTo>
                  <a:pt x="35" y="91"/>
                </a:lnTo>
                <a:lnTo>
                  <a:pt x="36" y="89"/>
                </a:lnTo>
                <a:lnTo>
                  <a:pt x="40" y="84"/>
                </a:lnTo>
                <a:lnTo>
                  <a:pt x="42" y="82"/>
                </a:lnTo>
                <a:lnTo>
                  <a:pt x="43" y="82"/>
                </a:lnTo>
                <a:lnTo>
                  <a:pt x="45" y="82"/>
                </a:lnTo>
                <a:lnTo>
                  <a:pt x="47" y="79"/>
                </a:lnTo>
                <a:lnTo>
                  <a:pt x="48" y="79"/>
                </a:lnTo>
                <a:lnTo>
                  <a:pt x="50" y="77"/>
                </a:lnTo>
                <a:lnTo>
                  <a:pt x="52" y="77"/>
                </a:lnTo>
                <a:lnTo>
                  <a:pt x="52" y="75"/>
                </a:lnTo>
                <a:lnTo>
                  <a:pt x="54" y="75"/>
                </a:lnTo>
                <a:lnTo>
                  <a:pt x="55" y="75"/>
                </a:lnTo>
                <a:lnTo>
                  <a:pt x="61" y="70"/>
                </a:lnTo>
                <a:lnTo>
                  <a:pt x="66" y="65"/>
                </a:lnTo>
                <a:lnTo>
                  <a:pt x="71" y="62"/>
                </a:lnTo>
                <a:lnTo>
                  <a:pt x="73" y="62"/>
                </a:lnTo>
                <a:lnTo>
                  <a:pt x="74" y="60"/>
                </a:lnTo>
                <a:lnTo>
                  <a:pt x="78" y="58"/>
                </a:lnTo>
                <a:lnTo>
                  <a:pt x="81" y="55"/>
                </a:lnTo>
                <a:lnTo>
                  <a:pt x="83" y="53"/>
                </a:lnTo>
                <a:lnTo>
                  <a:pt x="85" y="49"/>
                </a:lnTo>
                <a:lnTo>
                  <a:pt x="91" y="46"/>
                </a:lnTo>
                <a:lnTo>
                  <a:pt x="93" y="46"/>
                </a:lnTo>
                <a:lnTo>
                  <a:pt x="98" y="41"/>
                </a:lnTo>
                <a:lnTo>
                  <a:pt x="100" y="39"/>
                </a:lnTo>
                <a:lnTo>
                  <a:pt x="102" y="37"/>
                </a:lnTo>
                <a:lnTo>
                  <a:pt x="105" y="36"/>
                </a:lnTo>
                <a:lnTo>
                  <a:pt x="105" y="34"/>
                </a:lnTo>
                <a:lnTo>
                  <a:pt x="109" y="32"/>
                </a:lnTo>
                <a:lnTo>
                  <a:pt x="110" y="31"/>
                </a:lnTo>
                <a:lnTo>
                  <a:pt x="112" y="31"/>
                </a:lnTo>
                <a:lnTo>
                  <a:pt x="117" y="25"/>
                </a:lnTo>
                <a:lnTo>
                  <a:pt x="121" y="22"/>
                </a:lnTo>
                <a:lnTo>
                  <a:pt x="124" y="20"/>
                </a:lnTo>
                <a:lnTo>
                  <a:pt x="126" y="19"/>
                </a:lnTo>
                <a:lnTo>
                  <a:pt x="134" y="13"/>
                </a:lnTo>
                <a:lnTo>
                  <a:pt x="134" y="12"/>
                </a:lnTo>
                <a:lnTo>
                  <a:pt x="136" y="10"/>
                </a:lnTo>
                <a:lnTo>
                  <a:pt x="138" y="10"/>
                </a:lnTo>
                <a:lnTo>
                  <a:pt x="141" y="6"/>
                </a:lnTo>
                <a:lnTo>
                  <a:pt x="143" y="5"/>
                </a:lnTo>
                <a:lnTo>
                  <a:pt x="145" y="3"/>
                </a:lnTo>
                <a:lnTo>
                  <a:pt x="148" y="1"/>
                </a:lnTo>
                <a:lnTo>
                  <a:pt x="150" y="1"/>
                </a:lnTo>
                <a:lnTo>
                  <a:pt x="150" y="0"/>
                </a:lnTo>
                <a:lnTo>
                  <a:pt x="152" y="0"/>
                </a:lnTo>
                <a:lnTo>
                  <a:pt x="153" y="0"/>
                </a:lnTo>
                <a:lnTo>
                  <a:pt x="155" y="0"/>
                </a:lnTo>
                <a:lnTo>
                  <a:pt x="164" y="0"/>
                </a:lnTo>
                <a:lnTo>
                  <a:pt x="165" y="0"/>
                </a:lnTo>
                <a:lnTo>
                  <a:pt x="167" y="1"/>
                </a:lnTo>
                <a:lnTo>
                  <a:pt x="167" y="1"/>
                </a:lnTo>
                <a:lnTo>
                  <a:pt x="169" y="3"/>
                </a:lnTo>
                <a:lnTo>
                  <a:pt x="169" y="6"/>
                </a:lnTo>
                <a:lnTo>
                  <a:pt x="171" y="12"/>
                </a:lnTo>
                <a:lnTo>
                  <a:pt x="171" y="15"/>
                </a:lnTo>
                <a:lnTo>
                  <a:pt x="171" y="17"/>
                </a:lnTo>
                <a:lnTo>
                  <a:pt x="172" y="19"/>
                </a:lnTo>
                <a:lnTo>
                  <a:pt x="172" y="20"/>
                </a:lnTo>
                <a:lnTo>
                  <a:pt x="172" y="22"/>
                </a:lnTo>
                <a:lnTo>
                  <a:pt x="172" y="24"/>
                </a:lnTo>
                <a:lnTo>
                  <a:pt x="172" y="25"/>
                </a:lnTo>
                <a:lnTo>
                  <a:pt x="172" y="25"/>
                </a:lnTo>
                <a:lnTo>
                  <a:pt x="172" y="27"/>
                </a:lnTo>
                <a:lnTo>
                  <a:pt x="174" y="31"/>
                </a:lnTo>
                <a:lnTo>
                  <a:pt x="176" y="31"/>
                </a:lnTo>
                <a:lnTo>
                  <a:pt x="176" y="31"/>
                </a:lnTo>
                <a:lnTo>
                  <a:pt x="177" y="34"/>
                </a:lnTo>
                <a:lnTo>
                  <a:pt x="179" y="36"/>
                </a:lnTo>
                <a:lnTo>
                  <a:pt x="181" y="37"/>
                </a:lnTo>
                <a:lnTo>
                  <a:pt x="183" y="37"/>
                </a:lnTo>
                <a:lnTo>
                  <a:pt x="183" y="39"/>
                </a:lnTo>
                <a:lnTo>
                  <a:pt x="184" y="39"/>
                </a:lnTo>
                <a:lnTo>
                  <a:pt x="186" y="39"/>
                </a:lnTo>
                <a:lnTo>
                  <a:pt x="188" y="39"/>
                </a:lnTo>
                <a:lnTo>
                  <a:pt x="188" y="41"/>
                </a:lnTo>
                <a:lnTo>
                  <a:pt x="190" y="41"/>
                </a:lnTo>
                <a:lnTo>
                  <a:pt x="191" y="41"/>
                </a:lnTo>
                <a:lnTo>
                  <a:pt x="193" y="41"/>
                </a:lnTo>
                <a:lnTo>
                  <a:pt x="195" y="41"/>
                </a:lnTo>
                <a:lnTo>
                  <a:pt x="196" y="43"/>
                </a:lnTo>
                <a:lnTo>
                  <a:pt x="198" y="43"/>
                </a:lnTo>
                <a:lnTo>
                  <a:pt x="200" y="43"/>
                </a:lnTo>
                <a:lnTo>
                  <a:pt x="202" y="43"/>
                </a:lnTo>
                <a:lnTo>
                  <a:pt x="203" y="43"/>
                </a:lnTo>
                <a:lnTo>
                  <a:pt x="207" y="44"/>
                </a:lnTo>
                <a:lnTo>
                  <a:pt x="212" y="44"/>
                </a:lnTo>
                <a:lnTo>
                  <a:pt x="214" y="44"/>
                </a:lnTo>
                <a:lnTo>
                  <a:pt x="215" y="46"/>
                </a:lnTo>
                <a:lnTo>
                  <a:pt x="217" y="51"/>
                </a:lnTo>
                <a:lnTo>
                  <a:pt x="219" y="56"/>
                </a:lnTo>
                <a:lnTo>
                  <a:pt x="220" y="62"/>
                </a:lnTo>
                <a:lnTo>
                  <a:pt x="224" y="65"/>
                </a:lnTo>
                <a:lnTo>
                  <a:pt x="226" y="67"/>
                </a:lnTo>
                <a:lnTo>
                  <a:pt x="227" y="68"/>
                </a:lnTo>
                <a:lnTo>
                  <a:pt x="229" y="72"/>
                </a:lnTo>
                <a:lnTo>
                  <a:pt x="231" y="74"/>
                </a:lnTo>
                <a:lnTo>
                  <a:pt x="233" y="75"/>
                </a:lnTo>
                <a:lnTo>
                  <a:pt x="233" y="75"/>
                </a:lnTo>
                <a:lnTo>
                  <a:pt x="234" y="77"/>
                </a:lnTo>
                <a:lnTo>
                  <a:pt x="234" y="79"/>
                </a:lnTo>
                <a:lnTo>
                  <a:pt x="236" y="86"/>
                </a:lnTo>
                <a:lnTo>
                  <a:pt x="236" y="87"/>
                </a:lnTo>
                <a:lnTo>
                  <a:pt x="236" y="89"/>
                </a:lnTo>
                <a:lnTo>
                  <a:pt x="236" y="91"/>
                </a:lnTo>
                <a:lnTo>
                  <a:pt x="236" y="92"/>
                </a:lnTo>
                <a:lnTo>
                  <a:pt x="238" y="94"/>
                </a:lnTo>
                <a:lnTo>
                  <a:pt x="238" y="98"/>
                </a:lnTo>
                <a:lnTo>
                  <a:pt x="239" y="99"/>
                </a:lnTo>
                <a:lnTo>
                  <a:pt x="243" y="103"/>
                </a:lnTo>
                <a:lnTo>
                  <a:pt x="245" y="105"/>
                </a:lnTo>
                <a:lnTo>
                  <a:pt x="245" y="106"/>
                </a:lnTo>
                <a:lnTo>
                  <a:pt x="246" y="106"/>
                </a:lnTo>
                <a:lnTo>
                  <a:pt x="248" y="110"/>
                </a:lnTo>
                <a:lnTo>
                  <a:pt x="251" y="113"/>
                </a:lnTo>
                <a:lnTo>
                  <a:pt x="253" y="115"/>
                </a:lnTo>
                <a:lnTo>
                  <a:pt x="255" y="115"/>
                </a:lnTo>
                <a:lnTo>
                  <a:pt x="257" y="117"/>
                </a:lnTo>
                <a:lnTo>
                  <a:pt x="257" y="118"/>
                </a:lnTo>
                <a:lnTo>
                  <a:pt x="258" y="118"/>
                </a:lnTo>
                <a:lnTo>
                  <a:pt x="260" y="120"/>
                </a:lnTo>
                <a:lnTo>
                  <a:pt x="263" y="122"/>
                </a:lnTo>
                <a:lnTo>
                  <a:pt x="267" y="123"/>
                </a:lnTo>
                <a:lnTo>
                  <a:pt x="270" y="127"/>
                </a:lnTo>
                <a:lnTo>
                  <a:pt x="272" y="129"/>
                </a:lnTo>
                <a:lnTo>
                  <a:pt x="274" y="129"/>
                </a:lnTo>
                <a:lnTo>
                  <a:pt x="276" y="129"/>
                </a:lnTo>
                <a:lnTo>
                  <a:pt x="276" y="130"/>
                </a:lnTo>
                <a:lnTo>
                  <a:pt x="277" y="130"/>
                </a:lnTo>
                <a:lnTo>
                  <a:pt x="277" y="132"/>
                </a:lnTo>
                <a:lnTo>
                  <a:pt x="279" y="132"/>
                </a:lnTo>
                <a:lnTo>
                  <a:pt x="281" y="132"/>
                </a:lnTo>
                <a:lnTo>
                  <a:pt x="282" y="134"/>
                </a:lnTo>
                <a:lnTo>
                  <a:pt x="284" y="134"/>
                </a:lnTo>
                <a:lnTo>
                  <a:pt x="286" y="134"/>
                </a:lnTo>
                <a:lnTo>
                  <a:pt x="288" y="135"/>
                </a:lnTo>
                <a:lnTo>
                  <a:pt x="289" y="135"/>
                </a:lnTo>
                <a:lnTo>
                  <a:pt x="289" y="135"/>
                </a:lnTo>
                <a:lnTo>
                  <a:pt x="291" y="135"/>
                </a:lnTo>
                <a:lnTo>
                  <a:pt x="291" y="137"/>
                </a:lnTo>
                <a:lnTo>
                  <a:pt x="293" y="139"/>
                </a:lnTo>
                <a:lnTo>
                  <a:pt x="294" y="141"/>
                </a:lnTo>
                <a:lnTo>
                  <a:pt x="296" y="141"/>
                </a:lnTo>
                <a:lnTo>
                  <a:pt x="300" y="142"/>
                </a:lnTo>
                <a:lnTo>
                  <a:pt x="303" y="142"/>
                </a:lnTo>
                <a:lnTo>
                  <a:pt x="305" y="142"/>
                </a:lnTo>
                <a:lnTo>
                  <a:pt x="306" y="142"/>
                </a:lnTo>
                <a:lnTo>
                  <a:pt x="308" y="144"/>
                </a:lnTo>
                <a:lnTo>
                  <a:pt x="308" y="144"/>
                </a:lnTo>
                <a:lnTo>
                  <a:pt x="310" y="146"/>
                </a:lnTo>
                <a:lnTo>
                  <a:pt x="312" y="148"/>
                </a:lnTo>
                <a:lnTo>
                  <a:pt x="312" y="149"/>
                </a:lnTo>
                <a:lnTo>
                  <a:pt x="313" y="151"/>
                </a:lnTo>
                <a:lnTo>
                  <a:pt x="313" y="151"/>
                </a:lnTo>
                <a:lnTo>
                  <a:pt x="313" y="153"/>
                </a:lnTo>
                <a:lnTo>
                  <a:pt x="315" y="154"/>
                </a:lnTo>
                <a:lnTo>
                  <a:pt x="315" y="156"/>
                </a:lnTo>
                <a:lnTo>
                  <a:pt x="317" y="156"/>
                </a:lnTo>
                <a:lnTo>
                  <a:pt x="319" y="158"/>
                </a:lnTo>
                <a:lnTo>
                  <a:pt x="319" y="160"/>
                </a:lnTo>
                <a:lnTo>
                  <a:pt x="320" y="160"/>
                </a:lnTo>
                <a:lnTo>
                  <a:pt x="322" y="161"/>
                </a:lnTo>
                <a:lnTo>
                  <a:pt x="322" y="161"/>
                </a:lnTo>
                <a:lnTo>
                  <a:pt x="324" y="161"/>
                </a:lnTo>
                <a:lnTo>
                  <a:pt x="325" y="163"/>
                </a:lnTo>
                <a:lnTo>
                  <a:pt x="327" y="163"/>
                </a:lnTo>
                <a:lnTo>
                  <a:pt x="329" y="163"/>
                </a:lnTo>
                <a:lnTo>
                  <a:pt x="331" y="163"/>
                </a:lnTo>
                <a:lnTo>
                  <a:pt x="332" y="165"/>
                </a:lnTo>
                <a:lnTo>
                  <a:pt x="334" y="166"/>
                </a:lnTo>
                <a:lnTo>
                  <a:pt x="334" y="166"/>
                </a:lnTo>
                <a:lnTo>
                  <a:pt x="336" y="168"/>
                </a:lnTo>
                <a:lnTo>
                  <a:pt x="337" y="172"/>
                </a:lnTo>
                <a:lnTo>
                  <a:pt x="337" y="173"/>
                </a:lnTo>
                <a:lnTo>
                  <a:pt x="341" y="175"/>
                </a:lnTo>
                <a:lnTo>
                  <a:pt x="343" y="175"/>
                </a:lnTo>
                <a:lnTo>
                  <a:pt x="346" y="177"/>
                </a:lnTo>
                <a:lnTo>
                  <a:pt x="348" y="179"/>
                </a:lnTo>
                <a:lnTo>
                  <a:pt x="349" y="180"/>
                </a:lnTo>
                <a:lnTo>
                  <a:pt x="351" y="180"/>
                </a:lnTo>
                <a:lnTo>
                  <a:pt x="353" y="182"/>
                </a:lnTo>
                <a:lnTo>
                  <a:pt x="353" y="182"/>
                </a:lnTo>
                <a:lnTo>
                  <a:pt x="355" y="182"/>
                </a:lnTo>
                <a:lnTo>
                  <a:pt x="360" y="184"/>
                </a:lnTo>
                <a:lnTo>
                  <a:pt x="365" y="187"/>
                </a:lnTo>
                <a:lnTo>
                  <a:pt x="368" y="189"/>
                </a:lnTo>
                <a:lnTo>
                  <a:pt x="370" y="192"/>
                </a:lnTo>
                <a:lnTo>
                  <a:pt x="370" y="194"/>
                </a:lnTo>
                <a:lnTo>
                  <a:pt x="375" y="196"/>
                </a:lnTo>
                <a:lnTo>
                  <a:pt x="384" y="206"/>
                </a:lnTo>
                <a:lnTo>
                  <a:pt x="386" y="208"/>
                </a:lnTo>
                <a:lnTo>
                  <a:pt x="387" y="209"/>
                </a:lnTo>
                <a:lnTo>
                  <a:pt x="391" y="211"/>
                </a:lnTo>
                <a:lnTo>
                  <a:pt x="398" y="213"/>
                </a:lnTo>
                <a:lnTo>
                  <a:pt x="399" y="216"/>
                </a:lnTo>
                <a:lnTo>
                  <a:pt x="401" y="218"/>
                </a:lnTo>
                <a:lnTo>
                  <a:pt x="401" y="220"/>
                </a:lnTo>
                <a:lnTo>
                  <a:pt x="401" y="222"/>
                </a:lnTo>
                <a:lnTo>
                  <a:pt x="403" y="223"/>
                </a:lnTo>
                <a:lnTo>
                  <a:pt x="405" y="225"/>
                </a:lnTo>
                <a:lnTo>
                  <a:pt x="406" y="227"/>
                </a:lnTo>
                <a:lnTo>
                  <a:pt x="408" y="227"/>
                </a:lnTo>
                <a:lnTo>
                  <a:pt x="410" y="227"/>
                </a:lnTo>
                <a:lnTo>
                  <a:pt x="411" y="227"/>
                </a:lnTo>
                <a:lnTo>
                  <a:pt x="411" y="228"/>
                </a:lnTo>
                <a:lnTo>
                  <a:pt x="413" y="230"/>
                </a:lnTo>
                <a:lnTo>
                  <a:pt x="413" y="234"/>
                </a:lnTo>
                <a:lnTo>
                  <a:pt x="415" y="237"/>
                </a:lnTo>
                <a:lnTo>
                  <a:pt x="415" y="239"/>
                </a:lnTo>
                <a:lnTo>
                  <a:pt x="417" y="240"/>
                </a:lnTo>
                <a:lnTo>
                  <a:pt x="420" y="242"/>
                </a:lnTo>
                <a:lnTo>
                  <a:pt x="422" y="244"/>
                </a:lnTo>
                <a:lnTo>
                  <a:pt x="423" y="246"/>
                </a:lnTo>
                <a:lnTo>
                  <a:pt x="423" y="247"/>
                </a:lnTo>
                <a:lnTo>
                  <a:pt x="425" y="249"/>
                </a:lnTo>
                <a:lnTo>
                  <a:pt x="427" y="249"/>
                </a:lnTo>
                <a:lnTo>
                  <a:pt x="427" y="251"/>
                </a:lnTo>
                <a:lnTo>
                  <a:pt x="429" y="251"/>
                </a:lnTo>
                <a:lnTo>
                  <a:pt x="429" y="251"/>
                </a:lnTo>
                <a:lnTo>
                  <a:pt x="430" y="251"/>
                </a:lnTo>
                <a:lnTo>
                  <a:pt x="432" y="252"/>
                </a:lnTo>
                <a:lnTo>
                  <a:pt x="434" y="252"/>
                </a:lnTo>
                <a:lnTo>
                  <a:pt x="435" y="254"/>
                </a:lnTo>
                <a:lnTo>
                  <a:pt x="437" y="254"/>
                </a:lnTo>
                <a:lnTo>
                  <a:pt x="437" y="256"/>
                </a:lnTo>
                <a:lnTo>
                  <a:pt x="439" y="256"/>
                </a:lnTo>
                <a:lnTo>
                  <a:pt x="441" y="258"/>
                </a:lnTo>
                <a:lnTo>
                  <a:pt x="441" y="259"/>
                </a:lnTo>
                <a:lnTo>
                  <a:pt x="441" y="261"/>
                </a:lnTo>
                <a:lnTo>
                  <a:pt x="442" y="263"/>
                </a:lnTo>
                <a:lnTo>
                  <a:pt x="444" y="270"/>
                </a:lnTo>
                <a:lnTo>
                  <a:pt x="444" y="271"/>
                </a:lnTo>
                <a:lnTo>
                  <a:pt x="444" y="273"/>
                </a:lnTo>
                <a:lnTo>
                  <a:pt x="444" y="275"/>
                </a:lnTo>
                <a:lnTo>
                  <a:pt x="444" y="277"/>
                </a:lnTo>
                <a:lnTo>
                  <a:pt x="444" y="278"/>
                </a:lnTo>
                <a:lnTo>
                  <a:pt x="444" y="280"/>
                </a:lnTo>
                <a:lnTo>
                  <a:pt x="444" y="280"/>
                </a:lnTo>
                <a:lnTo>
                  <a:pt x="442" y="280"/>
                </a:lnTo>
                <a:lnTo>
                  <a:pt x="442" y="282"/>
                </a:lnTo>
                <a:lnTo>
                  <a:pt x="437" y="282"/>
                </a:lnTo>
                <a:lnTo>
                  <a:pt x="435" y="282"/>
                </a:lnTo>
                <a:lnTo>
                  <a:pt x="432" y="282"/>
                </a:lnTo>
                <a:lnTo>
                  <a:pt x="430" y="282"/>
                </a:lnTo>
                <a:lnTo>
                  <a:pt x="429" y="282"/>
                </a:lnTo>
                <a:lnTo>
                  <a:pt x="423" y="282"/>
                </a:lnTo>
                <a:lnTo>
                  <a:pt x="422" y="282"/>
                </a:lnTo>
                <a:lnTo>
                  <a:pt x="415" y="282"/>
                </a:lnTo>
                <a:lnTo>
                  <a:pt x="413" y="282"/>
                </a:lnTo>
                <a:lnTo>
                  <a:pt x="410" y="282"/>
                </a:lnTo>
                <a:lnTo>
                  <a:pt x="405" y="282"/>
                </a:lnTo>
                <a:lnTo>
                  <a:pt x="396" y="282"/>
                </a:lnTo>
                <a:lnTo>
                  <a:pt x="389" y="282"/>
                </a:lnTo>
                <a:lnTo>
                  <a:pt x="384" y="282"/>
                </a:lnTo>
                <a:lnTo>
                  <a:pt x="379" y="282"/>
                </a:lnTo>
                <a:lnTo>
                  <a:pt x="375" y="282"/>
                </a:lnTo>
                <a:lnTo>
                  <a:pt x="372" y="282"/>
                </a:lnTo>
                <a:lnTo>
                  <a:pt x="370" y="282"/>
                </a:lnTo>
                <a:lnTo>
                  <a:pt x="365" y="282"/>
                </a:lnTo>
                <a:lnTo>
                  <a:pt x="358" y="282"/>
                </a:lnTo>
                <a:lnTo>
                  <a:pt x="353" y="283"/>
                </a:lnTo>
                <a:lnTo>
                  <a:pt x="346" y="283"/>
                </a:lnTo>
                <a:lnTo>
                  <a:pt x="343" y="283"/>
                </a:lnTo>
                <a:lnTo>
                  <a:pt x="339" y="283"/>
                </a:lnTo>
                <a:lnTo>
                  <a:pt x="337" y="283"/>
                </a:lnTo>
                <a:lnTo>
                  <a:pt x="336" y="283"/>
                </a:lnTo>
                <a:lnTo>
                  <a:pt x="331" y="283"/>
                </a:lnTo>
                <a:lnTo>
                  <a:pt x="327" y="283"/>
                </a:lnTo>
                <a:lnTo>
                  <a:pt x="324" y="283"/>
                </a:lnTo>
                <a:lnTo>
                  <a:pt x="322" y="283"/>
                </a:lnTo>
                <a:lnTo>
                  <a:pt x="320" y="283"/>
                </a:lnTo>
                <a:lnTo>
                  <a:pt x="319" y="283"/>
                </a:lnTo>
                <a:lnTo>
                  <a:pt x="313" y="283"/>
                </a:lnTo>
                <a:lnTo>
                  <a:pt x="310" y="283"/>
                </a:lnTo>
                <a:lnTo>
                  <a:pt x="308" y="283"/>
                </a:lnTo>
                <a:lnTo>
                  <a:pt x="308" y="283"/>
                </a:lnTo>
                <a:lnTo>
                  <a:pt x="306" y="283"/>
                </a:lnTo>
                <a:lnTo>
                  <a:pt x="301" y="283"/>
                </a:lnTo>
                <a:lnTo>
                  <a:pt x="294" y="283"/>
                </a:lnTo>
                <a:lnTo>
                  <a:pt x="293" y="283"/>
                </a:lnTo>
                <a:lnTo>
                  <a:pt x="288" y="285"/>
                </a:lnTo>
                <a:lnTo>
                  <a:pt x="281" y="285"/>
                </a:lnTo>
                <a:lnTo>
                  <a:pt x="277" y="285"/>
                </a:lnTo>
                <a:lnTo>
                  <a:pt x="276" y="285"/>
                </a:lnTo>
                <a:lnTo>
                  <a:pt x="272" y="285"/>
                </a:lnTo>
                <a:lnTo>
                  <a:pt x="269" y="285"/>
                </a:lnTo>
                <a:lnTo>
                  <a:pt x="265" y="285"/>
                </a:lnTo>
                <a:lnTo>
                  <a:pt x="260" y="285"/>
                </a:lnTo>
                <a:lnTo>
                  <a:pt x="255" y="285"/>
                </a:lnTo>
                <a:lnTo>
                  <a:pt x="248" y="285"/>
                </a:lnTo>
                <a:lnTo>
                  <a:pt x="245" y="285"/>
                </a:lnTo>
                <a:lnTo>
                  <a:pt x="239" y="285"/>
                </a:lnTo>
                <a:lnTo>
                  <a:pt x="238" y="285"/>
                </a:lnTo>
                <a:lnTo>
                  <a:pt x="234" y="285"/>
                </a:lnTo>
                <a:lnTo>
                  <a:pt x="231" y="285"/>
                </a:lnTo>
                <a:lnTo>
                  <a:pt x="229" y="285"/>
                </a:lnTo>
                <a:lnTo>
                  <a:pt x="227" y="285"/>
                </a:lnTo>
                <a:lnTo>
                  <a:pt x="217" y="285"/>
                </a:lnTo>
                <a:lnTo>
                  <a:pt x="215" y="285"/>
                </a:lnTo>
                <a:lnTo>
                  <a:pt x="214" y="285"/>
                </a:lnTo>
                <a:lnTo>
                  <a:pt x="208" y="285"/>
                </a:lnTo>
                <a:lnTo>
                  <a:pt x="203" y="285"/>
                </a:lnTo>
                <a:lnTo>
                  <a:pt x="202" y="285"/>
                </a:lnTo>
                <a:lnTo>
                  <a:pt x="200" y="285"/>
                </a:lnTo>
                <a:lnTo>
                  <a:pt x="196" y="285"/>
                </a:lnTo>
                <a:lnTo>
                  <a:pt x="193" y="285"/>
                </a:lnTo>
                <a:lnTo>
                  <a:pt x="188" y="285"/>
                </a:lnTo>
                <a:lnTo>
                  <a:pt x="188" y="285"/>
                </a:lnTo>
                <a:lnTo>
                  <a:pt x="177" y="285"/>
                </a:lnTo>
                <a:lnTo>
                  <a:pt x="176" y="285"/>
                </a:lnTo>
                <a:lnTo>
                  <a:pt x="174" y="285"/>
                </a:lnTo>
                <a:lnTo>
                  <a:pt x="169" y="285"/>
                </a:lnTo>
                <a:lnTo>
                  <a:pt x="169" y="292"/>
                </a:lnTo>
                <a:lnTo>
                  <a:pt x="169" y="295"/>
                </a:lnTo>
                <a:lnTo>
                  <a:pt x="169" y="302"/>
                </a:lnTo>
                <a:lnTo>
                  <a:pt x="169" y="302"/>
                </a:lnTo>
                <a:lnTo>
                  <a:pt x="169" y="306"/>
                </a:lnTo>
                <a:lnTo>
                  <a:pt x="169" y="314"/>
                </a:lnTo>
                <a:lnTo>
                  <a:pt x="169" y="316"/>
                </a:lnTo>
                <a:lnTo>
                  <a:pt x="169" y="318"/>
                </a:lnTo>
                <a:lnTo>
                  <a:pt x="169" y="330"/>
                </a:lnTo>
                <a:lnTo>
                  <a:pt x="169" y="332"/>
                </a:lnTo>
                <a:lnTo>
                  <a:pt x="169" y="333"/>
                </a:lnTo>
                <a:lnTo>
                  <a:pt x="169" y="335"/>
                </a:lnTo>
                <a:lnTo>
                  <a:pt x="169" y="342"/>
                </a:lnTo>
                <a:lnTo>
                  <a:pt x="169" y="347"/>
                </a:lnTo>
                <a:lnTo>
                  <a:pt x="169" y="352"/>
                </a:lnTo>
                <a:lnTo>
                  <a:pt x="162" y="352"/>
                </a:lnTo>
                <a:lnTo>
                  <a:pt x="159" y="352"/>
                </a:lnTo>
                <a:lnTo>
                  <a:pt x="157" y="352"/>
                </a:lnTo>
                <a:lnTo>
                  <a:pt x="147" y="352"/>
                </a:lnTo>
                <a:lnTo>
                  <a:pt x="141" y="352"/>
                </a:lnTo>
                <a:lnTo>
                  <a:pt x="140" y="352"/>
                </a:lnTo>
                <a:lnTo>
                  <a:pt x="138" y="352"/>
                </a:lnTo>
                <a:lnTo>
                  <a:pt x="136" y="352"/>
                </a:lnTo>
                <a:lnTo>
                  <a:pt x="134" y="352"/>
                </a:lnTo>
                <a:lnTo>
                  <a:pt x="129" y="352"/>
                </a:lnTo>
                <a:lnTo>
                  <a:pt x="126" y="352"/>
                </a:lnTo>
                <a:lnTo>
                  <a:pt x="124" y="352"/>
                </a:lnTo>
                <a:lnTo>
                  <a:pt x="121" y="352"/>
                </a:lnTo>
                <a:lnTo>
                  <a:pt x="112" y="352"/>
                </a:lnTo>
                <a:lnTo>
                  <a:pt x="112" y="352"/>
                </a:lnTo>
                <a:lnTo>
                  <a:pt x="98" y="352"/>
                </a:lnTo>
                <a:lnTo>
                  <a:pt x="91" y="352"/>
                </a:lnTo>
                <a:lnTo>
                  <a:pt x="81" y="352"/>
                </a:lnTo>
                <a:lnTo>
                  <a:pt x="74" y="352"/>
                </a:lnTo>
                <a:lnTo>
                  <a:pt x="71" y="352"/>
                </a:lnTo>
                <a:lnTo>
                  <a:pt x="69" y="352"/>
                </a:lnTo>
                <a:lnTo>
                  <a:pt x="66" y="352"/>
                </a:lnTo>
                <a:lnTo>
                  <a:pt x="62" y="352"/>
                </a:lnTo>
                <a:lnTo>
                  <a:pt x="61" y="352"/>
                </a:lnTo>
                <a:lnTo>
                  <a:pt x="55" y="352"/>
                </a:lnTo>
                <a:lnTo>
                  <a:pt x="54" y="352"/>
                </a:lnTo>
                <a:lnTo>
                  <a:pt x="52" y="352"/>
                </a:lnTo>
                <a:lnTo>
                  <a:pt x="50" y="352"/>
                </a:lnTo>
                <a:lnTo>
                  <a:pt x="47" y="352"/>
                </a:lnTo>
                <a:lnTo>
                  <a:pt x="45" y="352"/>
                </a:lnTo>
                <a:lnTo>
                  <a:pt x="43" y="352"/>
                </a:lnTo>
                <a:lnTo>
                  <a:pt x="36" y="352"/>
                </a:lnTo>
                <a:lnTo>
                  <a:pt x="36" y="352"/>
                </a:lnTo>
                <a:lnTo>
                  <a:pt x="35" y="352"/>
                </a:lnTo>
                <a:lnTo>
                  <a:pt x="35" y="345"/>
                </a:lnTo>
                <a:lnTo>
                  <a:pt x="33" y="340"/>
                </a:lnTo>
                <a:lnTo>
                  <a:pt x="31" y="330"/>
                </a:lnTo>
                <a:lnTo>
                  <a:pt x="31" y="326"/>
                </a:lnTo>
                <a:lnTo>
                  <a:pt x="30" y="318"/>
                </a:lnTo>
                <a:lnTo>
                  <a:pt x="30" y="314"/>
                </a:lnTo>
                <a:lnTo>
                  <a:pt x="28" y="304"/>
                </a:lnTo>
                <a:lnTo>
                  <a:pt x="28" y="302"/>
                </a:lnTo>
                <a:lnTo>
                  <a:pt x="28" y="302"/>
                </a:lnTo>
                <a:lnTo>
                  <a:pt x="24" y="285"/>
                </a:lnTo>
                <a:lnTo>
                  <a:pt x="24" y="282"/>
                </a:lnTo>
                <a:lnTo>
                  <a:pt x="23" y="271"/>
                </a:lnTo>
                <a:lnTo>
                  <a:pt x="23" y="270"/>
                </a:lnTo>
                <a:lnTo>
                  <a:pt x="21" y="270"/>
                </a:lnTo>
                <a:lnTo>
                  <a:pt x="21" y="268"/>
                </a:lnTo>
                <a:lnTo>
                  <a:pt x="21" y="263"/>
                </a:lnTo>
                <a:lnTo>
                  <a:pt x="21" y="261"/>
                </a:lnTo>
                <a:lnTo>
                  <a:pt x="21" y="256"/>
                </a:lnTo>
                <a:lnTo>
                  <a:pt x="21" y="251"/>
                </a:lnTo>
                <a:lnTo>
                  <a:pt x="19" y="242"/>
                </a:lnTo>
                <a:lnTo>
                  <a:pt x="19" y="240"/>
                </a:lnTo>
                <a:lnTo>
                  <a:pt x="18" y="232"/>
                </a:lnTo>
                <a:lnTo>
                  <a:pt x="18" y="230"/>
                </a:lnTo>
                <a:lnTo>
                  <a:pt x="18" y="227"/>
                </a:lnTo>
                <a:lnTo>
                  <a:pt x="16" y="223"/>
                </a:lnTo>
                <a:lnTo>
                  <a:pt x="14" y="216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8" name="Freeform 166"/>
          <p:cNvSpPr>
            <a:spLocks/>
          </p:cNvSpPr>
          <p:nvPr/>
        </p:nvSpPr>
        <p:spPr bwMode="auto">
          <a:xfrm>
            <a:off x="3070226" y="3141663"/>
            <a:ext cx="382588" cy="439738"/>
          </a:xfrm>
          <a:custGeom>
            <a:avLst/>
            <a:gdLst/>
            <a:ahLst/>
            <a:cxnLst>
              <a:cxn ang="0">
                <a:pos x="241" y="18"/>
              </a:cxn>
              <a:cxn ang="0">
                <a:pos x="239" y="43"/>
              </a:cxn>
              <a:cxn ang="0">
                <a:pos x="239" y="76"/>
              </a:cxn>
              <a:cxn ang="0">
                <a:pos x="239" y="91"/>
              </a:cxn>
              <a:cxn ang="0">
                <a:pos x="238" y="121"/>
              </a:cxn>
              <a:cxn ang="0">
                <a:pos x="238" y="138"/>
              </a:cxn>
              <a:cxn ang="0">
                <a:pos x="238" y="155"/>
              </a:cxn>
              <a:cxn ang="0">
                <a:pos x="238" y="178"/>
              </a:cxn>
              <a:cxn ang="0">
                <a:pos x="238" y="188"/>
              </a:cxn>
              <a:cxn ang="0">
                <a:pos x="236" y="200"/>
              </a:cxn>
              <a:cxn ang="0">
                <a:pos x="236" y="224"/>
              </a:cxn>
              <a:cxn ang="0">
                <a:pos x="236" y="246"/>
              </a:cxn>
              <a:cxn ang="0">
                <a:pos x="236" y="258"/>
              </a:cxn>
              <a:cxn ang="0">
                <a:pos x="236" y="276"/>
              </a:cxn>
              <a:cxn ang="0">
                <a:pos x="220" y="277"/>
              </a:cxn>
              <a:cxn ang="0">
                <a:pos x="202" y="277"/>
              </a:cxn>
              <a:cxn ang="0">
                <a:pos x="191" y="277"/>
              </a:cxn>
              <a:cxn ang="0">
                <a:pos x="181" y="277"/>
              </a:cxn>
              <a:cxn ang="0">
                <a:pos x="165" y="277"/>
              </a:cxn>
              <a:cxn ang="0">
                <a:pos x="146" y="270"/>
              </a:cxn>
              <a:cxn ang="0">
                <a:pos x="134" y="267"/>
              </a:cxn>
              <a:cxn ang="0">
                <a:pos x="114" y="258"/>
              </a:cxn>
              <a:cxn ang="0">
                <a:pos x="90" y="251"/>
              </a:cxn>
              <a:cxn ang="0">
                <a:pos x="76" y="246"/>
              </a:cxn>
              <a:cxn ang="0">
                <a:pos x="60" y="241"/>
              </a:cxn>
              <a:cxn ang="0">
                <a:pos x="36" y="233"/>
              </a:cxn>
              <a:cxn ang="0">
                <a:pos x="21" y="227"/>
              </a:cxn>
              <a:cxn ang="0">
                <a:pos x="0" y="222"/>
              </a:cxn>
              <a:cxn ang="0">
                <a:pos x="0" y="203"/>
              </a:cxn>
              <a:cxn ang="0">
                <a:pos x="2" y="186"/>
              </a:cxn>
              <a:cxn ang="0">
                <a:pos x="2" y="160"/>
              </a:cxn>
              <a:cxn ang="0">
                <a:pos x="2" y="147"/>
              </a:cxn>
              <a:cxn ang="0">
                <a:pos x="4" y="112"/>
              </a:cxn>
              <a:cxn ang="0">
                <a:pos x="4" y="97"/>
              </a:cxn>
              <a:cxn ang="0">
                <a:pos x="4" y="83"/>
              </a:cxn>
              <a:cxn ang="0">
                <a:pos x="4" y="73"/>
              </a:cxn>
              <a:cxn ang="0">
                <a:pos x="4" y="52"/>
              </a:cxn>
              <a:cxn ang="0">
                <a:pos x="5" y="40"/>
              </a:cxn>
              <a:cxn ang="0">
                <a:pos x="5" y="30"/>
              </a:cxn>
              <a:cxn ang="0">
                <a:pos x="5" y="0"/>
              </a:cxn>
              <a:cxn ang="0">
                <a:pos x="19" y="0"/>
              </a:cxn>
              <a:cxn ang="0">
                <a:pos x="35" y="0"/>
              </a:cxn>
              <a:cxn ang="0">
                <a:pos x="42" y="0"/>
              </a:cxn>
              <a:cxn ang="0">
                <a:pos x="60" y="0"/>
              </a:cxn>
              <a:cxn ang="0">
                <a:pos x="85" y="0"/>
              </a:cxn>
              <a:cxn ang="0">
                <a:pos x="109" y="0"/>
              </a:cxn>
              <a:cxn ang="0">
                <a:pos x="122" y="0"/>
              </a:cxn>
              <a:cxn ang="0">
                <a:pos x="148" y="0"/>
              </a:cxn>
              <a:cxn ang="0">
                <a:pos x="159" y="0"/>
              </a:cxn>
              <a:cxn ang="0">
                <a:pos x="176" y="0"/>
              </a:cxn>
              <a:cxn ang="0">
                <a:pos x="189" y="0"/>
              </a:cxn>
              <a:cxn ang="0">
                <a:pos x="208" y="2"/>
              </a:cxn>
              <a:cxn ang="0">
                <a:pos x="234" y="2"/>
              </a:cxn>
            </a:cxnLst>
            <a:rect l="0" t="0" r="r" b="b"/>
            <a:pathLst>
              <a:path w="241" h="277">
                <a:moveTo>
                  <a:pt x="241" y="2"/>
                </a:moveTo>
                <a:lnTo>
                  <a:pt x="241" y="9"/>
                </a:lnTo>
                <a:lnTo>
                  <a:pt x="241" y="14"/>
                </a:lnTo>
                <a:lnTo>
                  <a:pt x="241" y="14"/>
                </a:lnTo>
                <a:lnTo>
                  <a:pt x="241" y="18"/>
                </a:lnTo>
                <a:lnTo>
                  <a:pt x="241" y="23"/>
                </a:lnTo>
                <a:lnTo>
                  <a:pt x="239" y="30"/>
                </a:lnTo>
                <a:lnTo>
                  <a:pt x="241" y="31"/>
                </a:lnTo>
                <a:lnTo>
                  <a:pt x="239" y="35"/>
                </a:lnTo>
                <a:lnTo>
                  <a:pt x="239" y="43"/>
                </a:lnTo>
                <a:lnTo>
                  <a:pt x="239" y="48"/>
                </a:lnTo>
                <a:lnTo>
                  <a:pt x="239" y="54"/>
                </a:lnTo>
                <a:lnTo>
                  <a:pt x="239" y="61"/>
                </a:lnTo>
                <a:lnTo>
                  <a:pt x="239" y="71"/>
                </a:lnTo>
                <a:lnTo>
                  <a:pt x="239" y="76"/>
                </a:lnTo>
                <a:lnTo>
                  <a:pt x="239" y="83"/>
                </a:lnTo>
                <a:lnTo>
                  <a:pt x="239" y="85"/>
                </a:lnTo>
                <a:lnTo>
                  <a:pt x="239" y="88"/>
                </a:lnTo>
                <a:lnTo>
                  <a:pt x="239" y="90"/>
                </a:lnTo>
                <a:lnTo>
                  <a:pt x="239" y="91"/>
                </a:lnTo>
                <a:lnTo>
                  <a:pt x="239" y="93"/>
                </a:lnTo>
                <a:lnTo>
                  <a:pt x="239" y="105"/>
                </a:lnTo>
                <a:lnTo>
                  <a:pt x="239" y="109"/>
                </a:lnTo>
                <a:lnTo>
                  <a:pt x="238" y="116"/>
                </a:lnTo>
                <a:lnTo>
                  <a:pt x="238" y="121"/>
                </a:lnTo>
                <a:lnTo>
                  <a:pt x="238" y="124"/>
                </a:lnTo>
                <a:lnTo>
                  <a:pt x="238" y="126"/>
                </a:lnTo>
                <a:lnTo>
                  <a:pt x="238" y="128"/>
                </a:lnTo>
                <a:lnTo>
                  <a:pt x="238" y="136"/>
                </a:lnTo>
                <a:lnTo>
                  <a:pt x="238" y="138"/>
                </a:lnTo>
                <a:lnTo>
                  <a:pt x="238" y="140"/>
                </a:lnTo>
                <a:lnTo>
                  <a:pt x="238" y="143"/>
                </a:lnTo>
                <a:lnTo>
                  <a:pt x="238" y="150"/>
                </a:lnTo>
                <a:lnTo>
                  <a:pt x="238" y="152"/>
                </a:lnTo>
                <a:lnTo>
                  <a:pt x="238" y="155"/>
                </a:lnTo>
                <a:lnTo>
                  <a:pt x="238" y="165"/>
                </a:lnTo>
                <a:lnTo>
                  <a:pt x="238" y="169"/>
                </a:lnTo>
                <a:lnTo>
                  <a:pt x="238" y="171"/>
                </a:lnTo>
                <a:lnTo>
                  <a:pt x="238" y="172"/>
                </a:lnTo>
                <a:lnTo>
                  <a:pt x="238" y="178"/>
                </a:lnTo>
                <a:lnTo>
                  <a:pt x="238" y="179"/>
                </a:lnTo>
                <a:lnTo>
                  <a:pt x="238" y="181"/>
                </a:lnTo>
                <a:lnTo>
                  <a:pt x="238" y="183"/>
                </a:lnTo>
                <a:lnTo>
                  <a:pt x="238" y="184"/>
                </a:lnTo>
                <a:lnTo>
                  <a:pt x="238" y="188"/>
                </a:lnTo>
                <a:lnTo>
                  <a:pt x="238" y="190"/>
                </a:lnTo>
                <a:lnTo>
                  <a:pt x="236" y="191"/>
                </a:lnTo>
                <a:lnTo>
                  <a:pt x="236" y="196"/>
                </a:lnTo>
                <a:lnTo>
                  <a:pt x="236" y="198"/>
                </a:lnTo>
                <a:lnTo>
                  <a:pt x="236" y="200"/>
                </a:lnTo>
                <a:lnTo>
                  <a:pt x="236" y="205"/>
                </a:lnTo>
                <a:lnTo>
                  <a:pt x="236" y="210"/>
                </a:lnTo>
                <a:lnTo>
                  <a:pt x="236" y="215"/>
                </a:lnTo>
                <a:lnTo>
                  <a:pt x="236" y="222"/>
                </a:lnTo>
                <a:lnTo>
                  <a:pt x="236" y="224"/>
                </a:lnTo>
                <a:lnTo>
                  <a:pt x="236" y="226"/>
                </a:lnTo>
                <a:lnTo>
                  <a:pt x="236" y="236"/>
                </a:lnTo>
                <a:lnTo>
                  <a:pt x="236" y="238"/>
                </a:lnTo>
                <a:lnTo>
                  <a:pt x="236" y="239"/>
                </a:lnTo>
                <a:lnTo>
                  <a:pt x="236" y="246"/>
                </a:lnTo>
                <a:lnTo>
                  <a:pt x="236" y="251"/>
                </a:lnTo>
                <a:lnTo>
                  <a:pt x="236" y="253"/>
                </a:lnTo>
                <a:lnTo>
                  <a:pt x="236" y="255"/>
                </a:lnTo>
                <a:lnTo>
                  <a:pt x="236" y="257"/>
                </a:lnTo>
                <a:lnTo>
                  <a:pt x="236" y="258"/>
                </a:lnTo>
                <a:lnTo>
                  <a:pt x="236" y="260"/>
                </a:lnTo>
                <a:lnTo>
                  <a:pt x="236" y="264"/>
                </a:lnTo>
                <a:lnTo>
                  <a:pt x="236" y="270"/>
                </a:lnTo>
                <a:lnTo>
                  <a:pt x="236" y="272"/>
                </a:lnTo>
                <a:lnTo>
                  <a:pt x="236" y="276"/>
                </a:lnTo>
                <a:lnTo>
                  <a:pt x="236" y="277"/>
                </a:lnTo>
                <a:lnTo>
                  <a:pt x="231" y="277"/>
                </a:lnTo>
                <a:lnTo>
                  <a:pt x="229" y="277"/>
                </a:lnTo>
                <a:lnTo>
                  <a:pt x="222" y="277"/>
                </a:lnTo>
                <a:lnTo>
                  <a:pt x="220" y="277"/>
                </a:lnTo>
                <a:lnTo>
                  <a:pt x="219" y="277"/>
                </a:lnTo>
                <a:lnTo>
                  <a:pt x="214" y="277"/>
                </a:lnTo>
                <a:lnTo>
                  <a:pt x="205" y="277"/>
                </a:lnTo>
                <a:lnTo>
                  <a:pt x="203" y="277"/>
                </a:lnTo>
                <a:lnTo>
                  <a:pt x="202" y="277"/>
                </a:lnTo>
                <a:lnTo>
                  <a:pt x="200" y="277"/>
                </a:lnTo>
                <a:lnTo>
                  <a:pt x="198" y="277"/>
                </a:lnTo>
                <a:lnTo>
                  <a:pt x="196" y="277"/>
                </a:lnTo>
                <a:lnTo>
                  <a:pt x="193" y="277"/>
                </a:lnTo>
                <a:lnTo>
                  <a:pt x="191" y="277"/>
                </a:lnTo>
                <a:lnTo>
                  <a:pt x="189" y="277"/>
                </a:lnTo>
                <a:lnTo>
                  <a:pt x="188" y="277"/>
                </a:lnTo>
                <a:lnTo>
                  <a:pt x="186" y="277"/>
                </a:lnTo>
                <a:lnTo>
                  <a:pt x="183" y="277"/>
                </a:lnTo>
                <a:lnTo>
                  <a:pt x="181" y="277"/>
                </a:lnTo>
                <a:lnTo>
                  <a:pt x="177" y="277"/>
                </a:lnTo>
                <a:lnTo>
                  <a:pt x="176" y="277"/>
                </a:lnTo>
                <a:lnTo>
                  <a:pt x="174" y="277"/>
                </a:lnTo>
                <a:lnTo>
                  <a:pt x="169" y="277"/>
                </a:lnTo>
                <a:lnTo>
                  <a:pt x="165" y="277"/>
                </a:lnTo>
                <a:lnTo>
                  <a:pt x="162" y="276"/>
                </a:lnTo>
                <a:lnTo>
                  <a:pt x="160" y="274"/>
                </a:lnTo>
                <a:lnTo>
                  <a:pt x="155" y="272"/>
                </a:lnTo>
                <a:lnTo>
                  <a:pt x="153" y="272"/>
                </a:lnTo>
                <a:lnTo>
                  <a:pt x="146" y="270"/>
                </a:lnTo>
                <a:lnTo>
                  <a:pt x="145" y="270"/>
                </a:lnTo>
                <a:lnTo>
                  <a:pt x="143" y="270"/>
                </a:lnTo>
                <a:lnTo>
                  <a:pt x="138" y="269"/>
                </a:lnTo>
                <a:lnTo>
                  <a:pt x="136" y="267"/>
                </a:lnTo>
                <a:lnTo>
                  <a:pt x="134" y="267"/>
                </a:lnTo>
                <a:lnTo>
                  <a:pt x="133" y="265"/>
                </a:lnTo>
                <a:lnTo>
                  <a:pt x="128" y="264"/>
                </a:lnTo>
                <a:lnTo>
                  <a:pt x="124" y="262"/>
                </a:lnTo>
                <a:lnTo>
                  <a:pt x="121" y="262"/>
                </a:lnTo>
                <a:lnTo>
                  <a:pt x="114" y="258"/>
                </a:lnTo>
                <a:lnTo>
                  <a:pt x="110" y="257"/>
                </a:lnTo>
                <a:lnTo>
                  <a:pt x="107" y="257"/>
                </a:lnTo>
                <a:lnTo>
                  <a:pt x="105" y="255"/>
                </a:lnTo>
                <a:lnTo>
                  <a:pt x="100" y="255"/>
                </a:lnTo>
                <a:lnTo>
                  <a:pt x="90" y="251"/>
                </a:lnTo>
                <a:lnTo>
                  <a:pt x="88" y="251"/>
                </a:lnTo>
                <a:lnTo>
                  <a:pt x="86" y="250"/>
                </a:lnTo>
                <a:lnTo>
                  <a:pt x="85" y="250"/>
                </a:lnTo>
                <a:lnTo>
                  <a:pt x="81" y="248"/>
                </a:lnTo>
                <a:lnTo>
                  <a:pt x="76" y="246"/>
                </a:lnTo>
                <a:lnTo>
                  <a:pt x="73" y="245"/>
                </a:lnTo>
                <a:lnTo>
                  <a:pt x="71" y="245"/>
                </a:lnTo>
                <a:lnTo>
                  <a:pt x="71" y="245"/>
                </a:lnTo>
                <a:lnTo>
                  <a:pt x="62" y="241"/>
                </a:lnTo>
                <a:lnTo>
                  <a:pt x="60" y="241"/>
                </a:lnTo>
                <a:lnTo>
                  <a:pt x="54" y="239"/>
                </a:lnTo>
                <a:lnTo>
                  <a:pt x="52" y="239"/>
                </a:lnTo>
                <a:lnTo>
                  <a:pt x="50" y="238"/>
                </a:lnTo>
                <a:lnTo>
                  <a:pt x="45" y="236"/>
                </a:lnTo>
                <a:lnTo>
                  <a:pt x="36" y="233"/>
                </a:lnTo>
                <a:lnTo>
                  <a:pt x="33" y="233"/>
                </a:lnTo>
                <a:lnTo>
                  <a:pt x="30" y="231"/>
                </a:lnTo>
                <a:lnTo>
                  <a:pt x="28" y="231"/>
                </a:lnTo>
                <a:lnTo>
                  <a:pt x="23" y="229"/>
                </a:lnTo>
                <a:lnTo>
                  <a:pt x="21" y="227"/>
                </a:lnTo>
                <a:lnTo>
                  <a:pt x="14" y="226"/>
                </a:lnTo>
                <a:lnTo>
                  <a:pt x="11" y="226"/>
                </a:lnTo>
                <a:lnTo>
                  <a:pt x="11" y="226"/>
                </a:lnTo>
                <a:lnTo>
                  <a:pt x="2" y="222"/>
                </a:lnTo>
                <a:lnTo>
                  <a:pt x="0" y="222"/>
                </a:lnTo>
                <a:lnTo>
                  <a:pt x="0" y="214"/>
                </a:lnTo>
                <a:lnTo>
                  <a:pt x="0" y="208"/>
                </a:lnTo>
                <a:lnTo>
                  <a:pt x="0" y="207"/>
                </a:lnTo>
                <a:lnTo>
                  <a:pt x="0" y="205"/>
                </a:lnTo>
                <a:lnTo>
                  <a:pt x="0" y="203"/>
                </a:lnTo>
                <a:lnTo>
                  <a:pt x="0" y="198"/>
                </a:lnTo>
                <a:lnTo>
                  <a:pt x="0" y="195"/>
                </a:lnTo>
                <a:lnTo>
                  <a:pt x="2" y="190"/>
                </a:lnTo>
                <a:lnTo>
                  <a:pt x="2" y="188"/>
                </a:lnTo>
                <a:lnTo>
                  <a:pt x="2" y="186"/>
                </a:lnTo>
                <a:lnTo>
                  <a:pt x="2" y="183"/>
                </a:lnTo>
                <a:lnTo>
                  <a:pt x="2" y="181"/>
                </a:lnTo>
                <a:lnTo>
                  <a:pt x="2" y="169"/>
                </a:lnTo>
                <a:lnTo>
                  <a:pt x="2" y="165"/>
                </a:lnTo>
                <a:lnTo>
                  <a:pt x="2" y="160"/>
                </a:lnTo>
                <a:lnTo>
                  <a:pt x="2" y="155"/>
                </a:lnTo>
                <a:lnTo>
                  <a:pt x="2" y="152"/>
                </a:lnTo>
                <a:lnTo>
                  <a:pt x="2" y="150"/>
                </a:lnTo>
                <a:lnTo>
                  <a:pt x="2" y="148"/>
                </a:lnTo>
                <a:lnTo>
                  <a:pt x="2" y="147"/>
                </a:lnTo>
                <a:lnTo>
                  <a:pt x="2" y="138"/>
                </a:lnTo>
                <a:lnTo>
                  <a:pt x="2" y="133"/>
                </a:lnTo>
                <a:lnTo>
                  <a:pt x="2" y="126"/>
                </a:lnTo>
                <a:lnTo>
                  <a:pt x="4" y="117"/>
                </a:lnTo>
                <a:lnTo>
                  <a:pt x="4" y="112"/>
                </a:lnTo>
                <a:lnTo>
                  <a:pt x="4" y="107"/>
                </a:lnTo>
                <a:lnTo>
                  <a:pt x="4" y="105"/>
                </a:lnTo>
                <a:lnTo>
                  <a:pt x="4" y="100"/>
                </a:lnTo>
                <a:lnTo>
                  <a:pt x="4" y="98"/>
                </a:lnTo>
                <a:lnTo>
                  <a:pt x="4" y="97"/>
                </a:lnTo>
                <a:lnTo>
                  <a:pt x="4" y="95"/>
                </a:lnTo>
                <a:lnTo>
                  <a:pt x="4" y="93"/>
                </a:lnTo>
                <a:lnTo>
                  <a:pt x="4" y="91"/>
                </a:lnTo>
                <a:lnTo>
                  <a:pt x="4" y="85"/>
                </a:lnTo>
                <a:lnTo>
                  <a:pt x="4" y="83"/>
                </a:lnTo>
                <a:lnTo>
                  <a:pt x="4" y="78"/>
                </a:lnTo>
                <a:lnTo>
                  <a:pt x="4" y="76"/>
                </a:lnTo>
                <a:lnTo>
                  <a:pt x="4" y="74"/>
                </a:lnTo>
                <a:lnTo>
                  <a:pt x="5" y="74"/>
                </a:lnTo>
                <a:lnTo>
                  <a:pt x="4" y="73"/>
                </a:lnTo>
                <a:lnTo>
                  <a:pt x="4" y="71"/>
                </a:lnTo>
                <a:lnTo>
                  <a:pt x="4" y="66"/>
                </a:lnTo>
                <a:lnTo>
                  <a:pt x="4" y="59"/>
                </a:lnTo>
                <a:lnTo>
                  <a:pt x="4" y="54"/>
                </a:lnTo>
                <a:lnTo>
                  <a:pt x="4" y="52"/>
                </a:lnTo>
                <a:lnTo>
                  <a:pt x="5" y="50"/>
                </a:lnTo>
                <a:lnTo>
                  <a:pt x="5" y="48"/>
                </a:lnTo>
                <a:lnTo>
                  <a:pt x="5" y="45"/>
                </a:lnTo>
                <a:lnTo>
                  <a:pt x="5" y="45"/>
                </a:lnTo>
                <a:lnTo>
                  <a:pt x="5" y="40"/>
                </a:lnTo>
                <a:lnTo>
                  <a:pt x="5" y="38"/>
                </a:lnTo>
                <a:lnTo>
                  <a:pt x="5" y="36"/>
                </a:lnTo>
                <a:lnTo>
                  <a:pt x="5" y="35"/>
                </a:lnTo>
                <a:lnTo>
                  <a:pt x="5" y="31"/>
                </a:lnTo>
                <a:lnTo>
                  <a:pt x="5" y="30"/>
                </a:lnTo>
                <a:lnTo>
                  <a:pt x="5" y="26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0"/>
                </a:lnTo>
                <a:lnTo>
                  <a:pt x="7" y="0"/>
                </a:lnTo>
                <a:lnTo>
                  <a:pt x="9" y="0"/>
                </a:lnTo>
                <a:lnTo>
                  <a:pt x="11" y="0"/>
                </a:lnTo>
                <a:lnTo>
                  <a:pt x="11" y="0"/>
                </a:lnTo>
                <a:lnTo>
                  <a:pt x="19" y="0"/>
                </a:lnTo>
                <a:lnTo>
                  <a:pt x="21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0" y="0"/>
                </a:lnTo>
                <a:lnTo>
                  <a:pt x="42" y="0"/>
                </a:lnTo>
                <a:lnTo>
                  <a:pt x="48" y="0"/>
                </a:lnTo>
                <a:lnTo>
                  <a:pt x="52" y="0"/>
                </a:lnTo>
                <a:lnTo>
                  <a:pt x="54" y="0"/>
                </a:lnTo>
                <a:lnTo>
                  <a:pt x="57" y="0"/>
                </a:lnTo>
                <a:lnTo>
                  <a:pt x="60" y="0"/>
                </a:lnTo>
                <a:lnTo>
                  <a:pt x="62" y="0"/>
                </a:lnTo>
                <a:lnTo>
                  <a:pt x="71" y="0"/>
                </a:lnTo>
                <a:lnTo>
                  <a:pt x="78" y="0"/>
                </a:lnTo>
                <a:lnTo>
                  <a:pt x="79" y="0"/>
                </a:lnTo>
                <a:lnTo>
                  <a:pt x="85" y="0"/>
                </a:lnTo>
                <a:lnTo>
                  <a:pt x="97" y="0"/>
                </a:lnTo>
                <a:lnTo>
                  <a:pt x="103" y="0"/>
                </a:lnTo>
                <a:lnTo>
                  <a:pt x="105" y="0"/>
                </a:lnTo>
                <a:lnTo>
                  <a:pt x="107" y="0"/>
                </a:lnTo>
                <a:lnTo>
                  <a:pt x="109" y="0"/>
                </a:lnTo>
                <a:lnTo>
                  <a:pt x="110" y="0"/>
                </a:lnTo>
                <a:lnTo>
                  <a:pt x="114" y="0"/>
                </a:lnTo>
                <a:lnTo>
                  <a:pt x="116" y="0"/>
                </a:lnTo>
                <a:lnTo>
                  <a:pt x="117" y="0"/>
                </a:lnTo>
                <a:lnTo>
                  <a:pt x="122" y="0"/>
                </a:lnTo>
                <a:lnTo>
                  <a:pt x="126" y="0"/>
                </a:lnTo>
                <a:lnTo>
                  <a:pt x="131" y="0"/>
                </a:lnTo>
                <a:lnTo>
                  <a:pt x="133" y="0"/>
                </a:lnTo>
                <a:lnTo>
                  <a:pt x="140" y="0"/>
                </a:lnTo>
                <a:lnTo>
                  <a:pt x="148" y="0"/>
                </a:lnTo>
                <a:lnTo>
                  <a:pt x="150" y="0"/>
                </a:lnTo>
                <a:lnTo>
                  <a:pt x="153" y="0"/>
                </a:lnTo>
                <a:lnTo>
                  <a:pt x="155" y="0"/>
                </a:lnTo>
                <a:lnTo>
                  <a:pt x="157" y="0"/>
                </a:lnTo>
                <a:lnTo>
                  <a:pt x="159" y="0"/>
                </a:lnTo>
                <a:lnTo>
                  <a:pt x="164" y="0"/>
                </a:lnTo>
                <a:lnTo>
                  <a:pt x="165" y="0"/>
                </a:lnTo>
                <a:lnTo>
                  <a:pt x="167" y="0"/>
                </a:lnTo>
                <a:lnTo>
                  <a:pt x="172" y="0"/>
                </a:lnTo>
                <a:lnTo>
                  <a:pt x="176" y="0"/>
                </a:lnTo>
                <a:lnTo>
                  <a:pt x="176" y="0"/>
                </a:lnTo>
                <a:lnTo>
                  <a:pt x="177" y="0"/>
                </a:lnTo>
                <a:lnTo>
                  <a:pt x="179" y="0"/>
                </a:lnTo>
                <a:lnTo>
                  <a:pt x="184" y="0"/>
                </a:lnTo>
                <a:lnTo>
                  <a:pt x="189" y="0"/>
                </a:lnTo>
                <a:lnTo>
                  <a:pt x="191" y="0"/>
                </a:lnTo>
                <a:lnTo>
                  <a:pt x="191" y="0"/>
                </a:lnTo>
                <a:lnTo>
                  <a:pt x="196" y="0"/>
                </a:lnTo>
                <a:lnTo>
                  <a:pt x="202" y="2"/>
                </a:lnTo>
                <a:lnTo>
                  <a:pt x="208" y="2"/>
                </a:lnTo>
                <a:lnTo>
                  <a:pt x="212" y="2"/>
                </a:lnTo>
                <a:lnTo>
                  <a:pt x="219" y="2"/>
                </a:lnTo>
                <a:lnTo>
                  <a:pt x="220" y="2"/>
                </a:lnTo>
                <a:lnTo>
                  <a:pt x="229" y="2"/>
                </a:lnTo>
                <a:lnTo>
                  <a:pt x="234" y="2"/>
                </a:lnTo>
                <a:lnTo>
                  <a:pt x="236" y="2"/>
                </a:lnTo>
                <a:lnTo>
                  <a:pt x="241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3" name="Freeform 171"/>
          <p:cNvSpPr>
            <a:spLocks/>
          </p:cNvSpPr>
          <p:nvPr/>
        </p:nvSpPr>
        <p:spPr bwMode="auto">
          <a:xfrm>
            <a:off x="3444876" y="3459163"/>
            <a:ext cx="860425" cy="346075"/>
          </a:xfrm>
          <a:custGeom>
            <a:avLst/>
            <a:gdLst/>
            <a:ahLst/>
            <a:cxnLst>
              <a:cxn ang="0">
                <a:pos x="34" y="2"/>
              </a:cxn>
              <a:cxn ang="0">
                <a:pos x="65" y="2"/>
              </a:cxn>
              <a:cxn ang="0">
                <a:pos x="88" y="3"/>
              </a:cxn>
              <a:cxn ang="0">
                <a:pos x="115" y="3"/>
              </a:cxn>
              <a:cxn ang="0">
                <a:pos x="150" y="5"/>
              </a:cxn>
              <a:cxn ang="0">
                <a:pos x="181" y="5"/>
              </a:cxn>
              <a:cxn ang="0">
                <a:pos x="196" y="5"/>
              </a:cxn>
              <a:cxn ang="0">
                <a:pos x="217" y="5"/>
              </a:cxn>
              <a:cxn ang="0">
                <a:pos x="249" y="5"/>
              </a:cxn>
              <a:cxn ang="0">
                <a:pos x="280" y="5"/>
              </a:cxn>
              <a:cxn ang="0">
                <a:pos x="310" y="5"/>
              </a:cxn>
              <a:cxn ang="0">
                <a:pos x="342" y="3"/>
              </a:cxn>
              <a:cxn ang="0">
                <a:pos x="363" y="14"/>
              </a:cxn>
              <a:cxn ang="0">
                <a:pos x="406" y="14"/>
              </a:cxn>
              <a:cxn ang="0">
                <a:pos x="432" y="14"/>
              </a:cxn>
              <a:cxn ang="0">
                <a:pos x="464" y="14"/>
              </a:cxn>
              <a:cxn ang="0">
                <a:pos x="485" y="15"/>
              </a:cxn>
              <a:cxn ang="0">
                <a:pos x="506" y="15"/>
              </a:cxn>
              <a:cxn ang="0">
                <a:pos x="525" y="31"/>
              </a:cxn>
              <a:cxn ang="0">
                <a:pos x="528" y="67"/>
              </a:cxn>
              <a:cxn ang="0">
                <a:pos x="535" y="101"/>
              </a:cxn>
              <a:cxn ang="0">
                <a:pos x="542" y="144"/>
              </a:cxn>
              <a:cxn ang="0">
                <a:pos x="511" y="150"/>
              </a:cxn>
              <a:cxn ang="0">
                <a:pos x="485" y="150"/>
              </a:cxn>
              <a:cxn ang="0">
                <a:pos x="454" y="150"/>
              </a:cxn>
              <a:cxn ang="0">
                <a:pos x="432" y="150"/>
              </a:cxn>
              <a:cxn ang="0">
                <a:pos x="409" y="162"/>
              </a:cxn>
              <a:cxn ang="0">
                <a:pos x="408" y="187"/>
              </a:cxn>
              <a:cxn ang="0">
                <a:pos x="408" y="211"/>
              </a:cxn>
              <a:cxn ang="0">
                <a:pos x="397" y="218"/>
              </a:cxn>
              <a:cxn ang="0">
                <a:pos x="373" y="218"/>
              </a:cxn>
              <a:cxn ang="0">
                <a:pos x="359" y="218"/>
              </a:cxn>
              <a:cxn ang="0">
                <a:pos x="342" y="218"/>
              </a:cxn>
              <a:cxn ang="0">
                <a:pos x="332" y="218"/>
              </a:cxn>
              <a:cxn ang="0">
                <a:pos x="306" y="218"/>
              </a:cxn>
              <a:cxn ang="0">
                <a:pos x="265" y="218"/>
              </a:cxn>
              <a:cxn ang="0">
                <a:pos x="242" y="218"/>
              </a:cxn>
              <a:cxn ang="0">
                <a:pos x="206" y="218"/>
              </a:cxn>
              <a:cxn ang="0">
                <a:pos x="189" y="218"/>
              </a:cxn>
              <a:cxn ang="0">
                <a:pos x="170" y="218"/>
              </a:cxn>
              <a:cxn ang="0">
                <a:pos x="150" y="217"/>
              </a:cxn>
              <a:cxn ang="0">
                <a:pos x="122" y="217"/>
              </a:cxn>
              <a:cxn ang="0">
                <a:pos x="122" y="186"/>
              </a:cxn>
              <a:cxn ang="0">
                <a:pos x="124" y="158"/>
              </a:cxn>
              <a:cxn ang="0">
                <a:pos x="124" y="144"/>
              </a:cxn>
              <a:cxn ang="0">
                <a:pos x="124" y="127"/>
              </a:cxn>
              <a:cxn ang="0">
                <a:pos x="124" y="101"/>
              </a:cxn>
              <a:cxn ang="0">
                <a:pos x="108" y="82"/>
              </a:cxn>
              <a:cxn ang="0">
                <a:pos x="86" y="81"/>
              </a:cxn>
              <a:cxn ang="0">
                <a:pos x="60" y="81"/>
              </a:cxn>
              <a:cxn ang="0">
                <a:pos x="48" y="81"/>
              </a:cxn>
              <a:cxn ang="0">
                <a:pos x="24" y="79"/>
              </a:cxn>
              <a:cxn ang="0">
                <a:pos x="0" y="77"/>
              </a:cxn>
              <a:cxn ang="0">
                <a:pos x="0" y="57"/>
              </a:cxn>
              <a:cxn ang="0">
                <a:pos x="0" y="36"/>
              </a:cxn>
              <a:cxn ang="0">
                <a:pos x="0" y="0"/>
              </a:cxn>
            </a:cxnLst>
            <a:rect l="0" t="0" r="r" b="b"/>
            <a:pathLst>
              <a:path w="542" h="218">
                <a:moveTo>
                  <a:pt x="0" y="0"/>
                </a:moveTo>
                <a:lnTo>
                  <a:pt x="9" y="0"/>
                </a:lnTo>
                <a:lnTo>
                  <a:pt x="19" y="0"/>
                </a:lnTo>
                <a:lnTo>
                  <a:pt x="26" y="0"/>
                </a:lnTo>
                <a:lnTo>
                  <a:pt x="31" y="2"/>
                </a:lnTo>
                <a:lnTo>
                  <a:pt x="33" y="2"/>
                </a:lnTo>
                <a:lnTo>
                  <a:pt x="34" y="2"/>
                </a:lnTo>
                <a:lnTo>
                  <a:pt x="36" y="2"/>
                </a:lnTo>
                <a:lnTo>
                  <a:pt x="38" y="2"/>
                </a:lnTo>
                <a:lnTo>
                  <a:pt x="39" y="2"/>
                </a:lnTo>
                <a:lnTo>
                  <a:pt x="41" y="2"/>
                </a:lnTo>
                <a:lnTo>
                  <a:pt x="50" y="2"/>
                </a:lnTo>
                <a:lnTo>
                  <a:pt x="64" y="2"/>
                </a:lnTo>
                <a:lnTo>
                  <a:pt x="65" y="2"/>
                </a:lnTo>
                <a:lnTo>
                  <a:pt x="70" y="3"/>
                </a:lnTo>
                <a:lnTo>
                  <a:pt x="76" y="3"/>
                </a:lnTo>
                <a:lnTo>
                  <a:pt x="76" y="3"/>
                </a:lnTo>
                <a:lnTo>
                  <a:pt x="77" y="3"/>
                </a:lnTo>
                <a:lnTo>
                  <a:pt x="79" y="3"/>
                </a:lnTo>
                <a:lnTo>
                  <a:pt x="81" y="3"/>
                </a:lnTo>
                <a:lnTo>
                  <a:pt x="88" y="3"/>
                </a:lnTo>
                <a:lnTo>
                  <a:pt x="91" y="3"/>
                </a:lnTo>
                <a:lnTo>
                  <a:pt x="93" y="3"/>
                </a:lnTo>
                <a:lnTo>
                  <a:pt x="98" y="3"/>
                </a:lnTo>
                <a:lnTo>
                  <a:pt x="101" y="3"/>
                </a:lnTo>
                <a:lnTo>
                  <a:pt x="103" y="3"/>
                </a:lnTo>
                <a:lnTo>
                  <a:pt x="112" y="3"/>
                </a:lnTo>
                <a:lnTo>
                  <a:pt x="115" y="3"/>
                </a:lnTo>
                <a:lnTo>
                  <a:pt x="125" y="5"/>
                </a:lnTo>
                <a:lnTo>
                  <a:pt x="129" y="5"/>
                </a:lnTo>
                <a:lnTo>
                  <a:pt x="132" y="5"/>
                </a:lnTo>
                <a:lnTo>
                  <a:pt x="134" y="5"/>
                </a:lnTo>
                <a:lnTo>
                  <a:pt x="136" y="5"/>
                </a:lnTo>
                <a:lnTo>
                  <a:pt x="138" y="5"/>
                </a:lnTo>
                <a:lnTo>
                  <a:pt x="150" y="5"/>
                </a:lnTo>
                <a:lnTo>
                  <a:pt x="153" y="5"/>
                </a:lnTo>
                <a:lnTo>
                  <a:pt x="158" y="5"/>
                </a:lnTo>
                <a:lnTo>
                  <a:pt x="160" y="5"/>
                </a:lnTo>
                <a:lnTo>
                  <a:pt x="170" y="5"/>
                </a:lnTo>
                <a:lnTo>
                  <a:pt x="172" y="5"/>
                </a:lnTo>
                <a:lnTo>
                  <a:pt x="179" y="5"/>
                </a:lnTo>
                <a:lnTo>
                  <a:pt x="181" y="5"/>
                </a:lnTo>
                <a:lnTo>
                  <a:pt x="182" y="5"/>
                </a:lnTo>
                <a:lnTo>
                  <a:pt x="186" y="5"/>
                </a:lnTo>
                <a:lnTo>
                  <a:pt x="189" y="5"/>
                </a:lnTo>
                <a:lnTo>
                  <a:pt x="191" y="5"/>
                </a:lnTo>
                <a:lnTo>
                  <a:pt x="193" y="5"/>
                </a:lnTo>
                <a:lnTo>
                  <a:pt x="194" y="5"/>
                </a:lnTo>
                <a:lnTo>
                  <a:pt x="196" y="5"/>
                </a:lnTo>
                <a:lnTo>
                  <a:pt x="203" y="5"/>
                </a:lnTo>
                <a:lnTo>
                  <a:pt x="205" y="5"/>
                </a:lnTo>
                <a:lnTo>
                  <a:pt x="206" y="5"/>
                </a:lnTo>
                <a:lnTo>
                  <a:pt x="208" y="5"/>
                </a:lnTo>
                <a:lnTo>
                  <a:pt x="210" y="5"/>
                </a:lnTo>
                <a:lnTo>
                  <a:pt x="215" y="5"/>
                </a:lnTo>
                <a:lnTo>
                  <a:pt x="217" y="5"/>
                </a:lnTo>
                <a:lnTo>
                  <a:pt x="227" y="5"/>
                </a:lnTo>
                <a:lnTo>
                  <a:pt x="230" y="5"/>
                </a:lnTo>
                <a:lnTo>
                  <a:pt x="239" y="5"/>
                </a:lnTo>
                <a:lnTo>
                  <a:pt x="242" y="5"/>
                </a:lnTo>
                <a:lnTo>
                  <a:pt x="242" y="5"/>
                </a:lnTo>
                <a:lnTo>
                  <a:pt x="248" y="5"/>
                </a:lnTo>
                <a:lnTo>
                  <a:pt x="249" y="5"/>
                </a:lnTo>
                <a:lnTo>
                  <a:pt x="251" y="5"/>
                </a:lnTo>
                <a:lnTo>
                  <a:pt x="260" y="5"/>
                </a:lnTo>
                <a:lnTo>
                  <a:pt x="261" y="5"/>
                </a:lnTo>
                <a:lnTo>
                  <a:pt x="263" y="5"/>
                </a:lnTo>
                <a:lnTo>
                  <a:pt x="267" y="5"/>
                </a:lnTo>
                <a:lnTo>
                  <a:pt x="272" y="5"/>
                </a:lnTo>
                <a:lnTo>
                  <a:pt x="280" y="5"/>
                </a:lnTo>
                <a:lnTo>
                  <a:pt x="287" y="5"/>
                </a:lnTo>
                <a:lnTo>
                  <a:pt x="291" y="5"/>
                </a:lnTo>
                <a:lnTo>
                  <a:pt x="296" y="5"/>
                </a:lnTo>
                <a:lnTo>
                  <a:pt x="297" y="5"/>
                </a:lnTo>
                <a:lnTo>
                  <a:pt x="299" y="5"/>
                </a:lnTo>
                <a:lnTo>
                  <a:pt x="306" y="5"/>
                </a:lnTo>
                <a:lnTo>
                  <a:pt x="310" y="5"/>
                </a:lnTo>
                <a:lnTo>
                  <a:pt x="323" y="3"/>
                </a:lnTo>
                <a:lnTo>
                  <a:pt x="332" y="3"/>
                </a:lnTo>
                <a:lnTo>
                  <a:pt x="332" y="3"/>
                </a:lnTo>
                <a:lnTo>
                  <a:pt x="335" y="3"/>
                </a:lnTo>
                <a:lnTo>
                  <a:pt x="339" y="3"/>
                </a:lnTo>
                <a:lnTo>
                  <a:pt x="340" y="3"/>
                </a:lnTo>
                <a:lnTo>
                  <a:pt x="342" y="3"/>
                </a:lnTo>
                <a:lnTo>
                  <a:pt x="344" y="3"/>
                </a:lnTo>
                <a:lnTo>
                  <a:pt x="346" y="3"/>
                </a:lnTo>
                <a:lnTo>
                  <a:pt x="351" y="3"/>
                </a:lnTo>
                <a:lnTo>
                  <a:pt x="354" y="3"/>
                </a:lnTo>
                <a:lnTo>
                  <a:pt x="354" y="14"/>
                </a:lnTo>
                <a:lnTo>
                  <a:pt x="356" y="14"/>
                </a:lnTo>
                <a:lnTo>
                  <a:pt x="363" y="14"/>
                </a:lnTo>
                <a:lnTo>
                  <a:pt x="365" y="14"/>
                </a:lnTo>
                <a:lnTo>
                  <a:pt x="377" y="14"/>
                </a:lnTo>
                <a:lnTo>
                  <a:pt x="389" y="14"/>
                </a:lnTo>
                <a:lnTo>
                  <a:pt x="392" y="14"/>
                </a:lnTo>
                <a:lnTo>
                  <a:pt x="394" y="14"/>
                </a:lnTo>
                <a:lnTo>
                  <a:pt x="399" y="14"/>
                </a:lnTo>
                <a:lnTo>
                  <a:pt x="406" y="14"/>
                </a:lnTo>
                <a:lnTo>
                  <a:pt x="408" y="14"/>
                </a:lnTo>
                <a:lnTo>
                  <a:pt x="409" y="14"/>
                </a:lnTo>
                <a:lnTo>
                  <a:pt x="411" y="14"/>
                </a:lnTo>
                <a:lnTo>
                  <a:pt x="413" y="14"/>
                </a:lnTo>
                <a:lnTo>
                  <a:pt x="421" y="14"/>
                </a:lnTo>
                <a:lnTo>
                  <a:pt x="430" y="14"/>
                </a:lnTo>
                <a:lnTo>
                  <a:pt x="432" y="14"/>
                </a:lnTo>
                <a:lnTo>
                  <a:pt x="442" y="14"/>
                </a:lnTo>
                <a:lnTo>
                  <a:pt x="445" y="14"/>
                </a:lnTo>
                <a:lnTo>
                  <a:pt x="447" y="14"/>
                </a:lnTo>
                <a:lnTo>
                  <a:pt x="452" y="14"/>
                </a:lnTo>
                <a:lnTo>
                  <a:pt x="454" y="14"/>
                </a:lnTo>
                <a:lnTo>
                  <a:pt x="463" y="14"/>
                </a:lnTo>
                <a:lnTo>
                  <a:pt x="464" y="14"/>
                </a:lnTo>
                <a:lnTo>
                  <a:pt x="466" y="14"/>
                </a:lnTo>
                <a:lnTo>
                  <a:pt x="475" y="14"/>
                </a:lnTo>
                <a:lnTo>
                  <a:pt x="480" y="14"/>
                </a:lnTo>
                <a:lnTo>
                  <a:pt x="482" y="14"/>
                </a:lnTo>
                <a:lnTo>
                  <a:pt x="483" y="14"/>
                </a:lnTo>
                <a:lnTo>
                  <a:pt x="483" y="14"/>
                </a:lnTo>
                <a:lnTo>
                  <a:pt x="485" y="15"/>
                </a:lnTo>
                <a:lnTo>
                  <a:pt x="488" y="15"/>
                </a:lnTo>
                <a:lnTo>
                  <a:pt x="492" y="15"/>
                </a:lnTo>
                <a:lnTo>
                  <a:pt x="494" y="15"/>
                </a:lnTo>
                <a:lnTo>
                  <a:pt x="495" y="15"/>
                </a:lnTo>
                <a:lnTo>
                  <a:pt x="497" y="15"/>
                </a:lnTo>
                <a:lnTo>
                  <a:pt x="502" y="15"/>
                </a:lnTo>
                <a:lnTo>
                  <a:pt x="506" y="15"/>
                </a:lnTo>
                <a:lnTo>
                  <a:pt x="507" y="15"/>
                </a:lnTo>
                <a:lnTo>
                  <a:pt x="516" y="15"/>
                </a:lnTo>
                <a:lnTo>
                  <a:pt x="521" y="15"/>
                </a:lnTo>
                <a:lnTo>
                  <a:pt x="523" y="22"/>
                </a:lnTo>
                <a:lnTo>
                  <a:pt x="525" y="26"/>
                </a:lnTo>
                <a:lnTo>
                  <a:pt x="525" y="29"/>
                </a:lnTo>
                <a:lnTo>
                  <a:pt x="525" y="31"/>
                </a:lnTo>
                <a:lnTo>
                  <a:pt x="526" y="39"/>
                </a:lnTo>
                <a:lnTo>
                  <a:pt x="526" y="41"/>
                </a:lnTo>
                <a:lnTo>
                  <a:pt x="528" y="50"/>
                </a:lnTo>
                <a:lnTo>
                  <a:pt x="528" y="55"/>
                </a:lnTo>
                <a:lnTo>
                  <a:pt x="528" y="60"/>
                </a:lnTo>
                <a:lnTo>
                  <a:pt x="528" y="62"/>
                </a:lnTo>
                <a:lnTo>
                  <a:pt x="528" y="67"/>
                </a:lnTo>
                <a:lnTo>
                  <a:pt x="528" y="69"/>
                </a:lnTo>
                <a:lnTo>
                  <a:pt x="530" y="69"/>
                </a:lnTo>
                <a:lnTo>
                  <a:pt x="530" y="70"/>
                </a:lnTo>
                <a:lnTo>
                  <a:pt x="531" y="81"/>
                </a:lnTo>
                <a:lnTo>
                  <a:pt x="531" y="84"/>
                </a:lnTo>
                <a:lnTo>
                  <a:pt x="535" y="101"/>
                </a:lnTo>
                <a:lnTo>
                  <a:pt x="535" y="101"/>
                </a:lnTo>
                <a:lnTo>
                  <a:pt x="535" y="103"/>
                </a:lnTo>
                <a:lnTo>
                  <a:pt x="537" y="113"/>
                </a:lnTo>
                <a:lnTo>
                  <a:pt x="537" y="117"/>
                </a:lnTo>
                <a:lnTo>
                  <a:pt x="538" y="125"/>
                </a:lnTo>
                <a:lnTo>
                  <a:pt x="538" y="129"/>
                </a:lnTo>
                <a:lnTo>
                  <a:pt x="540" y="139"/>
                </a:lnTo>
                <a:lnTo>
                  <a:pt x="542" y="144"/>
                </a:lnTo>
                <a:lnTo>
                  <a:pt x="542" y="151"/>
                </a:lnTo>
                <a:lnTo>
                  <a:pt x="535" y="151"/>
                </a:lnTo>
                <a:lnTo>
                  <a:pt x="533" y="151"/>
                </a:lnTo>
                <a:lnTo>
                  <a:pt x="531" y="151"/>
                </a:lnTo>
                <a:lnTo>
                  <a:pt x="516" y="150"/>
                </a:lnTo>
                <a:lnTo>
                  <a:pt x="512" y="150"/>
                </a:lnTo>
                <a:lnTo>
                  <a:pt x="511" y="150"/>
                </a:lnTo>
                <a:lnTo>
                  <a:pt x="509" y="150"/>
                </a:lnTo>
                <a:lnTo>
                  <a:pt x="507" y="150"/>
                </a:lnTo>
                <a:lnTo>
                  <a:pt x="506" y="150"/>
                </a:lnTo>
                <a:lnTo>
                  <a:pt x="504" y="150"/>
                </a:lnTo>
                <a:lnTo>
                  <a:pt x="497" y="150"/>
                </a:lnTo>
                <a:lnTo>
                  <a:pt x="487" y="150"/>
                </a:lnTo>
                <a:lnTo>
                  <a:pt x="485" y="150"/>
                </a:lnTo>
                <a:lnTo>
                  <a:pt x="482" y="150"/>
                </a:lnTo>
                <a:lnTo>
                  <a:pt x="475" y="150"/>
                </a:lnTo>
                <a:lnTo>
                  <a:pt x="471" y="150"/>
                </a:lnTo>
                <a:lnTo>
                  <a:pt x="469" y="150"/>
                </a:lnTo>
                <a:lnTo>
                  <a:pt x="468" y="150"/>
                </a:lnTo>
                <a:lnTo>
                  <a:pt x="464" y="150"/>
                </a:lnTo>
                <a:lnTo>
                  <a:pt x="454" y="150"/>
                </a:lnTo>
                <a:lnTo>
                  <a:pt x="452" y="150"/>
                </a:lnTo>
                <a:lnTo>
                  <a:pt x="452" y="150"/>
                </a:lnTo>
                <a:lnTo>
                  <a:pt x="449" y="150"/>
                </a:lnTo>
                <a:lnTo>
                  <a:pt x="447" y="150"/>
                </a:lnTo>
                <a:lnTo>
                  <a:pt x="442" y="150"/>
                </a:lnTo>
                <a:lnTo>
                  <a:pt x="437" y="150"/>
                </a:lnTo>
                <a:lnTo>
                  <a:pt x="432" y="150"/>
                </a:lnTo>
                <a:lnTo>
                  <a:pt x="426" y="150"/>
                </a:lnTo>
                <a:lnTo>
                  <a:pt x="421" y="150"/>
                </a:lnTo>
                <a:lnTo>
                  <a:pt x="420" y="150"/>
                </a:lnTo>
                <a:lnTo>
                  <a:pt x="413" y="150"/>
                </a:lnTo>
                <a:lnTo>
                  <a:pt x="409" y="150"/>
                </a:lnTo>
                <a:lnTo>
                  <a:pt x="409" y="151"/>
                </a:lnTo>
                <a:lnTo>
                  <a:pt x="409" y="162"/>
                </a:lnTo>
                <a:lnTo>
                  <a:pt x="408" y="165"/>
                </a:lnTo>
                <a:lnTo>
                  <a:pt x="408" y="167"/>
                </a:lnTo>
                <a:lnTo>
                  <a:pt x="408" y="174"/>
                </a:lnTo>
                <a:lnTo>
                  <a:pt x="408" y="181"/>
                </a:lnTo>
                <a:lnTo>
                  <a:pt x="408" y="182"/>
                </a:lnTo>
                <a:lnTo>
                  <a:pt x="408" y="184"/>
                </a:lnTo>
                <a:lnTo>
                  <a:pt x="408" y="187"/>
                </a:lnTo>
                <a:lnTo>
                  <a:pt x="408" y="189"/>
                </a:lnTo>
                <a:lnTo>
                  <a:pt x="408" y="199"/>
                </a:lnTo>
                <a:lnTo>
                  <a:pt x="408" y="203"/>
                </a:lnTo>
                <a:lnTo>
                  <a:pt x="408" y="206"/>
                </a:lnTo>
                <a:lnTo>
                  <a:pt x="408" y="206"/>
                </a:lnTo>
                <a:lnTo>
                  <a:pt x="408" y="208"/>
                </a:lnTo>
                <a:lnTo>
                  <a:pt x="408" y="211"/>
                </a:lnTo>
                <a:lnTo>
                  <a:pt x="408" y="218"/>
                </a:lnTo>
                <a:lnTo>
                  <a:pt x="406" y="218"/>
                </a:lnTo>
                <a:lnTo>
                  <a:pt x="404" y="218"/>
                </a:lnTo>
                <a:lnTo>
                  <a:pt x="402" y="218"/>
                </a:lnTo>
                <a:lnTo>
                  <a:pt x="401" y="218"/>
                </a:lnTo>
                <a:lnTo>
                  <a:pt x="399" y="218"/>
                </a:lnTo>
                <a:lnTo>
                  <a:pt x="397" y="218"/>
                </a:lnTo>
                <a:lnTo>
                  <a:pt x="394" y="218"/>
                </a:lnTo>
                <a:lnTo>
                  <a:pt x="392" y="218"/>
                </a:lnTo>
                <a:lnTo>
                  <a:pt x="387" y="218"/>
                </a:lnTo>
                <a:lnTo>
                  <a:pt x="385" y="218"/>
                </a:lnTo>
                <a:lnTo>
                  <a:pt x="383" y="218"/>
                </a:lnTo>
                <a:lnTo>
                  <a:pt x="378" y="218"/>
                </a:lnTo>
                <a:lnTo>
                  <a:pt x="373" y="218"/>
                </a:lnTo>
                <a:lnTo>
                  <a:pt x="368" y="218"/>
                </a:lnTo>
                <a:lnTo>
                  <a:pt x="366" y="218"/>
                </a:lnTo>
                <a:lnTo>
                  <a:pt x="365" y="218"/>
                </a:lnTo>
                <a:lnTo>
                  <a:pt x="363" y="218"/>
                </a:lnTo>
                <a:lnTo>
                  <a:pt x="363" y="218"/>
                </a:lnTo>
                <a:lnTo>
                  <a:pt x="361" y="218"/>
                </a:lnTo>
                <a:lnTo>
                  <a:pt x="359" y="218"/>
                </a:lnTo>
                <a:lnTo>
                  <a:pt x="358" y="218"/>
                </a:lnTo>
                <a:lnTo>
                  <a:pt x="356" y="218"/>
                </a:lnTo>
                <a:lnTo>
                  <a:pt x="354" y="218"/>
                </a:lnTo>
                <a:lnTo>
                  <a:pt x="351" y="218"/>
                </a:lnTo>
                <a:lnTo>
                  <a:pt x="347" y="218"/>
                </a:lnTo>
                <a:lnTo>
                  <a:pt x="344" y="218"/>
                </a:lnTo>
                <a:lnTo>
                  <a:pt x="342" y="218"/>
                </a:lnTo>
                <a:lnTo>
                  <a:pt x="340" y="218"/>
                </a:lnTo>
                <a:lnTo>
                  <a:pt x="339" y="218"/>
                </a:lnTo>
                <a:lnTo>
                  <a:pt x="337" y="218"/>
                </a:lnTo>
                <a:lnTo>
                  <a:pt x="335" y="218"/>
                </a:lnTo>
                <a:lnTo>
                  <a:pt x="334" y="218"/>
                </a:lnTo>
                <a:lnTo>
                  <a:pt x="332" y="218"/>
                </a:lnTo>
                <a:lnTo>
                  <a:pt x="332" y="218"/>
                </a:lnTo>
                <a:lnTo>
                  <a:pt x="330" y="218"/>
                </a:lnTo>
                <a:lnTo>
                  <a:pt x="328" y="218"/>
                </a:lnTo>
                <a:lnTo>
                  <a:pt x="323" y="218"/>
                </a:lnTo>
                <a:lnTo>
                  <a:pt x="322" y="218"/>
                </a:lnTo>
                <a:lnTo>
                  <a:pt x="320" y="218"/>
                </a:lnTo>
                <a:lnTo>
                  <a:pt x="313" y="218"/>
                </a:lnTo>
                <a:lnTo>
                  <a:pt x="306" y="218"/>
                </a:lnTo>
                <a:lnTo>
                  <a:pt x="301" y="218"/>
                </a:lnTo>
                <a:lnTo>
                  <a:pt x="287" y="218"/>
                </a:lnTo>
                <a:lnTo>
                  <a:pt x="287" y="218"/>
                </a:lnTo>
                <a:lnTo>
                  <a:pt x="282" y="218"/>
                </a:lnTo>
                <a:lnTo>
                  <a:pt x="279" y="218"/>
                </a:lnTo>
                <a:lnTo>
                  <a:pt x="272" y="218"/>
                </a:lnTo>
                <a:lnTo>
                  <a:pt x="265" y="218"/>
                </a:lnTo>
                <a:lnTo>
                  <a:pt x="263" y="218"/>
                </a:lnTo>
                <a:lnTo>
                  <a:pt x="260" y="218"/>
                </a:lnTo>
                <a:lnTo>
                  <a:pt x="256" y="218"/>
                </a:lnTo>
                <a:lnTo>
                  <a:pt x="251" y="218"/>
                </a:lnTo>
                <a:lnTo>
                  <a:pt x="249" y="218"/>
                </a:lnTo>
                <a:lnTo>
                  <a:pt x="248" y="218"/>
                </a:lnTo>
                <a:lnTo>
                  <a:pt x="242" y="218"/>
                </a:lnTo>
                <a:lnTo>
                  <a:pt x="241" y="218"/>
                </a:lnTo>
                <a:lnTo>
                  <a:pt x="234" y="218"/>
                </a:lnTo>
                <a:lnTo>
                  <a:pt x="230" y="218"/>
                </a:lnTo>
                <a:lnTo>
                  <a:pt x="227" y="218"/>
                </a:lnTo>
                <a:lnTo>
                  <a:pt x="211" y="218"/>
                </a:lnTo>
                <a:lnTo>
                  <a:pt x="210" y="218"/>
                </a:lnTo>
                <a:lnTo>
                  <a:pt x="206" y="218"/>
                </a:lnTo>
                <a:lnTo>
                  <a:pt x="203" y="218"/>
                </a:lnTo>
                <a:lnTo>
                  <a:pt x="201" y="218"/>
                </a:lnTo>
                <a:lnTo>
                  <a:pt x="196" y="218"/>
                </a:lnTo>
                <a:lnTo>
                  <a:pt x="194" y="218"/>
                </a:lnTo>
                <a:lnTo>
                  <a:pt x="193" y="218"/>
                </a:lnTo>
                <a:lnTo>
                  <a:pt x="191" y="218"/>
                </a:lnTo>
                <a:lnTo>
                  <a:pt x="189" y="218"/>
                </a:lnTo>
                <a:lnTo>
                  <a:pt x="187" y="218"/>
                </a:lnTo>
                <a:lnTo>
                  <a:pt x="184" y="218"/>
                </a:lnTo>
                <a:lnTo>
                  <a:pt x="182" y="218"/>
                </a:lnTo>
                <a:lnTo>
                  <a:pt x="181" y="218"/>
                </a:lnTo>
                <a:lnTo>
                  <a:pt x="179" y="218"/>
                </a:lnTo>
                <a:lnTo>
                  <a:pt x="177" y="218"/>
                </a:lnTo>
                <a:lnTo>
                  <a:pt x="170" y="218"/>
                </a:lnTo>
                <a:lnTo>
                  <a:pt x="168" y="218"/>
                </a:lnTo>
                <a:lnTo>
                  <a:pt x="167" y="218"/>
                </a:lnTo>
                <a:lnTo>
                  <a:pt x="160" y="218"/>
                </a:lnTo>
                <a:lnTo>
                  <a:pt x="158" y="218"/>
                </a:lnTo>
                <a:lnTo>
                  <a:pt x="155" y="218"/>
                </a:lnTo>
                <a:lnTo>
                  <a:pt x="151" y="218"/>
                </a:lnTo>
                <a:lnTo>
                  <a:pt x="150" y="217"/>
                </a:lnTo>
                <a:lnTo>
                  <a:pt x="146" y="217"/>
                </a:lnTo>
                <a:lnTo>
                  <a:pt x="143" y="217"/>
                </a:lnTo>
                <a:lnTo>
                  <a:pt x="138" y="217"/>
                </a:lnTo>
                <a:lnTo>
                  <a:pt x="136" y="217"/>
                </a:lnTo>
                <a:lnTo>
                  <a:pt x="134" y="217"/>
                </a:lnTo>
                <a:lnTo>
                  <a:pt x="132" y="217"/>
                </a:lnTo>
                <a:lnTo>
                  <a:pt x="122" y="217"/>
                </a:lnTo>
                <a:lnTo>
                  <a:pt x="122" y="213"/>
                </a:lnTo>
                <a:lnTo>
                  <a:pt x="122" y="211"/>
                </a:lnTo>
                <a:lnTo>
                  <a:pt x="122" y="208"/>
                </a:lnTo>
                <a:lnTo>
                  <a:pt x="122" y="203"/>
                </a:lnTo>
                <a:lnTo>
                  <a:pt x="122" y="199"/>
                </a:lnTo>
                <a:lnTo>
                  <a:pt x="122" y="194"/>
                </a:lnTo>
                <a:lnTo>
                  <a:pt x="122" y="186"/>
                </a:lnTo>
                <a:lnTo>
                  <a:pt x="122" y="181"/>
                </a:lnTo>
                <a:lnTo>
                  <a:pt x="122" y="175"/>
                </a:lnTo>
                <a:lnTo>
                  <a:pt x="122" y="170"/>
                </a:lnTo>
                <a:lnTo>
                  <a:pt x="122" y="168"/>
                </a:lnTo>
                <a:lnTo>
                  <a:pt x="122" y="167"/>
                </a:lnTo>
                <a:lnTo>
                  <a:pt x="122" y="165"/>
                </a:lnTo>
                <a:lnTo>
                  <a:pt x="124" y="158"/>
                </a:lnTo>
                <a:lnTo>
                  <a:pt x="124" y="155"/>
                </a:lnTo>
                <a:lnTo>
                  <a:pt x="124" y="151"/>
                </a:lnTo>
                <a:lnTo>
                  <a:pt x="124" y="150"/>
                </a:lnTo>
                <a:lnTo>
                  <a:pt x="124" y="148"/>
                </a:lnTo>
                <a:lnTo>
                  <a:pt x="124" y="146"/>
                </a:lnTo>
                <a:lnTo>
                  <a:pt x="124" y="146"/>
                </a:lnTo>
                <a:lnTo>
                  <a:pt x="124" y="144"/>
                </a:lnTo>
                <a:lnTo>
                  <a:pt x="124" y="141"/>
                </a:lnTo>
                <a:lnTo>
                  <a:pt x="124" y="137"/>
                </a:lnTo>
                <a:lnTo>
                  <a:pt x="124" y="136"/>
                </a:lnTo>
                <a:lnTo>
                  <a:pt x="124" y="134"/>
                </a:lnTo>
                <a:lnTo>
                  <a:pt x="124" y="132"/>
                </a:lnTo>
                <a:lnTo>
                  <a:pt x="124" y="131"/>
                </a:lnTo>
                <a:lnTo>
                  <a:pt x="124" y="127"/>
                </a:lnTo>
                <a:lnTo>
                  <a:pt x="124" y="124"/>
                </a:lnTo>
                <a:lnTo>
                  <a:pt x="124" y="120"/>
                </a:lnTo>
                <a:lnTo>
                  <a:pt x="124" y="117"/>
                </a:lnTo>
                <a:lnTo>
                  <a:pt x="124" y="117"/>
                </a:lnTo>
                <a:lnTo>
                  <a:pt x="124" y="113"/>
                </a:lnTo>
                <a:lnTo>
                  <a:pt x="124" y="107"/>
                </a:lnTo>
                <a:lnTo>
                  <a:pt x="124" y="101"/>
                </a:lnTo>
                <a:lnTo>
                  <a:pt x="124" y="100"/>
                </a:lnTo>
                <a:lnTo>
                  <a:pt x="124" y="93"/>
                </a:lnTo>
                <a:lnTo>
                  <a:pt x="124" y="86"/>
                </a:lnTo>
                <a:lnTo>
                  <a:pt x="124" y="82"/>
                </a:lnTo>
                <a:lnTo>
                  <a:pt x="115" y="82"/>
                </a:lnTo>
                <a:lnTo>
                  <a:pt x="112" y="82"/>
                </a:lnTo>
                <a:lnTo>
                  <a:pt x="108" y="82"/>
                </a:lnTo>
                <a:lnTo>
                  <a:pt x="107" y="82"/>
                </a:lnTo>
                <a:lnTo>
                  <a:pt x="107" y="82"/>
                </a:lnTo>
                <a:lnTo>
                  <a:pt x="103" y="82"/>
                </a:lnTo>
                <a:lnTo>
                  <a:pt x="101" y="82"/>
                </a:lnTo>
                <a:lnTo>
                  <a:pt x="96" y="81"/>
                </a:lnTo>
                <a:lnTo>
                  <a:pt x="91" y="81"/>
                </a:lnTo>
                <a:lnTo>
                  <a:pt x="86" y="81"/>
                </a:lnTo>
                <a:lnTo>
                  <a:pt x="79" y="81"/>
                </a:lnTo>
                <a:lnTo>
                  <a:pt x="76" y="81"/>
                </a:lnTo>
                <a:lnTo>
                  <a:pt x="69" y="81"/>
                </a:lnTo>
                <a:lnTo>
                  <a:pt x="65" y="81"/>
                </a:lnTo>
                <a:lnTo>
                  <a:pt x="64" y="81"/>
                </a:lnTo>
                <a:lnTo>
                  <a:pt x="62" y="81"/>
                </a:lnTo>
                <a:lnTo>
                  <a:pt x="60" y="81"/>
                </a:lnTo>
                <a:lnTo>
                  <a:pt x="60" y="81"/>
                </a:lnTo>
                <a:lnTo>
                  <a:pt x="58" y="81"/>
                </a:lnTo>
                <a:lnTo>
                  <a:pt x="55" y="81"/>
                </a:lnTo>
                <a:lnTo>
                  <a:pt x="53" y="81"/>
                </a:lnTo>
                <a:lnTo>
                  <a:pt x="52" y="81"/>
                </a:lnTo>
                <a:lnTo>
                  <a:pt x="50" y="81"/>
                </a:lnTo>
                <a:lnTo>
                  <a:pt x="48" y="81"/>
                </a:lnTo>
                <a:lnTo>
                  <a:pt x="46" y="79"/>
                </a:lnTo>
                <a:lnTo>
                  <a:pt x="46" y="79"/>
                </a:lnTo>
                <a:lnTo>
                  <a:pt x="45" y="79"/>
                </a:lnTo>
                <a:lnTo>
                  <a:pt x="43" y="79"/>
                </a:lnTo>
                <a:lnTo>
                  <a:pt x="38" y="79"/>
                </a:lnTo>
                <a:lnTo>
                  <a:pt x="34" y="79"/>
                </a:lnTo>
                <a:lnTo>
                  <a:pt x="24" y="79"/>
                </a:lnTo>
                <a:lnTo>
                  <a:pt x="22" y="79"/>
                </a:lnTo>
                <a:lnTo>
                  <a:pt x="15" y="79"/>
                </a:lnTo>
                <a:lnTo>
                  <a:pt x="12" y="79"/>
                </a:lnTo>
                <a:lnTo>
                  <a:pt x="9" y="79"/>
                </a:lnTo>
                <a:lnTo>
                  <a:pt x="7" y="77"/>
                </a:lnTo>
                <a:lnTo>
                  <a:pt x="5" y="77"/>
                </a:lnTo>
                <a:lnTo>
                  <a:pt x="0" y="77"/>
                </a:lnTo>
                <a:lnTo>
                  <a:pt x="0" y="76"/>
                </a:lnTo>
                <a:lnTo>
                  <a:pt x="0" y="72"/>
                </a:lnTo>
                <a:lnTo>
                  <a:pt x="0" y="70"/>
                </a:lnTo>
                <a:lnTo>
                  <a:pt x="0" y="64"/>
                </a:lnTo>
                <a:lnTo>
                  <a:pt x="0" y="60"/>
                </a:lnTo>
                <a:lnTo>
                  <a:pt x="0" y="58"/>
                </a:lnTo>
                <a:lnTo>
                  <a:pt x="0" y="57"/>
                </a:lnTo>
                <a:lnTo>
                  <a:pt x="0" y="55"/>
                </a:lnTo>
                <a:lnTo>
                  <a:pt x="0" y="53"/>
                </a:lnTo>
                <a:lnTo>
                  <a:pt x="0" y="51"/>
                </a:lnTo>
                <a:lnTo>
                  <a:pt x="0" y="46"/>
                </a:lnTo>
                <a:lnTo>
                  <a:pt x="0" y="39"/>
                </a:lnTo>
                <a:lnTo>
                  <a:pt x="0" y="38"/>
                </a:lnTo>
                <a:lnTo>
                  <a:pt x="0" y="36"/>
                </a:lnTo>
                <a:lnTo>
                  <a:pt x="0" y="26"/>
                </a:lnTo>
                <a:lnTo>
                  <a:pt x="0" y="24"/>
                </a:lnTo>
                <a:lnTo>
                  <a:pt x="0" y="22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7" name="Freeform 175"/>
          <p:cNvSpPr>
            <a:spLocks/>
          </p:cNvSpPr>
          <p:nvPr/>
        </p:nvSpPr>
        <p:spPr bwMode="auto">
          <a:xfrm>
            <a:off x="4446588" y="3584575"/>
            <a:ext cx="571500" cy="439738"/>
          </a:xfrm>
          <a:custGeom>
            <a:avLst/>
            <a:gdLst/>
            <a:ahLst/>
            <a:cxnLst>
              <a:cxn ang="0">
                <a:pos x="324" y="17"/>
              </a:cxn>
              <a:cxn ang="0">
                <a:pos x="329" y="38"/>
              </a:cxn>
              <a:cxn ang="0">
                <a:pos x="332" y="64"/>
              </a:cxn>
              <a:cxn ang="0">
                <a:pos x="342" y="81"/>
              </a:cxn>
              <a:cxn ang="0">
                <a:pos x="336" y="117"/>
              </a:cxn>
              <a:cxn ang="0">
                <a:pos x="330" y="138"/>
              </a:cxn>
              <a:cxn ang="0">
                <a:pos x="346" y="169"/>
              </a:cxn>
              <a:cxn ang="0">
                <a:pos x="351" y="181"/>
              </a:cxn>
              <a:cxn ang="0">
                <a:pos x="351" y="193"/>
              </a:cxn>
              <a:cxn ang="0">
                <a:pos x="354" y="208"/>
              </a:cxn>
              <a:cxn ang="0">
                <a:pos x="348" y="222"/>
              </a:cxn>
              <a:cxn ang="0">
                <a:pos x="344" y="231"/>
              </a:cxn>
              <a:cxn ang="0">
                <a:pos x="346" y="236"/>
              </a:cxn>
              <a:cxn ang="0">
                <a:pos x="337" y="232"/>
              </a:cxn>
              <a:cxn ang="0">
                <a:pos x="330" y="241"/>
              </a:cxn>
              <a:cxn ang="0">
                <a:pos x="339" y="244"/>
              </a:cxn>
              <a:cxn ang="0">
                <a:pos x="334" y="243"/>
              </a:cxn>
              <a:cxn ang="0">
                <a:pos x="324" y="237"/>
              </a:cxn>
              <a:cxn ang="0">
                <a:pos x="320" y="234"/>
              </a:cxn>
              <a:cxn ang="0">
                <a:pos x="322" y="227"/>
              </a:cxn>
              <a:cxn ang="0">
                <a:pos x="310" y="232"/>
              </a:cxn>
              <a:cxn ang="0">
                <a:pos x="298" y="232"/>
              </a:cxn>
              <a:cxn ang="0">
                <a:pos x="287" y="236"/>
              </a:cxn>
              <a:cxn ang="0">
                <a:pos x="277" y="243"/>
              </a:cxn>
              <a:cxn ang="0">
                <a:pos x="275" y="249"/>
              </a:cxn>
              <a:cxn ang="0">
                <a:pos x="274" y="261"/>
              </a:cxn>
              <a:cxn ang="0">
                <a:pos x="274" y="267"/>
              </a:cxn>
              <a:cxn ang="0">
                <a:pos x="262" y="267"/>
              </a:cxn>
              <a:cxn ang="0">
                <a:pos x="260" y="267"/>
              </a:cxn>
              <a:cxn ang="0">
                <a:pos x="250" y="265"/>
              </a:cxn>
              <a:cxn ang="0">
                <a:pos x="244" y="263"/>
              </a:cxn>
              <a:cxn ang="0">
                <a:pos x="231" y="261"/>
              </a:cxn>
              <a:cxn ang="0">
                <a:pos x="219" y="261"/>
              </a:cxn>
              <a:cxn ang="0">
                <a:pos x="207" y="263"/>
              </a:cxn>
              <a:cxn ang="0">
                <a:pos x="198" y="263"/>
              </a:cxn>
              <a:cxn ang="0">
                <a:pos x="189" y="258"/>
              </a:cxn>
              <a:cxn ang="0">
                <a:pos x="184" y="272"/>
              </a:cxn>
              <a:cxn ang="0">
                <a:pos x="160" y="275"/>
              </a:cxn>
              <a:cxn ang="0">
                <a:pos x="129" y="275"/>
              </a:cxn>
              <a:cxn ang="0">
                <a:pos x="109" y="277"/>
              </a:cxn>
              <a:cxn ang="0">
                <a:pos x="93" y="253"/>
              </a:cxn>
              <a:cxn ang="0">
                <a:pos x="93" y="231"/>
              </a:cxn>
              <a:cxn ang="0">
                <a:pos x="64" y="232"/>
              </a:cxn>
              <a:cxn ang="0">
                <a:pos x="45" y="217"/>
              </a:cxn>
              <a:cxn ang="0">
                <a:pos x="45" y="191"/>
              </a:cxn>
              <a:cxn ang="0">
                <a:pos x="35" y="186"/>
              </a:cxn>
              <a:cxn ang="0">
                <a:pos x="2" y="186"/>
              </a:cxn>
              <a:cxn ang="0">
                <a:pos x="0" y="151"/>
              </a:cxn>
              <a:cxn ang="0">
                <a:pos x="0" y="98"/>
              </a:cxn>
              <a:cxn ang="0">
                <a:pos x="5" y="72"/>
              </a:cxn>
              <a:cxn ang="0">
                <a:pos x="38" y="72"/>
              </a:cxn>
              <a:cxn ang="0">
                <a:pos x="45" y="36"/>
              </a:cxn>
              <a:cxn ang="0">
                <a:pos x="52" y="5"/>
              </a:cxn>
              <a:cxn ang="0">
                <a:pos x="84" y="5"/>
              </a:cxn>
              <a:cxn ang="0">
                <a:pos x="115" y="5"/>
              </a:cxn>
              <a:cxn ang="0">
                <a:pos x="153" y="5"/>
              </a:cxn>
              <a:cxn ang="0">
                <a:pos x="186" y="3"/>
              </a:cxn>
              <a:cxn ang="0">
                <a:pos x="213" y="3"/>
              </a:cxn>
              <a:cxn ang="0">
                <a:pos x="251" y="2"/>
              </a:cxn>
              <a:cxn ang="0">
                <a:pos x="298" y="2"/>
              </a:cxn>
              <a:cxn ang="0">
                <a:pos x="320" y="0"/>
              </a:cxn>
            </a:cxnLst>
            <a:rect l="0" t="0" r="r" b="b"/>
            <a:pathLst>
              <a:path w="360" h="277">
                <a:moveTo>
                  <a:pt x="320" y="0"/>
                </a:moveTo>
                <a:lnTo>
                  <a:pt x="320" y="2"/>
                </a:lnTo>
                <a:lnTo>
                  <a:pt x="320" y="3"/>
                </a:lnTo>
                <a:lnTo>
                  <a:pt x="322" y="5"/>
                </a:lnTo>
                <a:lnTo>
                  <a:pt x="322" y="7"/>
                </a:lnTo>
                <a:lnTo>
                  <a:pt x="324" y="7"/>
                </a:lnTo>
                <a:lnTo>
                  <a:pt x="324" y="10"/>
                </a:lnTo>
                <a:lnTo>
                  <a:pt x="324" y="14"/>
                </a:lnTo>
                <a:lnTo>
                  <a:pt x="324" y="17"/>
                </a:lnTo>
                <a:lnTo>
                  <a:pt x="324" y="19"/>
                </a:lnTo>
                <a:lnTo>
                  <a:pt x="324" y="22"/>
                </a:lnTo>
                <a:lnTo>
                  <a:pt x="324" y="24"/>
                </a:lnTo>
                <a:lnTo>
                  <a:pt x="324" y="26"/>
                </a:lnTo>
                <a:lnTo>
                  <a:pt x="325" y="31"/>
                </a:lnTo>
                <a:lnTo>
                  <a:pt x="325" y="33"/>
                </a:lnTo>
                <a:lnTo>
                  <a:pt x="327" y="34"/>
                </a:lnTo>
                <a:lnTo>
                  <a:pt x="327" y="36"/>
                </a:lnTo>
                <a:lnTo>
                  <a:pt x="329" y="38"/>
                </a:lnTo>
                <a:lnTo>
                  <a:pt x="329" y="40"/>
                </a:lnTo>
                <a:lnTo>
                  <a:pt x="329" y="45"/>
                </a:lnTo>
                <a:lnTo>
                  <a:pt x="329" y="50"/>
                </a:lnTo>
                <a:lnTo>
                  <a:pt x="329" y="52"/>
                </a:lnTo>
                <a:lnTo>
                  <a:pt x="329" y="53"/>
                </a:lnTo>
                <a:lnTo>
                  <a:pt x="330" y="55"/>
                </a:lnTo>
                <a:lnTo>
                  <a:pt x="330" y="57"/>
                </a:lnTo>
                <a:lnTo>
                  <a:pt x="330" y="58"/>
                </a:lnTo>
                <a:lnTo>
                  <a:pt x="332" y="64"/>
                </a:lnTo>
                <a:lnTo>
                  <a:pt x="334" y="67"/>
                </a:lnTo>
                <a:lnTo>
                  <a:pt x="334" y="67"/>
                </a:lnTo>
                <a:lnTo>
                  <a:pt x="336" y="71"/>
                </a:lnTo>
                <a:lnTo>
                  <a:pt x="337" y="71"/>
                </a:lnTo>
                <a:lnTo>
                  <a:pt x="337" y="72"/>
                </a:lnTo>
                <a:lnTo>
                  <a:pt x="339" y="74"/>
                </a:lnTo>
                <a:lnTo>
                  <a:pt x="339" y="76"/>
                </a:lnTo>
                <a:lnTo>
                  <a:pt x="341" y="79"/>
                </a:lnTo>
                <a:lnTo>
                  <a:pt x="342" y="81"/>
                </a:lnTo>
                <a:lnTo>
                  <a:pt x="344" y="83"/>
                </a:lnTo>
                <a:lnTo>
                  <a:pt x="344" y="83"/>
                </a:lnTo>
                <a:lnTo>
                  <a:pt x="346" y="84"/>
                </a:lnTo>
                <a:lnTo>
                  <a:pt x="348" y="96"/>
                </a:lnTo>
                <a:lnTo>
                  <a:pt x="348" y="103"/>
                </a:lnTo>
                <a:lnTo>
                  <a:pt x="348" y="105"/>
                </a:lnTo>
                <a:lnTo>
                  <a:pt x="346" y="107"/>
                </a:lnTo>
                <a:lnTo>
                  <a:pt x="337" y="114"/>
                </a:lnTo>
                <a:lnTo>
                  <a:pt x="336" y="117"/>
                </a:lnTo>
                <a:lnTo>
                  <a:pt x="336" y="119"/>
                </a:lnTo>
                <a:lnTo>
                  <a:pt x="334" y="120"/>
                </a:lnTo>
                <a:lnTo>
                  <a:pt x="334" y="122"/>
                </a:lnTo>
                <a:lnTo>
                  <a:pt x="334" y="124"/>
                </a:lnTo>
                <a:lnTo>
                  <a:pt x="332" y="127"/>
                </a:lnTo>
                <a:lnTo>
                  <a:pt x="329" y="129"/>
                </a:lnTo>
                <a:lnTo>
                  <a:pt x="329" y="131"/>
                </a:lnTo>
                <a:lnTo>
                  <a:pt x="329" y="134"/>
                </a:lnTo>
                <a:lnTo>
                  <a:pt x="330" y="138"/>
                </a:lnTo>
                <a:lnTo>
                  <a:pt x="332" y="141"/>
                </a:lnTo>
                <a:lnTo>
                  <a:pt x="334" y="141"/>
                </a:lnTo>
                <a:lnTo>
                  <a:pt x="334" y="143"/>
                </a:lnTo>
                <a:lnTo>
                  <a:pt x="336" y="150"/>
                </a:lnTo>
                <a:lnTo>
                  <a:pt x="342" y="158"/>
                </a:lnTo>
                <a:lnTo>
                  <a:pt x="344" y="163"/>
                </a:lnTo>
                <a:lnTo>
                  <a:pt x="344" y="165"/>
                </a:lnTo>
                <a:lnTo>
                  <a:pt x="344" y="167"/>
                </a:lnTo>
                <a:lnTo>
                  <a:pt x="346" y="169"/>
                </a:lnTo>
                <a:lnTo>
                  <a:pt x="348" y="172"/>
                </a:lnTo>
                <a:lnTo>
                  <a:pt x="348" y="172"/>
                </a:lnTo>
                <a:lnTo>
                  <a:pt x="349" y="172"/>
                </a:lnTo>
                <a:lnTo>
                  <a:pt x="349" y="174"/>
                </a:lnTo>
                <a:lnTo>
                  <a:pt x="349" y="174"/>
                </a:lnTo>
                <a:lnTo>
                  <a:pt x="349" y="175"/>
                </a:lnTo>
                <a:lnTo>
                  <a:pt x="349" y="177"/>
                </a:lnTo>
                <a:lnTo>
                  <a:pt x="351" y="179"/>
                </a:lnTo>
                <a:lnTo>
                  <a:pt x="351" y="181"/>
                </a:lnTo>
                <a:lnTo>
                  <a:pt x="351" y="182"/>
                </a:lnTo>
                <a:lnTo>
                  <a:pt x="351" y="184"/>
                </a:lnTo>
                <a:lnTo>
                  <a:pt x="351" y="186"/>
                </a:lnTo>
                <a:lnTo>
                  <a:pt x="353" y="188"/>
                </a:lnTo>
                <a:lnTo>
                  <a:pt x="353" y="188"/>
                </a:lnTo>
                <a:lnTo>
                  <a:pt x="351" y="188"/>
                </a:lnTo>
                <a:lnTo>
                  <a:pt x="351" y="189"/>
                </a:lnTo>
                <a:lnTo>
                  <a:pt x="351" y="191"/>
                </a:lnTo>
                <a:lnTo>
                  <a:pt x="351" y="193"/>
                </a:lnTo>
                <a:lnTo>
                  <a:pt x="353" y="194"/>
                </a:lnTo>
                <a:lnTo>
                  <a:pt x="353" y="196"/>
                </a:lnTo>
                <a:lnTo>
                  <a:pt x="353" y="198"/>
                </a:lnTo>
                <a:lnTo>
                  <a:pt x="353" y="200"/>
                </a:lnTo>
                <a:lnTo>
                  <a:pt x="353" y="201"/>
                </a:lnTo>
                <a:lnTo>
                  <a:pt x="353" y="203"/>
                </a:lnTo>
                <a:lnTo>
                  <a:pt x="353" y="205"/>
                </a:lnTo>
                <a:lnTo>
                  <a:pt x="354" y="206"/>
                </a:lnTo>
                <a:lnTo>
                  <a:pt x="354" y="208"/>
                </a:lnTo>
                <a:lnTo>
                  <a:pt x="356" y="210"/>
                </a:lnTo>
                <a:lnTo>
                  <a:pt x="358" y="212"/>
                </a:lnTo>
                <a:lnTo>
                  <a:pt x="358" y="217"/>
                </a:lnTo>
                <a:lnTo>
                  <a:pt x="360" y="218"/>
                </a:lnTo>
                <a:lnTo>
                  <a:pt x="360" y="222"/>
                </a:lnTo>
                <a:lnTo>
                  <a:pt x="358" y="222"/>
                </a:lnTo>
                <a:lnTo>
                  <a:pt x="354" y="222"/>
                </a:lnTo>
                <a:lnTo>
                  <a:pt x="348" y="224"/>
                </a:lnTo>
                <a:lnTo>
                  <a:pt x="348" y="222"/>
                </a:lnTo>
                <a:lnTo>
                  <a:pt x="346" y="222"/>
                </a:lnTo>
                <a:lnTo>
                  <a:pt x="344" y="222"/>
                </a:lnTo>
                <a:lnTo>
                  <a:pt x="342" y="224"/>
                </a:lnTo>
                <a:lnTo>
                  <a:pt x="341" y="224"/>
                </a:lnTo>
                <a:lnTo>
                  <a:pt x="341" y="225"/>
                </a:lnTo>
                <a:lnTo>
                  <a:pt x="341" y="227"/>
                </a:lnTo>
                <a:lnTo>
                  <a:pt x="341" y="229"/>
                </a:lnTo>
                <a:lnTo>
                  <a:pt x="342" y="229"/>
                </a:lnTo>
                <a:lnTo>
                  <a:pt x="344" y="231"/>
                </a:lnTo>
                <a:lnTo>
                  <a:pt x="346" y="231"/>
                </a:lnTo>
                <a:lnTo>
                  <a:pt x="346" y="232"/>
                </a:lnTo>
                <a:lnTo>
                  <a:pt x="348" y="232"/>
                </a:lnTo>
                <a:lnTo>
                  <a:pt x="348" y="234"/>
                </a:lnTo>
                <a:lnTo>
                  <a:pt x="349" y="234"/>
                </a:lnTo>
                <a:lnTo>
                  <a:pt x="349" y="236"/>
                </a:lnTo>
                <a:lnTo>
                  <a:pt x="349" y="237"/>
                </a:lnTo>
                <a:lnTo>
                  <a:pt x="348" y="236"/>
                </a:lnTo>
                <a:lnTo>
                  <a:pt x="346" y="236"/>
                </a:lnTo>
                <a:lnTo>
                  <a:pt x="344" y="236"/>
                </a:lnTo>
                <a:lnTo>
                  <a:pt x="344" y="237"/>
                </a:lnTo>
                <a:lnTo>
                  <a:pt x="342" y="237"/>
                </a:lnTo>
                <a:lnTo>
                  <a:pt x="341" y="237"/>
                </a:lnTo>
                <a:lnTo>
                  <a:pt x="341" y="236"/>
                </a:lnTo>
                <a:lnTo>
                  <a:pt x="339" y="236"/>
                </a:lnTo>
                <a:lnTo>
                  <a:pt x="339" y="234"/>
                </a:lnTo>
                <a:lnTo>
                  <a:pt x="337" y="234"/>
                </a:lnTo>
                <a:lnTo>
                  <a:pt x="337" y="232"/>
                </a:lnTo>
                <a:lnTo>
                  <a:pt x="336" y="232"/>
                </a:lnTo>
                <a:lnTo>
                  <a:pt x="334" y="232"/>
                </a:lnTo>
                <a:lnTo>
                  <a:pt x="334" y="232"/>
                </a:lnTo>
                <a:lnTo>
                  <a:pt x="332" y="234"/>
                </a:lnTo>
                <a:lnTo>
                  <a:pt x="330" y="236"/>
                </a:lnTo>
                <a:lnTo>
                  <a:pt x="330" y="237"/>
                </a:lnTo>
                <a:lnTo>
                  <a:pt x="329" y="237"/>
                </a:lnTo>
                <a:lnTo>
                  <a:pt x="329" y="239"/>
                </a:lnTo>
                <a:lnTo>
                  <a:pt x="330" y="241"/>
                </a:lnTo>
                <a:lnTo>
                  <a:pt x="332" y="241"/>
                </a:lnTo>
                <a:lnTo>
                  <a:pt x="332" y="239"/>
                </a:lnTo>
                <a:lnTo>
                  <a:pt x="334" y="239"/>
                </a:lnTo>
                <a:lnTo>
                  <a:pt x="334" y="239"/>
                </a:lnTo>
                <a:lnTo>
                  <a:pt x="336" y="239"/>
                </a:lnTo>
                <a:lnTo>
                  <a:pt x="337" y="241"/>
                </a:lnTo>
                <a:lnTo>
                  <a:pt x="339" y="241"/>
                </a:lnTo>
                <a:lnTo>
                  <a:pt x="339" y="243"/>
                </a:lnTo>
                <a:lnTo>
                  <a:pt x="339" y="244"/>
                </a:lnTo>
                <a:lnTo>
                  <a:pt x="337" y="244"/>
                </a:lnTo>
                <a:lnTo>
                  <a:pt x="337" y="246"/>
                </a:lnTo>
                <a:lnTo>
                  <a:pt x="336" y="246"/>
                </a:lnTo>
                <a:lnTo>
                  <a:pt x="336" y="248"/>
                </a:lnTo>
                <a:lnTo>
                  <a:pt x="334" y="248"/>
                </a:lnTo>
                <a:lnTo>
                  <a:pt x="334" y="248"/>
                </a:lnTo>
                <a:lnTo>
                  <a:pt x="334" y="246"/>
                </a:lnTo>
                <a:lnTo>
                  <a:pt x="334" y="244"/>
                </a:lnTo>
                <a:lnTo>
                  <a:pt x="334" y="243"/>
                </a:lnTo>
                <a:lnTo>
                  <a:pt x="332" y="243"/>
                </a:lnTo>
                <a:lnTo>
                  <a:pt x="330" y="243"/>
                </a:lnTo>
                <a:lnTo>
                  <a:pt x="329" y="243"/>
                </a:lnTo>
                <a:lnTo>
                  <a:pt x="327" y="243"/>
                </a:lnTo>
                <a:lnTo>
                  <a:pt x="325" y="243"/>
                </a:lnTo>
                <a:lnTo>
                  <a:pt x="325" y="241"/>
                </a:lnTo>
                <a:lnTo>
                  <a:pt x="325" y="239"/>
                </a:lnTo>
                <a:lnTo>
                  <a:pt x="325" y="237"/>
                </a:lnTo>
                <a:lnTo>
                  <a:pt x="324" y="237"/>
                </a:lnTo>
                <a:lnTo>
                  <a:pt x="322" y="237"/>
                </a:lnTo>
                <a:lnTo>
                  <a:pt x="322" y="239"/>
                </a:lnTo>
                <a:lnTo>
                  <a:pt x="320" y="239"/>
                </a:lnTo>
                <a:lnTo>
                  <a:pt x="320" y="239"/>
                </a:lnTo>
                <a:lnTo>
                  <a:pt x="318" y="237"/>
                </a:lnTo>
                <a:lnTo>
                  <a:pt x="318" y="236"/>
                </a:lnTo>
                <a:lnTo>
                  <a:pt x="318" y="234"/>
                </a:lnTo>
                <a:lnTo>
                  <a:pt x="320" y="234"/>
                </a:lnTo>
                <a:lnTo>
                  <a:pt x="320" y="234"/>
                </a:lnTo>
                <a:lnTo>
                  <a:pt x="320" y="232"/>
                </a:lnTo>
                <a:lnTo>
                  <a:pt x="322" y="232"/>
                </a:lnTo>
                <a:lnTo>
                  <a:pt x="324" y="232"/>
                </a:lnTo>
                <a:lnTo>
                  <a:pt x="325" y="232"/>
                </a:lnTo>
                <a:lnTo>
                  <a:pt x="325" y="231"/>
                </a:lnTo>
                <a:lnTo>
                  <a:pt x="324" y="231"/>
                </a:lnTo>
                <a:lnTo>
                  <a:pt x="324" y="229"/>
                </a:lnTo>
                <a:lnTo>
                  <a:pt x="324" y="227"/>
                </a:lnTo>
                <a:lnTo>
                  <a:pt x="322" y="227"/>
                </a:lnTo>
                <a:lnTo>
                  <a:pt x="320" y="225"/>
                </a:lnTo>
                <a:lnTo>
                  <a:pt x="320" y="225"/>
                </a:lnTo>
                <a:lnTo>
                  <a:pt x="317" y="225"/>
                </a:lnTo>
                <a:lnTo>
                  <a:pt x="315" y="227"/>
                </a:lnTo>
                <a:lnTo>
                  <a:pt x="313" y="227"/>
                </a:lnTo>
                <a:lnTo>
                  <a:pt x="311" y="227"/>
                </a:lnTo>
                <a:lnTo>
                  <a:pt x="311" y="229"/>
                </a:lnTo>
                <a:lnTo>
                  <a:pt x="310" y="231"/>
                </a:lnTo>
                <a:lnTo>
                  <a:pt x="310" y="232"/>
                </a:lnTo>
                <a:lnTo>
                  <a:pt x="308" y="232"/>
                </a:lnTo>
                <a:lnTo>
                  <a:pt x="308" y="232"/>
                </a:lnTo>
                <a:lnTo>
                  <a:pt x="306" y="232"/>
                </a:lnTo>
                <a:lnTo>
                  <a:pt x="306" y="234"/>
                </a:lnTo>
                <a:lnTo>
                  <a:pt x="305" y="234"/>
                </a:lnTo>
                <a:lnTo>
                  <a:pt x="305" y="234"/>
                </a:lnTo>
                <a:lnTo>
                  <a:pt x="303" y="234"/>
                </a:lnTo>
                <a:lnTo>
                  <a:pt x="299" y="232"/>
                </a:lnTo>
                <a:lnTo>
                  <a:pt x="298" y="232"/>
                </a:lnTo>
                <a:lnTo>
                  <a:pt x="296" y="232"/>
                </a:lnTo>
                <a:lnTo>
                  <a:pt x="294" y="232"/>
                </a:lnTo>
                <a:lnTo>
                  <a:pt x="293" y="232"/>
                </a:lnTo>
                <a:lnTo>
                  <a:pt x="291" y="232"/>
                </a:lnTo>
                <a:lnTo>
                  <a:pt x="291" y="234"/>
                </a:lnTo>
                <a:lnTo>
                  <a:pt x="291" y="236"/>
                </a:lnTo>
                <a:lnTo>
                  <a:pt x="289" y="236"/>
                </a:lnTo>
                <a:lnTo>
                  <a:pt x="289" y="236"/>
                </a:lnTo>
                <a:lnTo>
                  <a:pt x="287" y="236"/>
                </a:lnTo>
                <a:lnTo>
                  <a:pt x="286" y="236"/>
                </a:lnTo>
                <a:lnTo>
                  <a:pt x="284" y="237"/>
                </a:lnTo>
                <a:lnTo>
                  <a:pt x="282" y="237"/>
                </a:lnTo>
                <a:lnTo>
                  <a:pt x="281" y="239"/>
                </a:lnTo>
                <a:lnTo>
                  <a:pt x="279" y="241"/>
                </a:lnTo>
                <a:lnTo>
                  <a:pt x="277" y="241"/>
                </a:lnTo>
                <a:lnTo>
                  <a:pt x="277" y="243"/>
                </a:lnTo>
                <a:lnTo>
                  <a:pt x="275" y="243"/>
                </a:lnTo>
                <a:lnTo>
                  <a:pt x="277" y="243"/>
                </a:lnTo>
                <a:lnTo>
                  <a:pt x="277" y="244"/>
                </a:lnTo>
                <a:lnTo>
                  <a:pt x="279" y="246"/>
                </a:lnTo>
                <a:lnTo>
                  <a:pt x="281" y="246"/>
                </a:lnTo>
                <a:lnTo>
                  <a:pt x="281" y="248"/>
                </a:lnTo>
                <a:lnTo>
                  <a:pt x="281" y="248"/>
                </a:lnTo>
                <a:lnTo>
                  <a:pt x="281" y="249"/>
                </a:lnTo>
                <a:lnTo>
                  <a:pt x="279" y="249"/>
                </a:lnTo>
                <a:lnTo>
                  <a:pt x="277" y="249"/>
                </a:lnTo>
                <a:lnTo>
                  <a:pt x="275" y="249"/>
                </a:lnTo>
                <a:lnTo>
                  <a:pt x="274" y="249"/>
                </a:lnTo>
                <a:lnTo>
                  <a:pt x="274" y="251"/>
                </a:lnTo>
                <a:lnTo>
                  <a:pt x="274" y="253"/>
                </a:lnTo>
                <a:lnTo>
                  <a:pt x="275" y="255"/>
                </a:lnTo>
                <a:lnTo>
                  <a:pt x="275" y="256"/>
                </a:lnTo>
                <a:lnTo>
                  <a:pt x="274" y="258"/>
                </a:lnTo>
                <a:lnTo>
                  <a:pt x="274" y="260"/>
                </a:lnTo>
                <a:lnTo>
                  <a:pt x="274" y="260"/>
                </a:lnTo>
                <a:lnTo>
                  <a:pt x="274" y="261"/>
                </a:lnTo>
                <a:lnTo>
                  <a:pt x="274" y="263"/>
                </a:lnTo>
                <a:lnTo>
                  <a:pt x="274" y="263"/>
                </a:lnTo>
                <a:lnTo>
                  <a:pt x="274" y="263"/>
                </a:lnTo>
                <a:lnTo>
                  <a:pt x="274" y="265"/>
                </a:lnTo>
                <a:lnTo>
                  <a:pt x="275" y="265"/>
                </a:lnTo>
                <a:lnTo>
                  <a:pt x="275" y="267"/>
                </a:lnTo>
                <a:lnTo>
                  <a:pt x="275" y="268"/>
                </a:lnTo>
                <a:lnTo>
                  <a:pt x="274" y="268"/>
                </a:lnTo>
                <a:lnTo>
                  <a:pt x="274" y="267"/>
                </a:lnTo>
                <a:lnTo>
                  <a:pt x="272" y="267"/>
                </a:lnTo>
                <a:lnTo>
                  <a:pt x="272" y="268"/>
                </a:lnTo>
                <a:lnTo>
                  <a:pt x="270" y="268"/>
                </a:lnTo>
                <a:lnTo>
                  <a:pt x="270" y="270"/>
                </a:lnTo>
                <a:lnTo>
                  <a:pt x="268" y="270"/>
                </a:lnTo>
                <a:lnTo>
                  <a:pt x="267" y="270"/>
                </a:lnTo>
                <a:lnTo>
                  <a:pt x="265" y="268"/>
                </a:lnTo>
                <a:lnTo>
                  <a:pt x="263" y="267"/>
                </a:lnTo>
                <a:lnTo>
                  <a:pt x="262" y="267"/>
                </a:lnTo>
                <a:lnTo>
                  <a:pt x="262" y="268"/>
                </a:lnTo>
                <a:lnTo>
                  <a:pt x="260" y="267"/>
                </a:lnTo>
                <a:lnTo>
                  <a:pt x="260" y="265"/>
                </a:lnTo>
                <a:lnTo>
                  <a:pt x="260" y="265"/>
                </a:lnTo>
                <a:lnTo>
                  <a:pt x="260" y="263"/>
                </a:lnTo>
                <a:lnTo>
                  <a:pt x="258" y="263"/>
                </a:lnTo>
                <a:lnTo>
                  <a:pt x="258" y="265"/>
                </a:lnTo>
                <a:lnTo>
                  <a:pt x="260" y="265"/>
                </a:lnTo>
                <a:lnTo>
                  <a:pt x="260" y="267"/>
                </a:lnTo>
                <a:lnTo>
                  <a:pt x="258" y="267"/>
                </a:lnTo>
                <a:lnTo>
                  <a:pt x="256" y="267"/>
                </a:lnTo>
                <a:lnTo>
                  <a:pt x="256" y="265"/>
                </a:lnTo>
                <a:lnTo>
                  <a:pt x="255" y="265"/>
                </a:lnTo>
                <a:lnTo>
                  <a:pt x="255" y="263"/>
                </a:lnTo>
                <a:lnTo>
                  <a:pt x="253" y="263"/>
                </a:lnTo>
                <a:lnTo>
                  <a:pt x="251" y="263"/>
                </a:lnTo>
                <a:lnTo>
                  <a:pt x="250" y="263"/>
                </a:lnTo>
                <a:lnTo>
                  <a:pt x="250" y="265"/>
                </a:lnTo>
                <a:lnTo>
                  <a:pt x="250" y="267"/>
                </a:lnTo>
                <a:lnTo>
                  <a:pt x="248" y="267"/>
                </a:lnTo>
                <a:lnTo>
                  <a:pt x="248" y="265"/>
                </a:lnTo>
                <a:lnTo>
                  <a:pt x="248" y="263"/>
                </a:lnTo>
                <a:lnTo>
                  <a:pt x="246" y="263"/>
                </a:lnTo>
                <a:lnTo>
                  <a:pt x="244" y="263"/>
                </a:lnTo>
                <a:lnTo>
                  <a:pt x="244" y="265"/>
                </a:lnTo>
                <a:lnTo>
                  <a:pt x="244" y="265"/>
                </a:lnTo>
                <a:lnTo>
                  <a:pt x="244" y="263"/>
                </a:lnTo>
                <a:lnTo>
                  <a:pt x="244" y="263"/>
                </a:lnTo>
                <a:lnTo>
                  <a:pt x="243" y="263"/>
                </a:lnTo>
                <a:lnTo>
                  <a:pt x="243" y="261"/>
                </a:lnTo>
                <a:lnTo>
                  <a:pt x="241" y="261"/>
                </a:lnTo>
                <a:lnTo>
                  <a:pt x="238" y="261"/>
                </a:lnTo>
                <a:lnTo>
                  <a:pt x="236" y="261"/>
                </a:lnTo>
                <a:lnTo>
                  <a:pt x="234" y="261"/>
                </a:lnTo>
                <a:lnTo>
                  <a:pt x="232" y="261"/>
                </a:lnTo>
                <a:lnTo>
                  <a:pt x="231" y="261"/>
                </a:lnTo>
                <a:lnTo>
                  <a:pt x="229" y="263"/>
                </a:lnTo>
                <a:lnTo>
                  <a:pt x="229" y="263"/>
                </a:lnTo>
                <a:lnTo>
                  <a:pt x="227" y="263"/>
                </a:lnTo>
                <a:lnTo>
                  <a:pt x="225" y="263"/>
                </a:lnTo>
                <a:lnTo>
                  <a:pt x="224" y="263"/>
                </a:lnTo>
                <a:lnTo>
                  <a:pt x="222" y="263"/>
                </a:lnTo>
                <a:lnTo>
                  <a:pt x="220" y="263"/>
                </a:lnTo>
                <a:lnTo>
                  <a:pt x="219" y="263"/>
                </a:lnTo>
                <a:lnTo>
                  <a:pt x="219" y="261"/>
                </a:lnTo>
                <a:lnTo>
                  <a:pt x="219" y="260"/>
                </a:lnTo>
                <a:lnTo>
                  <a:pt x="217" y="260"/>
                </a:lnTo>
                <a:lnTo>
                  <a:pt x="215" y="260"/>
                </a:lnTo>
                <a:lnTo>
                  <a:pt x="213" y="260"/>
                </a:lnTo>
                <a:lnTo>
                  <a:pt x="213" y="260"/>
                </a:lnTo>
                <a:lnTo>
                  <a:pt x="212" y="261"/>
                </a:lnTo>
                <a:lnTo>
                  <a:pt x="210" y="263"/>
                </a:lnTo>
                <a:lnTo>
                  <a:pt x="208" y="263"/>
                </a:lnTo>
                <a:lnTo>
                  <a:pt x="207" y="263"/>
                </a:lnTo>
                <a:lnTo>
                  <a:pt x="205" y="261"/>
                </a:lnTo>
                <a:lnTo>
                  <a:pt x="203" y="263"/>
                </a:lnTo>
                <a:lnTo>
                  <a:pt x="205" y="263"/>
                </a:lnTo>
                <a:lnTo>
                  <a:pt x="203" y="263"/>
                </a:lnTo>
                <a:lnTo>
                  <a:pt x="201" y="263"/>
                </a:lnTo>
                <a:lnTo>
                  <a:pt x="200" y="263"/>
                </a:lnTo>
                <a:lnTo>
                  <a:pt x="200" y="263"/>
                </a:lnTo>
                <a:lnTo>
                  <a:pt x="198" y="263"/>
                </a:lnTo>
                <a:lnTo>
                  <a:pt x="198" y="263"/>
                </a:lnTo>
                <a:lnTo>
                  <a:pt x="198" y="263"/>
                </a:lnTo>
                <a:lnTo>
                  <a:pt x="196" y="263"/>
                </a:lnTo>
                <a:lnTo>
                  <a:pt x="195" y="263"/>
                </a:lnTo>
                <a:lnTo>
                  <a:pt x="195" y="261"/>
                </a:lnTo>
                <a:lnTo>
                  <a:pt x="193" y="261"/>
                </a:lnTo>
                <a:lnTo>
                  <a:pt x="193" y="260"/>
                </a:lnTo>
                <a:lnTo>
                  <a:pt x="191" y="260"/>
                </a:lnTo>
                <a:lnTo>
                  <a:pt x="191" y="258"/>
                </a:lnTo>
                <a:lnTo>
                  <a:pt x="189" y="258"/>
                </a:lnTo>
                <a:lnTo>
                  <a:pt x="189" y="256"/>
                </a:lnTo>
                <a:lnTo>
                  <a:pt x="189" y="258"/>
                </a:lnTo>
                <a:lnTo>
                  <a:pt x="188" y="258"/>
                </a:lnTo>
                <a:lnTo>
                  <a:pt x="186" y="258"/>
                </a:lnTo>
                <a:lnTo>
                  <a:pt x="184" y="258"/>
                </a:lnTo>
                <a:lnTo>
                  <a:pt x="184" y="263"/>
                </a:lnTo>
                <a:lnTo>
                  <a:pt x="184" y="267"/>
                </a:lnTo>
                <a:lnTo>
                  <a:pt x="184" y="268"/>
                </a:lnTo>
                <a:lnTo>
                  <a:pt x="184" y="272"/>
                </a:lnTo>
                <a:lnTo>
                  <a:pt x="184" y="274"/>
                </a:lnTo>
                <a:lnTo>
                  <a:pt x="184" y="275"/>
                </a:lnTo>
                <a:lnTo>
                  <a:pt x="182" y="275"/>
                </a:lnTo>
                <a:lnTo>
                  <a:pt x="177" y="275"/>
                </a:lnTo>
                <a:lnTo>
                  <a:pt x="174" y="275"/>
                </a:lnTo>
                <a:lnTo>
                  <a:pt x="172" y="275"/>
                </a:lnTo>
                <a:lnTo>
                  <a:pt x="167" y="275"/>
                </a:lnTo>
                <a:lnTo>
                  <a:pt x="165" y="275"/>
                </a:lnTo>
                <a:lnTo>
                  <a:pt x="160" y="275"/>
                </a:lnTo>
                <a:lnTo>
                  <a:pt x="155" y="275"/>
                </a:lnTo>
                <a:lnTo>
                  <a:pt x="153" y="275"/>
                </a:lnTo>
                <a:lnTo>
                  <a:pt x="152" y="275"/>
                </a:lnTo>
                <a:lnTo>
                  <a:pt x="145" y="275"/>
                </a:lnTo>
                <a:lnTo>
                  <a:pt x="143" y="275"/>
                </a:lnTo>
                <a:lnTo>
                  <a:pt x="138" y="275"/>
                </a:lnTo>
                <a:lnTo>
                  <a:pt x="136" y="275"/>
                </a:lnTo>
                <a:lnTo>
                  <a:pt x="134" y="275"/>
                </a:lnTo>
                <a:lnTo>
                  <a:pt x="129" y="275"/>
                </a:lnTo>
                <a:lnTo>
                  <a:pt x="126" y="275"/>
                </a:lnTo>
                <a:lnTo>
                  <a:pt x="124" y="275"/>
                </a:lnTo>
                <a:lnTo>
                  <a:pt x="122" y="275"/>
                </a:lnTo>
                <a:lnTo>
                  <a:pt x="117" y="275"/>
                </a:lnTo>
                <a:lnTo>
                  <a:pt x="115" y="277"/>
                </a:lnTo>
                <a:lnTo>
                  <a:pt x="114" y="277"/>
                </a:lnTo>
                <a:lnTo>
                  <a:pt x="110" y="277"/>
                </a:lnTo>
                <a:lnTo>
                  <a:pt x="109" y="277"/>
                </a:lnTo>
                <a:lnTo>
                  <a:pt x="109" y="277"/>
                </a:lnTo>
                <a:lnTo>
                  <a:pt x="107" y="277"/>
                </a:lnTo>
                <a:lnTo>
                  <a:pt x="102" y="277"/>
                </a:lnTo>
                <a:lnTo>
                  <a:pt x="96" y="277"/>
                </a:lnTo>
                <a:lnTo>
                  <a:pt x="93" y="277"/>
                </a:lnTo>
                <a:lnTo>
                  <a:pt x="93" y="275"/>
                </a:lnTo>
                <a:lnTo>
                  <a:pt x="93" y="267"/>
                </a:lnTo>
                <a:lnTo>
                  <a:pt x="93" y="261"/>
                </a:lnTo>
                <a:lnTo>
                  <a:pt x="93" y="256"/>
                </a:lnTo>
                <a:lnTo>
                  <a:pt x="93" y="253"/>
                </a:lnTo>
                <a:lnTo>
                  <a:pt x="93" y="249"/>
                </a:lnTo>
                <a:lnTo>
                  <a:pt x="93" y="248"/>
                </a:lnTo>
                <a:lnTo>
                  <a:pt x="93" y="248"/>
                </a:lnTo>
                <a:lnTo>
                  <a:pt x="93" y="246"/>
                </a:lnTo>
                <a:lnTo>
                  <a:pt x="93" y="243"/>
                </a:lnTo>
                <a:lnTo>
                  <a:pt x="93" y="241"/>
                </a:lnTo>
                <a:lnTo>
                  <a:pt x="93" y="236"/>
                </a:lnTo>
                <a:lnTo>
                  <a:pt x="93" y="234"/>
                </a:lnTo>
                <a:lnTo>
                  <a:pt x="93" y="231"/>
                </a:lnTo>
                <a:lnTo>
                  <a:pt x="84" y="231"/>
                </a:lnTo>
                <a:lnTo>
                  <a:pt x="83" y="231"/>
                </a:lnTo>
                <a:lnTo>
                  <a:pt x="81" y="231"/>
                </a:lnTo>
                <a:lnTo>
                  <a:pt x="79" y="231"/>
                </a:lnTo>
                <a:lnTo>
                  <a:pt x="78" y="231"/>
                </a:lnTo>
                <a:lnTo>
                  <a:pt x="78" y="232"/>
                </a:lnTo>
                <a:lnTo>
                  <a:pt x="72" y="232"/>
                </a:lnTo>
                <a:lnTo>
                  <a:pt x="66" y="232"/>
                </a:lnTo>
                <a:lnTo>
                  <a:pt x="64" y="232"/>
                </a:lnTo>
                <a:lnTo>
                  <a:pt x="59" y="232"/>
                </a:lnTo>
                <a:lnTo>
                  <a:pt x="55" y="232"/>
                </a:lnTo>
                <a:lnTo>
                  <a:pt x="53" y="232"/>
                </a:lnTo>
                <a:lnTo>
                  <a:pt x="48" y="232"/>
                </a:lnTo>
                <a:lnTo>
                  <a:pt x="47" y="232"/>
                </a:lnTo>
                <a:lnTo>
                  <a:pt x="47" y="225"/>
                </a:lnTo>
                <a:lnTo>
                  <a:pt x="45" y="224"/>
                </a:lnTo>
                <a:lnTo>
                  <a:pt x="45" y="218"/>
                </a:lnTo>
                <a:lnTo>
                  <a:pt x="45" y="217"/>
                </a:lnTo>
                <a:lnTo>
                  <a:pt x="45" y="215"/>
                </a:lnTo>
                <a:lnTo>
                  <a:pt x="45" y="213"/>
                </a:lnTo>
                <a:lnTo>
                  <a:pt x="45" y="212"/>
                </a:lnTo>
                <a:lnTo>
                  <a:pt x="45" y="208"/>
                </a:lnTo>
                <a:lnTo>
                  <a:pt x="45" y="201"/>
                </a:lnTo>
                <a:lnTo>
                  <a:pt x="45" y="200"/>
                </a:lnTo>
                <a:lnTo>
                  <a:pt x="45" y="198"/>
                </a:lnTo>
                <a:lnTo>
                  <a:pt x="45" y="196"/>
                </a:lnTo>
                <a:lnTo>
                  <a:pt x="45" y="191"/>
                </a:lnTo>
                <a:lnTo>
                  <a:pt x="45" y="189"/>
                </a:lnTo>
                <a:lnTo>
                  <a:pt x="45" y="188"/>
                </a:lnTo>
                <a:lnTo>
                  <a:pt x="45" y="186"/>
                </a:lnTo>
                <a:lnTo>
                  <a:pt x="43" y="186"/>
                </a:lnTo>
                <a:lnTo>
                  <a:pt x="41" y="186"/>
                </a:lnTo>
                <a:lnTo>
                  <a:pt x="40" y="186"/>
                </a:lnTo>
                <a:lnTo>
                  <a:pt x="38" y="186"/>
                </a:lnTo>
                <a:lnTo>
                  <a:pt x="36" y="186"/>
                </a:lnTo>
                <a:lnTo>
                  <a:pt x="35" y="186"/>
                </a:lnTo>
                <a:lnTo>
                  <a:pt x="33" y="186"/>
                </a:lnTo>
                <a:lnTo>
                  <a:pt x="29" y="186"/>
                </a:lnTo>
                <a:lnTo>
                  <a:pt x="28" y="186"/>
                </a:lnTo>
                <a:lnTo>
                  <a:pt x="23" y="186"/>
                </a:lnTo>
                <a:lnTo>
                  <a:pt x="17" y="186"/>
                </a:lnTo>
                <a:lnTo>
                  <a:pt x="14" y="186"/>
                </a:lnTo>
                <a:lnTo>
                  <a:pt x="9" y="186"/>
                </a:lnTo>
                <a:lnTo>
                  <a:pt x="7" y="186"/>
                </a:lnTo>
                <a:lnTo>
                  <a:pt x="2" y="186"/>
                </a:lnTo>
                <a:lnTo>
                  <a:pt x="0" y="186"/>
                </a:lnTo>
                <a:lnTo>
                  <a:pt x="0" y="182"/>
                </a:lnTo>
                <a:lnTo>
                  <a:pt x="0" y="181"/>
                </a:lnTo>
                <a:lnTo>
                  <a:pt x="0" y="174"/>
                </a:lnTo>
                <a:lnTo>
                  <a:pt x="0" y="169"/>
                </a:lnTo>
                <a:lnTo>
                  <a:pt x="0" y="165"/>
                </a:lnTo>
                <a:lnTo>
                  <a:pt x="0" y="163"/>
                </a:lnTo>
                <a:lnTo>
                  <a:pt x="0" y="158"/>
                </a:lnTo>
                <a:lnTo>
                  <a:pt x="0" y="151"/>
                </a:lnTo>
                <a:lnTo>
                  <a:pt x="0" y="150"/>
                </a:lnTo>
                <a:lnTo>
                  <a:pt x="0" y="139"/>
                </a:lnTo>
                <a:lnTo>
                  <a:pt x="0" y="138"/>
                </a:lnTo>
                <a:lnTo>
                  <a:pt x="0" y="127"/>
                </a:lnTo>
                <a:lnTo>
                  <a:pt x="0" y="127"/>
                </a:lnTo>
                <a:lnTo>
                  <a:pt x="0" y="114"/>
                </a:lnTo>
                <a:lnTo>
                  <a:pt x="0" y="112"/>
                </a:lnTo>
                <a:lnTo>
                  <a:pt x="0" y="105"/>
                </a:lnTo>
                <a:lnTo>
                  <a:pt x="0" y="98"/>
                </a:lnTo>
                <a:lnTo>
                  <a:pt x="0" y="93"/>
                </a:lnTo>
                <a:lnTo>
                  <a:pt x="0" y="91"/>
                </a:lnTo>
                <a:lnTo>
                  <a:pt x="0" y="88"/>
                </a:lnTo>
                <a:lnTo>
                  <a:pt x="0" y="86"/>
                </a:lnTo>
                <a:lnTo>
                  <a:pt x="0" y="83"/>
                </a:lnTo>
                <a:lnTo>
                  <a:pt x="0" y="77"/>
                </a:lnTo>
                <a:lnTo>
                  <a:pt x="0" y="72"/>
                </a:lnTo>
                <a:lnTo>
                  <a:pt x="2" y="72"/>
                </a:lnTo>
                <a:lnTo>
                  <a:pt x="5" y="72"/>
                </a:lnTo>
                <a:lnTo>
                  <a:pt x="10" y="72"/>
                </a:lnTo>
                <a:lnTo>
                  <a:pt x="12" y="72"/>
                </a:lnTo>
                <a:lnTo>
                  <a:pt x="14" y="72"/>
                </a:lnTo>
                <a:lnTo>
                  <a:pt x="16" y="72"/>
                </a:lnTo>
                <a:lnTo>
                  <a:pt x="17" y="72"/>
                </a:lnTo>
                <a:lnTo>
                  <a:pt x="23" y="72"/>
                </a:lnTo>
                <a:lnTo>
                  <a:pt x="33" y="72"/>
                </a:lnTo>
                <a:lnTo>
                  <a:pt x="35" y="72"/>
                </a:lnTo>
                <a:lnTo>
                  <a:pt x="38" y="72"/>
                </a:lnTo>
                <a:lnTo>
                  <a:pt x="45" y="72"/>
                </a:lnTo>
                <a:lnTo>
                  <a:pt x="45" y="67"/>
                </a:lnTo>
                <a:lnTo>
                  <a:pt x="45" y="62"/>
                </a:lnTo>
                <a:lnTo>
                  <a:pt x="45" y="55"/>
                </a:lnTo>
                <a:lnTo>
                  <a:pt x="45" y="53"/>
                </a:lnTo>
                <a:lnTo>
                  <a:pt x="45" y="52"/>
                </a:lnTo>
                <a:lnTo>
                  <a:pt x="45" y="50"/>
                </a:lnTo>
                <a:lnTo>
                  <a:pt x="45" y="38"/>
                </a:lnTo>
                <a:lnTo>
                  <a:pt x="45" y="36"/>
                </a:lnTo>
                <a:lnTo>
                  <a:pt x="45" y="34"/>
                </a:lnTo>
                <a:lnTo>
                  <a:pt x="45" y="26"/>
                </a:lnTo>
                <a:lnTo>
                  <a:pt x="45" y="22"/>
                </a:lnTo>
                <a:lnTo>
                  <a:pt x="45" y="22"/>
                </a:lnTo>
                <a:lnTo>
                  <a:pt x="45" y="15"/>
                </a:lnTo>
                <a:lnTo>
                  <a:pt x="45" y="12"/>
                </a:lnTo>
                <a:lnTo>
                  <a:pt x="45" y="5"/>
                </a:lnTo>
                <a:lnTo>
                  <a:pt x="50" y="5"/>
                </a:lnTo>
                <a:lnTo>
                  <a:pt x="52" y="5"/>
                </a:lnTo>
                <a:lnTo>
                  <a:pt x="53" y="5"/>
                </a:lnTo>
                <a:lnTo>
                  <a:pt x="64" y="5"/>
                </a:lnTo>
                <a:lnTo>
                  <a:pt x="64" y="5"/>
                </a:lnTo>
                <a:lnTo>
                  <a:pt x="69" y="5"/>
                </a:lnTo>
                <a:lnTo>
                  <a:pt x="72" y="5"/>
                </a:lnTo>
                <a:lnTo>
                  <a:pt x="76" y="5"/>
                </a:lnTo>
                <a:lnTo>
                  <a:pt x="78" y="5"/>
                </a:lnTo>
                <a:lnTo>
                  <a:pt x="79" y="5"/>
                </a:lnTo>
                <a:lnTo>
                  <a:pt x="84" y="5"/>
                </a:lnTo>
                <a:lnTo>
                  <a:pt x="90" y="5"/>
                </a:lnTo>
                <a:lnTo>
                  <a:pt x="91" y="5"/>
                </a:lnTo>
                <a:lnTo>
                  <a:pt x="93" y="5"/>
                </a:lnTo>
                <a:lnTo>
                  <a:pt x="103" y="5"/>
                </a:lnTo>
                <a:lnTo>
                  <a:pt x="105" y="5"/>
                </a:lnTo>
                <a:lnTo>
                  <a:pt x="107" y="5"/>
                </a:lnTo>
                <a:lnTo>
                  <a:pt x="110" y="5"/>
                </a:lnTo>
                <a:lnTo>
                  <a:pt x="114" y="5"/>
                </a:lnTo>
                <a:lnTo>
                  <a:pt x="115" y="5"/>
                </a:lnTo>
                <a:lnTo>
                  <a:pt x="121" y="5"/>
                </a:lnTo>
                <a:lnTo>
                  <a:pt x="124" y="5"/>
                </a:lnTo>
                <a:lnTo>
                  <a:pt x="131" y="5"/>
                </a:lnTo>
                <a:lnTo>
                  <a:pt x="136" y="5"/>
                </a:lnTo>
                <a:lnTo>
                  <a:pt x="141" y="5"/>
                </a:lnTo>
                <a:lnTo>
                  <a:pt x="145" y="5"/>
                </a:lnTo>
                <a:lnTo>
                  <a:pt x="148" y="5"/>
                </a:lnTo>
                <a:lnTo>
                  <a:pt x="152" y="5"/>
                </a:lnTo>
                <a:lnTo>
                  <a:pt x="153" y="5"/>
                </a:lnTo>
                <a:lnTo>
                  <a:pt x="157" y="5"/>
                </a:lnTo>
                <a:lnTo>
                  <a:pt x="164" y="5"/>
                </a:lnTo>
                <a:lnTo>
                  <a:pt x="169" y="3"/>
                </a:lnTo>
                <a:lnTo>
                  <a:pt x="170" y="3"/>
                </a:lnTo>
                <a:lnTo>
                  <a:pt x="177" y="3"/>
                </a:lnTo>
                <a:lnTo>
                  <a:pt x="182" y="3"/>
                </a:lnTo>
                <a:lnTo>
                  <a:pt x="184" y="3"/>
                </a:lnTo>
                <a:lnTo>
                  <a:pt x="184" y="3"/>
                </a:lnTo>
                <a:lnTo>
                  <a:pt x="186" y="3"/>
                </a:lnTo>
                <a:lnTo>
                  <a:pt x="189" y="3"/>
                </a:lnTo>
                <a:lnTo>
                  <a:pt x="195" y="3"/>
                </a:lnTo>
                <a:lnTo>
                  <a:pt x="196" y="3"/>
                </a:lnTo>
                <a:lnTo>
                  <a:pt x="198" y="3"/>
                </a:lnTo>
                <a:lnTo>
                  <a:pt x="200" y="3"/>
                </a:lnTo>
                <a:lnTo>
                  <a:pt x="203" y="3"/>
                </a:lnTo>
                <a:lnTo>
                  <a:pt x="207" y="3"/>
                </a:lnTo>
                <a:lnTo>
                  <a:pt x="212" y="3"/>
                </a:lnTo>
                <a:lnTo>
                  <a:pt x="213" y="3"/>
                </a:lnTo>
                <a:lnTo>
                  <a:pt x="215" y="3"/>
                </a:lnTo>
                <a:lnTo>
                  <a:pt x="219" y="3"/>
                </a:lnTo>
                <a:lnTo>
                  <a:pt x="222" y="3"/>
                </a:lnTo>
                <a:lnTo>
                  <a:pt x="229" y="3"/>
                </a:lnTo>
                <a:lnTo>
                  <a:pt x="234" y="2"/>
                </a:lnTo>
                <a:lnTo>
                  <a:pt x="241" y="2"/>
                </a:lnTo>
                <a:lnTo>
                  <a:pt x="246" y="2"/>
                </a:lnTo>
                <a:lnTo>
                  <a:pt x="248" y="2"/>
                </a:lnTo>
                <a:lnTo>
                  <a:pt x="251" y="2"/>
                </a:lnTo>
                <a:lnTo>
                  <a:pt x="255" y="2"/>
                </a:lnTo>
                <a:lnTo>
                  <a:pt x="260" y="2"/>
                </a:lnTo>
                <a:lnTo>
                  <a:pt x="265" y="2"/>
                </a:lnTo>
                <a:lnTo>
                  <a:pt x="272" y="2"/>
                </a:lnTo>
                <a:lnTo>
                  <a:pt x="281" y="2"/>
                </a:lnTo>
                <a:lnTo>
                  <a:pt x="286" y="2"/>
                </a:lnTo>
                <a:lnTo>
                  <a:pt x="289" y="2"/>
                </a:lnTo>
                <a:lnTo>
                  <a:pt x="291" y="2"/>
                </a:lnTo>
                <a:lnTo>
                  <a:pt x="298" y="2"/>
                </a:lnTo>
                <a:lnTo>
                  <a:pt x="299" y="2"/>
                </a:lnTo>
                <a:lnTo>
                  <a:pt x="305" y="2"/>
                </a:lnTo>
                <a:lnTo>
                  <a:pt x="306" y="2"/>
                </a:lnTo>
                <a:lnTo>
                  <a:pt x="308" y="2"/>
                </a:lnTo>
                <a:lnTo>
                  <a:pt x="311" y="2"/>
                </a:lnTo>
                <a:lnTo>
                  <a:pt x="313" y="2"/>
                </a:lnTo>
                <a:lnTo>
                  <a:pt x="318" y="2"/>
                </a:lnTo>
                <a:lnTo>
                  <a:pt x="318" y="0"/>
                </a:lnTo>
                <a:lnTo>
                  <a:pt x="320" y="0"/>
                </a:lnTo>
                <a:lnTo>
                  <a:pt x="320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9" name="Freeform 177"/>
          <p:cNvSpPr>
            <a:spLocks/>
          </p:cNvSpPr>
          <p:nvPr/>
        </p:nvSpPr>
        <p:spPr bwMode="auto">
          <a:xfrm>
            <a:off x="4086226" y="3697288"/>
            <a:ext cx="363538" cy="573088"/>
          </a:xfrm>
          <a:custGeom>
            <a:avLst/>
            <a:gdLst/>
            <a:ahLst/>
            <a:cxnLst>
              <a:cxn ang="0">
                <a:pos x="227" y="20"/>
              </a:cxn>
              <a:cxn ang="0">
                <a:pos x="227" y="56"/>
              </a:cxn>
              <a:cxn ang="0">
                <a:pos x="227" y="87"/>
              </a:cxn>
              <a:cxn ang="0">
                <a:pos x="227" y="111"/>
              </a:cxn>
              <a:cxn ang="0">
                <a:pos x="227" y="129"/>
              </a:cxn>
              <a:cxn ang="0">
                <a:pos x="227" y="156"/>
              </a:cxn>
              <a:cxn ang="0">
                <a:pos x="227" y="185"/>
              </a:cxn>
              <a:cxn ang="0">
                <a:pos x="229" y="206"/>
              </a:cxn>
              <a:cxn ang="0">
                <a:pos x="217" y="230"/>
              </a:cxn>
              <a:cxn ang="0">
                <a:pos x="203" y="228"/>
              </a:cxn>
              <a:cxn ang="0">
                <a:pos x="189" y="228"/>
              </a:cxn>
              <a:cxn ang="0">
                <a:pos x="169" y="230"/>
              </a:cxn>
              <a:cxn ang="0">
                <a:pos x="143" y="230"/>
              </a:cxn>
              <a:cxn ang="0">
                <a:pos x="138" y="237"/>
              </a:cxn>
              <a:cxn ang="0">
                <a:pos x="138" y="247"/>
              </a:cxn>
              <a:cxn ang="0">
                <a:pos x="138" y="273"/>
              </a:cxn>
              <a:cxn ang="0">
                <a:pos x="138" y="302"/>
              </a:cxn>
              <a:cxn ang="0">
                <a:pos x="138" y="323"/>
              </a:cxn>
              <a:cxn ang="0">
                <a:pos x="136" y="333"/>
              </a:cxn>
              <a:cxn ang="0">
                <a:pos x="122" y="335"/>
              </a:cxn>
              <a:cxn ang="0">
                <a:pos x="114" y="333"/>
              </a:cxn>
              <a:cxn ang="0">
                <a:pos x="107" y="337"/>
              </a:cxn>
              <a:cxn ang="0">
                <a:pos x="100" y="333"/>
              </a:cxn>
              <a:cxn ang="0">
                <a:pos x="93" y="333"/>
              </a:cxn>
              <a:cxn ang="0">
                <a:pos x="88" y="342"/>
              </a:cxn>
              <a:cxn ang="0">
                <a:pos x="76" y="352"/>
              </a:cxn>
              <a:cxn ang="0">
                <a:pos x="59" y="361"/>
              </a:cxn>
              <a:cxn ang="0">
                <a:pos x="43" y="357"/>
              </a:cxn>
              <a:cxn ang="0">
                <a:pos x="22" y="349"/>
              </a:cxn>
              <a:cxn ang="0">
                <a:pos x="14" y="344"/>
              </a:cxn>
              <a:cxn ang="0">
                <a:pos x="4" y="342"/>
              </a:cxn>
              <a:cxn ang="0">
                <a:pos x="0" y="333"/>
              </a:cxn>
              <a:cxn ang="0">
                <a:pos x="0" y="320"/>
              </a:cxn>
              <a:cxn ang="0">
                <a:pos x="0" y="309"/>
              </a:cxn>
              <a:cxn ang="0">
                <a:pos x="2" y="292"/>
              </a:cxn>
              <a:cxn ang="0">
                <a:pos x="2" y="264"/>
              </a:cxn>
              <a:cxn ang="0">
                <a:pos x="2" y="240"/>
              </a:cxn>
              <a:cxn ang="0">
                <a:pos x="2" y="221"/>
              </a:cxn>
              <a:cxn ang="0">
                <a:pos x="2" y="197"/>
              </a:cxn>
              <a:cxn ang="0">
                <a:pos x="4" y="173"/>
              </a:cxn>
              <a:cxn ang="0">
                <a:pos x="4" y="154"/>
              </a:cxn>
              <a:cxn ang="0">
                <a:pos x="4" y="127"/>
              </a:cxn>
              <a:cxn ang="0">
                <a:pos x="4" y="104"/>
              </a:cxn>
              <a:cxn ang="0">
                <a:pos x="4" y="91"/>
              </a:cxn>
              <a:cxn ang="0">
                <a:pos x="4" y="77"/>
              </a:cxn>
              <a:cxn ang="0">
                <a:pos x="4" y="56"/>
              </a:cxn>
              <a:cxn ang="0">
                <a:pos x="4" y="32"/>
              </a:cxn>
              <a:cxn ang="0">
                <a:pos x="5" y="1"/>
              </a:cxn>
              <a:cxn ang="0">
                <a:pos x="28" y="0"/>
              </a:cxn>
              <a:cxn ang="0">
                <a:pos x="48" y="0"/>
              </a:cxn>
              <a:cxn ang="0">
                <a:pos x="71" y="0"/>
              </a:cxn>
              <a:cxn ang="0">
                <a:pos x="102" y="0"/>
              </a:cxn>
              <a:cxn ang="0">
                <a:pos x="127" y="1"/>
              </a:cxn>
              <a:cxn ang="0">
                <a:pos x="146" y="1"/>
              </a:cxn>
              <a:cxn ang="0">
                <a:pos x="158" y="1"/>
              </a:cxn>
              <a:cxn ang="0">
                <a:pos x="177" y="1"/>
              </a:cxn>
              <a:cxn ang="0">
                <a:pos x="224" y="1"/>
              </a:cxn>
            </a:cxnLst>
            <a:rect l="0" t="0" r="r" b="b"/>
            <a:pathLst>
              <a:path w="229" h="361">
                <a:moveTo>
                  <a:pt x="227" y="1"/>
                </a:moveTo>
                <a:lnTo>
                  <a:pt x="227" y="6"/>
                </a:lnTo>
                <a:lnTo>
                  <a:pt x="227" y="12"/>
                </a:lnTo>
                <a:lnTo>
                  <a:pt x="227" y="15"/>
                </a:lnTo>
                <a:lnTo>
                  <a:pt x="227" y="17"/>
                </a:lnTo>
                <a:lnTo>
                  <a:pt x="227" y="20"/>
                </a:lnTo>
                <a:lnTo>
                  <a:pt x="227" y="22"/>
                </a:lnTo>
                <a:lnTo>
                  <a:pt x="227" y="27"/>
                </a:lnTo>
                <a:lnTo>
                  <a:pt x="227" y="34"/>
                </a:lnTo>
                <a:lnTo>
                  <a:pt x="227" y="41"/>
                </a:lnTo>
                <a:lnTo>
                  <a:pt x="227" y="43"/>
                </a:lnTo>
                <a:lnTo>
                  <a:pt x="227" y="56"/>
                </a:lnTo>
                <a:lnTo>
                  <a:pt x="227" y="56"/>
                </a:lnTo>
                <a:lnTo>
                  <a:pt x="227" y="67"/>
                </a:lnTo>
                <a:lnTo>
                  <a:pt x="227" y="68"/>
                </a:lnTo>
                <a:lnTo>
                  <a:pt x="227" y="79"/>
                </a:lnTo>
                <a:lnTo>
                  <a:pt x="227" y="80"/>
                </a:lnTo>
                <a:lnTo>
                  <a:pt x="227" y="87"/>
                </a:lnTo>
                <a:lnTo>
                  <a:pt x="227" y="92"/>
                </a:lnTo>
                <a:lnTo>
                  <a:pt x="227" y="94"/>
                </a:lnTo>
                <a:lnTo>
                  <a:pt x="227" y="98"/>
                </a:lnTo>
                <a:lnTo>
                  <a:pt x="227" y="103"/>
                </a:lnTo>
                <a:lnTo>
                  <a:pt x="227" y="110"/>
                </a:lnTo>
                <a:lnTo>
                  <a:pt x="227" y="111"/>
                </a:lnTo>
                <a:lnTo>
                  <a:pt x="227" y="115"/>
                </a:lnTo>
                <a:lnTo>
                  <a:pt x="227" y="117"/>
                </a:lnTo>
                <a:lnTo>
                  <a:pt x="227" y="120"/>
                </a:lnTo>
                <a:lnTo>
                  <a:pt x="227" y="123"/>
                </a:lnTo>
                <a:lnTo>
                  <a:pt x="227" y="127"/>
                </a:lnTo>
                <a:lnTo>
                  <a:pt x="227" y="129"/>
                </a:lnTo>
                <a:lnTo>
                  <a:pt x="227" y="132"/>
                </a:lnTo>
                <a:lnTo>
                  <a:pt x="227" y="137"/>
                </a:lnTo>
                <a:lnTo>
                  <a:pt x="227" y="139"/>
                </a:lnTo>
                <a:lnTo>
                  <a:pt x="227" y="142"/>
                </a:lnTo>
                <a:lnTo>
                  <a:pt x="227" y="147"/>
                </a:lnTo>
                <a:lnTo>
                  <a:pt x="227" y="156"/>
                </a:lnTo>
                <a:lnTo>
                  <a:pt x="227" y="161"/>
                </a:lnTo>
                <a:lnTo>
                  <a:pt x="227" y="161"/>
                </a:lnTo>
                <a:lnTo>
                  <a:pt x="227" y="170"/>
                </a:lnTo>
                <a:lnTo>
                  <a:pt x="227" y="172"/>
                </a:lnTo>
                <a:lnTo>
                  <a:pt x="227" y="182"/>
                </a:lnTo>
                <a:lnTo>
                  <a:pt x="227" y="185"/>
                </a:lnTo>
                <a:lnTo>
                  <a:pt x="227" y="189"/>
                </a:lnTo>
                <a:lnTo>
                  <a:pt x="229" y="190"/>
                </a:lnTo>
                <a:lnTo>
                  <a:pt x="227" y="194"/>
                </a:lnTo>
                <a:lnTo>
                  <a:pt x="229" y="197"/>
                </a:lnTo>
                <a:lnTo>
                  <a:pt x="229" y="199"/>
                </a:lnTo>
                <a:lnTo>
                  <a:pt x="229" y="206"/>
                </a:lnTo>
                <a:lnTo>
                  <a:pt x="229" y="208"/>
                </a:lnTo>
                <a:lnTo>
                  <a:pt x="229" y="227"/>
                </a:lnTo>
                <a:lnTo>
                  <a:pt x="229" y="228"/>
                </a:lnTo>
                <a:lnTo>
                  <a:pt x="222" y="230"/>
                </a:lnTo>
                <a:lnTo>
                  <a:pt x="220" y="230"/>
                </a:lnTo>
                <a:lnTo>
                  <a:pt x="217" y="230"/>
                </a:lnTo>
                <a:lnTo>
                  <a:pt x="215" y="230"/>
                </a:lnTo>
                <a:lnTo>
                  <a:pt x="213" y="230"/>
                </a:lnTo>
                <a:lnTo>
                  <a:pt x="212" y="230"/>
                </a:lnTo>
                <a:lnTo>
                  <a:pt x="208" y="228"/>
                </a:lnTo>
                <a:lnTo>
                  <a:pt x="207" y="228"/>
                </a:lnTo>
                <a:lnTo>
                  <a:pt x="203" y="228"/>
                </a:lnTo>
                <a:lnTo>
                  <a:pt x="200" y="228"/>
                </a:lnTo>
                <a:lnTo>
                  <a:pt x="200" y="228"/>
                </a:lnTo>
                <a:lnTo>
                  <a:pt x="198" y="228"/>
                </a:lnTo>
                <a:lnTo>
                  <a:pt x="194" y="228"/>
                </a:lnTo>
                <a:lnTo>
                  <a:pt x="191" y="228"/>
                </a:lnTo>
                <a:lnTo>
                  <a:pt x="189" y="228"/>
                </a:lnTo>
                <a:lnTo>
                  <a:pt x="188" y="228"/>
                </a:lnTo>
                <a:lnTo>
                  <a:pt x="184" y="230"/>
                </a:lnTo>
                <a:lnTo>
                  <a:pt x="181" y="230"/>
                </a:lnTo>
                <a:lnTo>
                  <a:pt x="177" y="230"/>
                </a:lnTo>
                <a:lnTo>
                  <a:pt x="174" y="230"/>
                </a:lnTo>
                <a:lnTo>
                  <a:pt x="169" y="230"/>
                </a:lnTo>
                <a:lnTo>
                  <a:pt x="167" y="230"/>
                </a:lnTo>
                <a:lnTo>
                  <a:pt x="162" y="230"/>
                </a:lnTo>
                <a:lnTo>
                  <a:pt x="157" y="230"/>
                </a:lnTo>
                <a:lnTo>
                  <a:pt x="155" y="230"/>
                </a:lnTo>
                <a:lnTo>
                  <a:pt x="146" y="230"/>
                </a:lnTo>
                <a:lnTo>
                  <a:pt x="143" y="230"/>
                </a:lnTo>
                <a:lnTo>
                  <a:pt x="141" y="230"/>
                </a:lnTo>
                <a:lnTo>
                  <a:pt x="138" y="230"/>
                </a:lnTo>
                <a:lnTo>
                  <a:pt x="138" y="234"/>
                </a:lnTo>
                <a:lnTo>
                  <a:pt x="138" y="235"/>
                </a:lnTo>
                <a:lnTo>
                  <a:pt x="138" y="237"/>
                </a:lnTo>
                <a:lnTo>
                  <a:pt x="138" y="237"/>
                </a:lnTo>
                <a:lnTo>
                  <a:pt x="138" y="239"/>
                </a:lnTo>
                <a:lnTo>
                  <a:pt x="138" y="240"/>
                </a:lnTo>
                <a:lnTo>
                  <a:pt x="138" y="242"/>
                </a:lnTo>
                <a:lnTo>
                  <a:pt x="138" y="244"/>
                </a:lnTo>
                <a:lnTo>
                  <a:pt x="138" y="246"/>
                </a:lnTo>
                <a:lnTo>
                  <a:pt x="138" y="247"/>
                </a:lnTo>
                <a:lnTo>
                  <a:pt x="138" y="249"/>
                </a:lnTo>
                <a:lnTo>
                  <a:pt x="138" y="252"/>
                </a:lnTo>
                <a:lnTo>
                  <a:pt x="138" y="254"/>
                </a:lnTo>
                <a:lnTo>
                  <a:pt x="138" y="261"/>
                </a:lnTo>
                <a:lnTo>
                  <a:pt x="138" y="263"/>
                </a:lnTo>
                <a:lnTo>
                  <a:pt x="138" y="273"/>
                </a:lnTo>
                <a:lnTo>
                  <a:pt x="138" y="275"/>
                </a:lnTo>
                <a:lnTo>
                  <a:pt x="138" y="280"/>
                </a:lnTo>
                <a:lnTo>
                  <a:pt x="138" y="283"/>
                </a:lnTo>
                <a:lnTo>
                  <a:pt x="138" y="292"/>
                </a:lnTo>
                <a:lnTo>
                  <a:pt x="138" y="297"/>
                </a:lnTo>
                <a:lnTo>
                  <a:pt x="138" y="302"/>
                </a:lnTo>
                <a:lnTo>
                  <a:pt x="138" y="306"/>
                </a:lnTo>
                <a:lnTo>
                  <a:pt x="138" y="311"/>
                </a:lnTo>
                <a:lnTo>
                  <a:pt x="138" y="313"/>
                </a:lnTo>
                <a:lnTo>
                  <a:pt x="138" y="314"/>
                </a:lnTo>
                <a:lnTo>
                  <a:pt x="138" y="316"/>
                </a:lnTo>
                <a:lnTo>
                  <a:pt x="138" y="323"/>
                </a:lnTo>
                <a:lnTo>
                  <a:pt x="138" y="326"/>
                </a:lnTo>
                <a:lnTo>
                  <a:pt x="138" y="328"/>
                </a:lnTo>
                <a:lnTo>
                  <a:pt x="138" y="330"/>
                </a:lnTo>
                <a:lnTo>
                  <a:pt x="138" y="332"/>
                </a:lnTo>
                <a:lnTo>
                  <a:pt x="138" y="333"/>
                </a:lnTo>
                <a:lnTo>
                  <a:pt x="136" y="333"/>
                </a:lnTo>
                <a:lnTo>
                  <a:pt x="133" y="333"/>
                </a:lnTo>
                <a:lnTo>
                  <a:pt x="131" y="333"/>
                </a:lnTo>
                <a:lnTo>
                  <a:pt x="127" y="333"/>
                </a:lnTo>
                <a:lnTo>
                  <a:pt x="126" y="333"/>
                </a:lnTo>
                <a:lnTo>
                  <a:pt x="124" y="335"/>
                </a:lnTo>
                <a:lnTo>
                  <a:pt x="122" y="335"/>
                </a:lnTo>
                <a:lnTo>
                  <a:pt x="119" y="335"/>
                </a:lnTo>
                <a:lnTo>
                  <a:pt x="117" y="335"/>
                </a:lnTo>
                <a:lnTo>
                  <a:pt x="117" y="333"/>
                </a:lnTo>
                <a:lnTo>
                  <a:pt x="115" y="335"/>
                </a:lnTo>
                <a:lnTo>
                  <a:pt x="115" y="333"/>
                </a:lnTo>
                <a:lnTo>
                  <a:pt x="114" y="333"/>
                </a:lnTo>
                <a:lnTo>
                  <a:pt x="114" y="335"/>
                </a:lnTo>
                <a:lnTo>
                  <a:pt x="112" y="335"/>
                </a:lnTo>
                <a:lnTo>
                  <a:pt x="110" y="335"/>
                </a:lnTo>
                <a:lnTo>
                  <a:pt x="108" y="335"/>
                </a:lnTo>
                <a:lnTo>
                  <a:pt x="108" y="335"/>
                </a:lnTo>
                <a:lnTo>
                  <a:pt x="107" y="337"/>
                </a:lnTo>
                <a:lnTo>
                  <a:pt x="105" y="337"/>
                </a:lnTo>
                <a:lnTo>
                  <a:pt x="105" y="335"/>
                </a:lnTo>
                <a:lnTo>
                  <a:pt x="103" y="335"/>
                </a:lnTo>
                <a:lnTo>
                  <a:pt x="103" y="333"/>
                </a:lnTo>
                <a:lnTo>
                  <a:pt x="102" y="333"/>
                </a:lnTo>
                <a:lnTo>
                  <a:pt x="100" y="333"/>
                </a:lnTo>
                <a:lnTo>
                  <a:pt x="100" y="332"/>
                </a:lnTo>
                <a:lnTo>
                  <a:pt x="98" y="332"/>
                </a:lnTo>
                <a:lnTo>
                  <a:pt x="96" y="332"/>
                </a:lnTo>
                <a:lnTo>
                  <a:pt x="95" y="332"/>
                </a:lnTo>
                <a:lnTo>
                  <a:pt x="95" y="333"/>
                </a:lnTo>
                <a:lnTo>
                  <a:pt x="93" y="333"/>
                </a:lnTo>
                <a:lnTo>
                  <a:pt x="93" y="335"/>
                </a:lnTo>
                <a:lnTo>
                  <a:pt x="91" y="335"/>
                </a:lnTo>
                <a:lnTo>
                  <a:pt x="90" y="337"/>
                </a:lnTo>
                <a:lnTo>
                  <a:pt x="90" y="338"/>
                </a:lnTo>
                <a:lnTo>
                  <a:pt x="88" y="340"/>
                </a:lnTo>
                <a:lnTo>
                  <a:pt x="88" y="342"/>
                </a:lnTo>
                <a:lnTo>
                  <a:pt x="86" y="342"/>
                </a:lnTo>
                <a:lnTo>
                  <a:pt x="86" y="344"/>
                </a:lnTo>
                <a:lnTo>
                  <a:pt x="84" y="345"/>
                </a:lnTo>
                <a:lnTo>
                  <a:pt x="84" y="347"/>
                </a:lnTo>
                <a:lnTo>
                  <a:pt x="78" y="350"/>
                </a:lnTo>
                <a:lnTo>
                  <a:pt x="76" y="352"/>
                </a:lnTo>
                <a:lnTo>
                  <a:pt x="74" y="352"/>
                </a:lnTo>
                <a:lnTo>
                  <a:pt x="67" y="357"/>
                </a:lnTo>
                <a:lnTo>
                  <a:pt x="62" y="359"/>
                </a:lnTo>
                <a:lnTo>
                  <a:pt x="62" y="361"/>
                </a:lnTo>
                <a:lnTo>
                  <a:pt x="60" y="361"/>
                </a:lnTo>
                <a:lnTo>
                  <a:pt x="59" y="361"/>
                </a:lnTo>
                <a:lnTo>
                  <a:pt x="57" y="361"/>
                </a:lnTo>
                <a:lnTo>
                  <a:pt x="53" y="361"/>
                </a:lnTo>
                <a:lnTo>
                  <a:pt x="50" y="359"/>
                </a:lnTo>
                <a:lnTo>
                  <a:pt x="48" y="359"/>
                </a:lnTo>
                <a:lnTo>
                  <a:pt x="47" y="357"/>
                </a:lnTo>
                <a:lnTo>
                  <a:pt x="43" y="357"/>
                </a:lnTo>
                <a:lnTo>
                  <a:pt x="41" y="357"/>
                </a:lnTo>
                <a:lnTo>
                  <a:pt x="31" y="354"/>
                </a:lnTo>
                <a:lnTo>
                  <a:pt x="29" y="354"/>
                </a:lnTo>
                <a:lnTo>
                  <a:pt x="28" y="352"/>
                </a:lnTo>
                <a:lnTo>
                  <a:pt x="24" y="350"/>
                </a:lnTo>
                <a:lnTo>
                  <a:pt x="22" y="349"/>
                </a:lnTo>
                <a:lnTo>
                  <a:pt x="21" y="347"/>
                </a:lnTo>
                <a:lnTo>
                  <a:pt x="19" y="345"/>
                </a:lnTo>
                <a:lnTo>
                  <a:pt x="19" y="344"/>
                </a:lnTo>
                <a:lnTo>
                  <a:pt x="17" y="344"/>
                </a:lnTo>
                <a:lnTo>
                  <a:pt x="16" y="344"/>
                </a:lnTo>
                <a:lnTo>
                  <a:pt x="14" y="344"/>
                </a:lnTo>
                <a:lnTo>
                  <a:pt x="7" y="342"/>
                </a:lnTo>
                <a:lnTo>
                  <a:pt x="5" y="342"/>
                </a:lnTo>
                <a:lnTo>
                  <a:pt x="4" y="342"/>
                </a:lnTo>
                <a:lnTo>
                  <a:pt x="4" y="340"/>
                </a:lnTo>
                <a:lnTo>
                  <a:pt x="4" y="340"/>
                </a:lnTo>
                <a:lnTo>
                  <a:pt x="4" y="342"/>
                </a:lnTo>
                <a:lnTo>
                  <a:pt x="2" y="342"/>
                </a:lnTo>
                <a:lnTo>
                  <a:pt x="0" y="342"/>
                </a:lnTo>
                <a:lnTo>
                  <a:pt x="0" y="340"/>
                </a:lnTo>
                <a:lnTo>
                  <a:pt x="0" y="338"/>
                </a:lnTo>
                <a:lnTo>
                  <a:pt x="0" y="337"/>
                </a:lnTo>
                <a:lnTo>
                  <a:pt x="0" y="333"/>
                </a:lnTo>
                <a:lnTo>
                  <a:pt x="0" y="332"/>
                </a:lnTo>
                <a:lnTo>
                  <a:pt x="0" y="328"/>
                </a:lnTo>
                <a:lnTo>
                  <a:pt x="0" y="325"/>
                </a:lnTo>
                <a:lnTo>
                  <a:pt x="0" y="323"/>
                </a:lnTo>
                <a:lnTo>
                  <a:pt x="0" y="321"/>
                </a:lnTo>
                <a:lnTo>
                  <a:pt x="0" y="320"/>
                </a:lnTo>
                <a:lnTo>
                  <a:pt x="0" y="318"/>
                </a:lnTo>
                <a:lnTo>
                  <a:pt x="0" y="316"/>
                </a:lnTo>
                <a:lnTo>
                  <a:pt x="0" y="314"/>
                </a:lnTo>
                <a:lnTo>
                  <a:pt x="0" y="313"/>
                </a:lnTo>
                <a:lnTo>
                  <a:pt x="0" y="311"/>
                </a:lnTo>
                <a:lnTo>
                  <a:pt x="0" y="309"/>
                </a:lnTo>
                <a:lnTo>
                  <a:pt x="2" y="309"/>
                </a:lnTo>
                <a:lnTo>
                  <a:pt x="2" y="307"/>
                </a:lnTo>
                <a:lnTo>
                  <a:pt x="2" y="306"/>
                </a:lnTo>
                <a:lnTo>
                  <a:pt x="2" y="304"/>
                </a:lnTo>
                <a:lnTo>
                  <a:pt x="2" y="297"/>
                </a:lnTo>
                <a:lnTo>
                  <a:pt x="2" y="292"/>
                </a:lnTo>
                <a:lnTo>
                  <a:pt x="2" y="290"/>
                </a:lnTo>
                <a:lnTo>
                  <a:pt x="2" y="289"/>
                </a:lnTo>
                <a:lnTo>
                  <a:pt x="2" y="285"/>
                </a:lnTo>
                <a:lnTo>
                  <a:pt x="2" y="275"/>
                </a:lnTo>
                <a:lnTo>
                  <a:pt x="2" y="268"/>
                </a:lnTo>
                <a:lnTo>
                  <a:pt x="2" y="264"/>
                </a:lnTo>
                <a:lnTo>
                  <a:pt x="2" y="256"/>
                </a:lnTo>
                <a:lnTo>
                  <a:pt x="2" y="252"/>
                </a:lnTo>
                <a:lnTo>
                  <a:pt x="2" y="252"/>
                </a:lnTo>
                <a:lnTo>
                  <a:pt x="2" y="251"/>
                </a:lnTo>
                <a:lnTo>
                  <a:pt x="2" y="242"/>
                </a:lnTo>
                <a:lnTo>
                  <a:pt x="2" y="240"/>
                </a:lnTo>
                <a:lnTo>
                  <a:pt x="2" y="237"/>
                </a:lnTo>
                <a:lnTo>
                  <a:pt x="2" y="235"/>
                </a:lnTo>
                <a:lnTo>
                  <a:pt x="2" y="234"/>
                </a:lnTo>
                <a:lnTo>
                  <a:pt x="2" y="227"/>
                </a:lnTo>
                <a:lnTo>
                  <a:pt x="2" y="223"/>
                </a:lnTo>
                <a:lnTo>
                  <a:pt x="2" y="221"/>
                </a:lnTo>
                <a:lnTo>
                  <a:pt x="2" y="220"/>
                </a:lnTo>
                <a:lnTo>
                  <a:pt x="2" y="218"/>
                </a:lnTo>
                <a:lnTo>
                  <a:pt x="2" y="215"/>
                </a:lnTo>
                <a:lnTo>
                  <a:pt x="2" y="208"/>
                </a:lnTo>
                <a:lnTo>
                  <a:pt x="2" y="204"/>
                </a:lnTo>
                <a:lnTo>
                  <a:pt x="2" y="197"/>
                </a:lnTo>
                <a:lnTo>
                  <a:pt x="4" y="190"/>
                </a:lnTo>
                <a:lnTo>
                  <a:pt x="4" y="189"/>
                </a:lnTo>
                <a:lnTo>
                  <a:pt x="4" y="182"/>
                </a:lnTo>
                <a:lnTo>
                  <a:pt x="4" y="180"/>
                </a:lnTo>
                <a:lnTo>
                  <a:pt x="4" y="177"/>
                </a:lnTo>
                <a:lnTo>
                  <a:pt x="4" y="173"/>
                </a:lnTo>
                <a:lnTo>
                  <a:pt x="4" y="166"/>
                </a:lnTo>
                <a:lnTo>
                  <a:pt x="4" y="165"/>
                </a:lnTo>
                <a:lnTo>
                  <a:pt x="4" y="161"/>
                </a:lnTo>
                <a:lnTo>
                  <a:pt x="4" y="161"/>
                </a:lnTo>
                <a:lnTo>
                  <a:pt x="4" y="160"/>
                </a:lnTo>
                <a:lnTo>
                  <a:pt x="4" y="154"/>
                </a:lnTo>
                <a:lnTo>
                  <a:pt x="4" y="147"/>
                </a:lnTo>
                <a:lnTo>
                  <a:pt x="4" y="147"/>
                </a:lnTo>
                <a:lnTo>
                  <a:pt x="4" y="141"/>
                </a:lnTo>
                <a:lnTo>
                  <a:pt x="4" y="137"/>
                </a:lnTo>
                <a:lnTo>
                  <a:pt x="4" y="135"/>
                </a:lnTo>
                <a:lnTo>
                  <a:pt x="4" y="127"/>
                </a:lnTo>
                <a:lnTo>
                  <a:pt x="4" y="125"/>
                </a:lnTo>
                <a:lnTo>
                  <a:pt x="4" y="115"/>
                </a:lnTo>
                <a:lnTo>
                  <a:pt x="4" y="113"/>
                </a:lnTo>
                <a:lnTo>
                  <a:pt x="4" y="111"/>
                </a:lnTo>
                <a:lnTo>
                  <a:pt x="4" y="108"/>
                </a:lnTo>
                <a:lnTo>
                  <a:pt x="4" y="104"/>
                </a:lnTo>
                <a:lnTo>
                  <a:pt x="4" y="101"/>
                </a:lnTo>
                <a:lnTo>
                  <a:pt x="4" y="99"/>
                </a:lnTo>
                <a:lnTo>
                  <a:pt x="4" y="96"/>
                </a:lnTo>
                <a:lnTo>
                  <a:pt x="4" y="92"/>
                </a:lnTo>
                <a:lnTo>
                  <a:pt x="4" y="91"/>
                </a:lnTo>
                <a:lnTo>
                  <a:pt x="4" y="91"/>
                </a:lnTo>
                <a:lnTo>
                  <a:pt x="4" y="91"/>
                </a:lnTo>
                <a:lnTo>
                  <a:pt x="4" y="89"/>
                </a:lnTo>
                <a:lnTo>
                  <a:pt x="4" y="82"/>
                </a:lnTo>
                <a:lnTo>
                  <a:pt x="4" y="80"/>
                </a:lnTo>
                <a:lnTo>
                  <a:pt x="4" y="79"/>
                </a:lnTo>
                <a:lnTo>
                  <a:pt x="4" y="77"/>
                </a:lnTo>
                <a:lnTo>
                  <a:pt x="4" y="70"/>
                </a:lnTo>
                <a:lnTo>
                  <a:pt x="4" y="68"/>
                </a:lnTo>
                <a:lnTo>
                  <a:pt x="4" y="61"/>
                </a:lnTo>
                <a:lnTo>
                  <a:pt x="4" y="58"/>
                </a:lnTo>
                <a:lnTo>
                  <a:pt x="4" y="56"/>
                </a:lnTo>
                <a:lnTo>
                  <a:pt x="4" y="56"/>
                </a:lnTo>
                <a:lnTo>
                  <a:pt x="4" y="53"/>
                </a:lnTo>
                <a:lnTo>
                  <a:pt x="4" y="49"/>
                </a:lnTo>
                <a:lnTo>
                  <a:pt x="4" y="39"/>
                </a:lnTo>
                <a:lnTo>
                  <a:pt x="4" y="37"/>
                </a:lnTo>
                <a:lnTo>
                  <a:pt x="4" y="34"/>
                </a:lnTo>
                <a:lnTo>
                  <a:pt x="4" y="32"/>
                </a:lnTo>
                <a:lnTo>
                  <a:pt x="4" y="31"/>
                </a:lnTo>
                <a:lnTo>
                  <a:pt x="4" y="24"/>
                </a:lnTo>
                <a:lnTo>
                  <a:pt x="4" y="17"/>
                </a:lnTo>
                <a:lnTo>
                  <a:pt x="4" y="15"/>
                </a:lnTo>
                <a:lnTo>
                  <a:pt x="5" y="12"/>
                </a:lnTo>
                <a:lnTo>
                  <a:pt x="5" y="1"/>
                </a:lnTo>
                <a:lnTo>
                  <a:pt x="5" y="0"/>
                </a:lnTo>
                <a:lnTo>
                  <a:pt x="9" y="0"/>
                </a:lnTo>
                <a:lnTo>
                  <a:pt x="16" y="0"/>
                </a:lnTo>
                <a:lnTo>
                  <a:pt x="17" y="0"/>
                </a:lnTo>
                <a:lnTo>
                  <a:pt x="22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43" y="0"/>
                </a:lnTo>
                <a:lnTo>
                  <a:pt x="45" y="0"/>
                </a:lnTo>
                <a:lnTo>
                  <a:pt x="48" y="0"/>
                </a:lnTo>
                <a:lnTo>
                  <a:pt x="48" y="0"/>
                </a:lnTo>
                <a:lnTo>
                  <a:pt x="50" y="0"/>
                </a:lnTo>
                <a:lnTo>
                  <a:pt x="60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71" y="0"/>
                </a:lnTo>
                <a:lnTo>
                  <a:pt x="78" y="0"/>
                </a:lnTo>
                <a:lnTo>
                  <a:pt x="81" y="0"/>
                </a:lnTo>
                <a:lnTo>
                  <a:pt x="83" y="0"/>
                </a:lnTo>
                <a:lnTo>
                  <a:pt x="93" y="0"/>
                </a:lnTo>
                <a:lnTo>
                  <a:pt x="100" y="0"/>
                </a:lnTo>
                <a:lnTo>
                  <a:pt x="102" y="0"/>
                </a:lnTo>
                <a:lnTo>
                  <a:pt x="103" y="0"/>
                </a:lnTo>
                <a:lnTo>
                  <a:pt x="105" y="0"/>
                </a:lnTo>
                <a:lnTo>
                  <a:pt x="107" y="0"/>
                </a:lnTo>
                <a:lnTo>
                  <a:pt x="108" y="0"/>
                </a:lnTo>
                <a:lnTo>
                  <a:pt x="112" y="0"/>
                </a:lnTo>
                <a:lnTo>
                  <a:pt x="127" y="1"/>
                </a:lnTo>
                <a:lnTo>
                  <a:pt x="129" y="1"/>
                </a:lnTo>
                <a:lnTo>
                  <a:pt x="131" y="1"/>
                </a:lnTo>
                <a:lnTo>
                  <a:pt x="138" y="1"/>
                </a:lnTo>
                <a:lnTo>
                  <a:pt x="139" y="1"/>
                </a:lnTo>
                <a:lnTo>
                  <a:pt x="139" y="1"/>
                </a:lnTo>
                <a:lnTo>
                  <a:pt x="146" y="1"/>
                </a:lnTo>
                <a:lnTo>
                  <a:pt x="148" y="1"/>
                </a:lnTo>
                <a:lnTo>
                  <a:pt x="150" y="1"/>
                </a:lnTo>
                <a:lnTo>
                  <a:pt x="153" y="1"/>
                </a:lnTo>
                <a:lnTo>
                  <a:pt x="155" y="1"/>
                </a:lnTo>
                <a:lnTo>
                  <a:pt x="157" y="1"/>
                </a:lnTo>
                <a:lnTo>
                  <a:pt x="158" y="1"/>
                </a:lnTo>
                <a:lnTo>
                  <a:pt x="164" y="1"/>
                </a:lnTo>
                <a:lnTo>
                  <a:pt x="165" y="1"/>
                </a:lnTo>
                <a:lnTo>
                  <a:pt x="169" y="1"/>
                </a:lnTo>
                <a:lnTo>
                  <a:pt x="172" y="1"/>
                </a:lnTo>
                <a:lnTo>
                  <a:pt x="174" y="1"/>
                </a:lnTo>
                <a:lnTo>
                  <a:pt x="177" y="1"/>
                </a:lnTo>
                <a:lnTo>
                  <a:pt x="184" y="1"/>
                </a:lnTo>
                <a:lnTo>
                  <a:pt x="194" y="1"/>
                </a:lnTo>
                <a:lnTo>
                  <a:pt x="201" y="1"/>
                </a:lnTo>
                <a:lnTo>
                  <a:pt x="215" y="1"/>
                </a:lnTo>
                <a:lnTo>
                  <a:pt x="215" y="1"/>
                </a:lnTo>
                <a:lnTo>
                  <a:pt x="224" y="1"/>
                </a:lnTo>
                <a:lnTo>
                  <a:pt x="227" y="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2" name="Freeform 180"/>
          <p:cNvSpPr>
            <a:spLocks/>
          </p:cNvSpPr>
          <p:nvPr/>
        </p:nvSpPr>
        <p:spPr bwMode="auto">
          <a:xfrm>
            <a:off x="4305301" y="3879850"/>
            <a:ext cx="436563" cy="534988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125" y="0"/>
              </a:cxn>
              <a:cxn ang="0">
                <a:pos x="134" y="2"/>
              </a:cxn>
              <a:cxn ang="0">
                <a:pos x="134" y="15"/>
              </a:cxn>
              <a:cxn ang="0">
                <a:pos x="134" y="32"/>
              </a:cxn>
              <a:cxn ang="0">
                <a:pos x="144" y="46"/>
              </a:cxn>
              <a:cxn ang="0">
                <a:pos x="167" y="45"/>
              </a:cxn>
              <a:cxn ang="0">
                <a:pos x="182" y="48"/>
              </a:cxn>
              <a:cxn ang="0">
                <a:pos x="182" y="62"/>
              </a:cxn>
              <a:cxn ang="0">
                <a:pos x="182" y="89"/>
              </a:cxn>
              <a:cxn ang="0">
                <a:pos x="198" y="91"/>
              </a:cxn>
              <a:cxn ang="0">
                <a:pos x="213" y="89"/>
              </a:cxn>
              <a:cxn ang="0">
                <a:pos x="232" y="89"/>
              </a:cxn>
              <a:cxn ang="0">
                <a:pos x="254" y="89"/>
              </a:cxn>
              <a:cxn ang="0">
                <a:pos x="273" y="89"/>
              </a:cxn>
              <a:cxn ang="0">
                <a:pos x="273" y="106"/>
              </a:cxn>
              <a:cxn ang="0">
                <a:pos x="273" y="127"/>
              </a:cxn>
              <a:cxn ang="0">
                <a:pos x="273" y="139"/>
              </a:cxn>
              <a:cxn ang="0">
                <a:pos x="273" y="167"/>
              </a:cxn>
              <a:cxn ang="0">
                <a:pos x="273" y="186"/>
              </a:cxn>
              <a:cxn ang="0">
                <a:pos x="273" y="203"/>
              </a:cxn>
              <a:cxn ang="0">
                <a:pos x="273" y="220"/>
              </a:cxn>
              <a:cxn ang="0">
                <a:pos x="273" y="239"/>
              </a:cxn>
              <a:cxn ang="0">
                <a:pos x="273" y="260"/>
              </a:cxn>
              <a:cxn ang="0">
                <a:pos x="275" y="272"/>
              </a:cxn>
              <a:cxn ang="0">
                <a:pos x="275" y="294"/>
              </a:cxn>
              <a:cxn ang="0">
                <a:pos x="275" y="313"/>
              </a:cxn>
              <a:cxn ang="0">
                <a:pos x="273" y="337"/>
              </a:cxn>
              <a:cxn ang="0">
                <a:pos x="265" y="334"/>
              </a:cxn>
              <a:cxn ang="0">
                <a:pos x="256" y="332"/>
              </a:cxn>
              <a:cxn ang="0">
                <a:pos x="242" y="320"/>
              </a:cxn>
              <a:cxn ang="0">
                <a:pos x="232" y="303"/>
              </a:cxn>
              <a:cxn ang="0">
                <a:pos x="215" y="291"/>
              </a:cxn>
              <a:cxn ang="0">
                <a:pos x="191" y="299"/>
              </a:cxn>
              <a:cxn ang="0">
                <a:pos x="173" y="303"/>
              </a:cxn>
              <a:cxn ang="0">
                <a:pos x="142" y="294"/>
              </a:cxn>
              <a:cxn ang="0">
                <a:pos x="122" y="289"/>
              </a:cxn>
              <a:cxn ang="0">
                <a:pos x="117" y="282"/>
              </a:cxn>
              <a:cxn ang="0">
                <a:pos x="117" y="272"/>
              </a:cxn>
              <a:cxn ang="0">
                <a:pos x="112" y="261"/>
              </a:cxn>
              <a:cxn ang="0">
                <a:pos x="106" y="258"/>
              </a:cxn>
              <a:cxn ang="0">
                <a:pos x="96" y="251"/>
              </a:cxn>
              <a:cxn ang="0">
                <a:pos x="87" y="241"/>
              </a:cxn>
              <a:cxn ang="0">
                <a:pos x="77" y="232"/>
              </a:cxn>
              <a:cxn ang="0">
                <a:pos x="63" y="220"/>
              </a:cxn>
              <a:cxn ang="0">
                <a:pos x="55" y="218"/>
              </a:cxn>
              <a:cxn ang="0">
                <a:pos x="39" y="229"/>
              </a:cxn>
              <a:cxn ang="0">
                <a:pos x="15" y="220"/>
              </a:cxn>
              <a:cxn ang="0">
                <a:pos x="1" y="218"/>
              </a:cxn>
              <a:cxn ang="0">
                <a:pos x="0" y="208"/>
              </a:cxn>
              <a:cxn ang="0">
                <a:pos x="0" y="187"/>
              </a:cxn>
              <a:cxn ang="0">
                <a:pos x="0" y="158"/>
              </a:cxn>
              <a:cxn ang="0">
                <a:pos x="0" y="132"/>
              </a:cxn>
              <a:cxn ang="0">
                <a:pos x="0" y="122"/>
              </a:cxn>
              <a:cxn ang="0">
                <a:pos x="5" y="115"/>
              </a:cxn>
              <a:cxn ang="0">
                <a:pos x="31" y="115"/>
              </a:cxn>
              <a:cxn ang="0">
                <a:pos x="51" y="113"/>
              </a:cxn>
              <a:cxn ang="0">
                <a:pos x="65" y="113"/>
              </a:cxn>
              <a:cxn ang="0">
                <a:pos x="79" y="115"/>
              </a:cxn>
              <a:cxn ang="0">
                <a:pos x="91" y="91"/>
              </a:cxn>
              <a:cxn ang="0">
                <a:pos x="89" y="70"/>
              </a:cxn>
              <a:cxn ang="0">
                <a:pos x="89" y="41"/>
              </a:cxn>
              <a:cxn ang="0">
                <a:pos x="89" y="14"/>
              </a:cxn>
            </a:cxnLst>
            <a:rect l="0" t="0" r="r" b="b"/>
            <a:pathLst>
              <a:path w="275" h="337">
                <a:moveTo>
                  <a:pt x="89" y="0"/>
                </a:moveTo>
                <a:lnTo>
                  <a:pt x="91" y="0"/>
                </a:lnTo>
                <a:lnTo>
                  <a:pt x="96" y="0"/>
                </a:lnTo>
                <a:lnTo>
                  <a:pt x="98" y="0"/>
                </a:lnTo>
                <a:lnTo>
                  <a:pt x="103" y="0"/>
                </a:lnTo>
                <a:lnTo>
                  <a:pt x="106" y="0"/>
                </a:lnTo>
                <a:lnTo>
                  <a:pt x="112" y="0"/>
                </a:lnTo>
                <a:lnTo>
                  <a:pt x="117" y="0"/>
                </a:lnTo>
                <a:lnTo>
                  <a:pt x="118" y="0"/>
                </a:lnTo>
                <a:lnTo>
                  <a:pt x="122" y="0"/>
                </a:lnTo>
                <a:lnTo>
                  <a:pt x="124" y="0"/>
                </a:lnTo>
                <a:lnTo>
                  <a:pt x="125" y="0"/>
                </a:lnTo>
                <a:lnTo>
                  <a:pt x="127" y="0"/>
                </a:lnTo>
                <a:lnTo>
                  <a:pt x="129" y="0"/>
                </a:lnTo>
                <a:lnTo>
                  <a:pt x="130" y="0"/>
                </a:lnTo>
                <a:lnTo>
                  <a:pt x="132" y="0"/>
                </a:lnTo>
                <a:lnTo>
                  <a:pt x="134" y="0"/>
                </a:lnTo>
                <a:lnTo>
                  <a:pt x="134" y="2"/>
                </a:lnTo>
                <a:lnTo>
                  <a:pt x="134" y="3"/>
                </a:lnTo>
                <a:lnTo>
                  <a:pt x="134" y="5"/>
                </a:lnTo>
                <a:lnTo>
                  <a:pt x="134" y="10"/>
                </a:lnTo>
                <a:lnTo>
                  <a:pt x="134" y="12"/>
                </a:lnTo>
                <a:lnTo>
                  <a:pt x="134" y="14"/>
                </a:lnTo>
                <a:lnTo>
                  <a:pt x="134" y="15"/>
                </a:lnTo>
                <a:lnTo>
                  <a:pt x="134" y="22"/>
                </a:lnTo>
                <a:lnTo>
                  <a:pt x="134" y="26"/>
                </a:lnTo>
                <a:lnTo>
                  <a:pt x="134" y="27"/>
                </a:lnTo>
                <a:lnTo>
                  <a:pt x="134" y="29"/>
                </a:lnTo>
                <a:lnTo>
                  <a:pt x="134" y="31"/>
                </a:lnTo>
                <a:lnTo>
                  <a:pt x="134" y="32"/>
                </a:lnTo>
                <a:lnTo>
                  <a:pt x="134" y="38"/>
                </a:lnTo>
                <a:lnTo>
                  <a:pt x="136" y="39"/>
                </a:lnTo>
                <a:lnTo>
                  <a:pt x="136" y="46"/>
                </a:lnTo>
                <a:lnTo>
                  <a:pt x="137" y="46"/>
                </a:lnTo>
                <a:lnTo>
                  <a:pt x="142" y="46"/>
                </a:lnTo>
                <a:lnTo>
                  <a:pt x="144" y="46"/>
                </a:lnTo>
                <a:lnTo>
                  <a:pt x="148" y="46"/>
                </a:lnTo>
                <a:lnTo>
                  <a:pt x="153" y="46"/>
                </a:lnTo>
                <a:lnTo>
                  <a:pt x="155" y="46"/>
                </a:lnTo>
                <a:lnTo>
                  <a:pt x="161" y="46"/>
                </a:lnTo>
                <a:lnTo>
                  <a:pt x="167" y="46"/>
                </a:lnTo>
                <a:lnTo>
                  <a:pt x="167" y="45"/>
                </a:lnTo>
                <a:lnTo>
                  <a:pt x="168" y="45"/>
                </a:lnTo>
                <a:lnTo>
                  <a:pt x="170" y="45"/>
                </a:lnTo>
                <a:lnTo>
                  <a:pt x="172" y="45"/>
                </a:lnTo>
                <a:lnTo>
                  <a:pt x="173" y="45"/>
                </a:lnTo>
                <a:lnTo>
                  <a:pt x="182" y="45"/>
                </a:lnTo>
                <a:lnTo>
                  <a:pt x="182" y="48"/>
                </a:lnTo>
                <a:lnTo>
                  <a:pt x="182" y="50"/>
                </a:lnTo>
                <a:lnTo>
                  <a:pt x="182" y="55"/>
                </a:lnTo>
                <a:lnTo>
                  <a:pt x="182" y="57"/>
                </a:lnTo>
                <a:lnTo>
                  <a:pt x="182" y="60"/>
                </a:lnTo>
                <a:lnTo>
                  <a:pt x="182" y="62"/>
                </a:lnTo>
                <a:lnTo>
                  <a:pt x="182" y="62"/>
                </a:lnTo>
                <a:lnTo>
                  <a:pt x="182" y="63"/>
                </a:lnTo>
                <a:lnTo>
                  <a:pt x="182" y="67"/>
                </a:lnTo>
                <a:lnTo>
                  <a:pt x="182" y="70"/>
                </a:lnTo>
                <a:lnTo>
                  <a:pt x="182" y="75"/>
                </a:lnTo>
                <a:lnTo>
                  <a:pt x="182" y="81"/>
                </a:lnTo>
                <a:lnTo>
                  <a:pt x="182" y="89"/>
                </a:lnTo>
                <a:lnTo>
                  <a:pt x="182" y="91"/>
                </a:lnTo>
                <a:lnTo>
                  <a:pt x="185" y="91"/>
                </a:lnTo>
                <a:lnTo>
                  <a:pt x="191" y="91"/>
                </a:lnTo>
                <a:lnTo>
                  <a:pt x="196" y="91"/>
                </a:lnTo>
                <a:lnTo>
                  <a:pt x="198" y="91"/>
                </a:lnTo>
                <a:lnTo>
                  <a:pt x="198" y="91"/>
                </a:lnTo>
                <a:lnTo>
                  <a:pt x="199" y="91"/>
                </a:lnTo>
                <a:lnTo>
                  <a:pt x="203" y="91"/>
                </a:lnTo>
                <a:lnTo>
                  <a:pt x="204" y="91"/>
                </a:lnTo>
                <a:lnTo>
                  <a:pt x="206" y="89"/>
                </a:lnTo>
                <a:lnTo>
                  <a:pt x="211" y="89"/>
                </a:lnTo>
                <a:lnTo>
                  <a:pt x="213" y="89"/>
                </a:lnTo>
                <a:lnTo>
                  <a:pt x="215" y="89"/>
                </a:lnTo>
                <a:lnTo>
                  <a:pt x="218" y="89"/>
                </a:lnTo>
                <a:lnTo>
                  <a:pt x="223" y="89"/>
                </a:lnTo>
                <a:lnTo>
                  <a:pt x="225" y="89"/>
                </a:lnTo>
                <a:lnTo>
                  <a:pt x="227" y="89"/>
                </a:lnTo>
                <a:lnTo>
                  <a:pt x="232" y="89"/>
                </a:lnTo>
                <a:lnTo>
                  <a:pt x="234" y="89"/>
                </a:lnTo>
                <a:lnTo>
                  <a:pt x="241" y="89"/>
                </a:lnTo>
                <a:lnTo>
                  <a:pt x="242" y="89"/>
                </a:lnTo>
                <a:lnTo>
                  <a:pt x="244" y="89"/>
                </a:lnTo>
                <a:lnTo>
                  <a:pt x="249" y="89"/>
                </a:lnTo>
                <a:lnTo>
                  <a:pt x="254" y="89"/>
                </a:lnTo>
                <a:lnTo>
                  <a:pt x="256" y="89"/>
                </a:lnTo>
                <a:lnTo>
                  <a:pt x="261" y="89"/>
                </a:lnTo>
                <a:lnTo>
                  <a:pt x="263" y="89"/>
                </a:lnTo>
                <a:lnTo>
                  <a:pt x="266" y="89"/>
                </a:lnTo>
                <a:lnTo>
                  <a:pt x="271" y="89"/>
                </a:lnTo>
                <a:lnTo>
                  <a:pt x="273" y="89"/>
                </a:lnTo>
                <a:lnTo>
                  <a:pt x="273" y="91"/>
                </a:lnTo>
                <a:lnTo>
                  <a:pt x="273" y="93"/>
                </a:lnTo>
                <a:lnTo>
                  <a:pt x="273" y="93"/>
                </a:lnTo>
                <a:lnTo>
                  <a:pt x="273" y="96"/>
                </a:lnTo>
                <a:lnTo>
                  <a:pt x="273" y="100"/>
                </a:lnTo>
                <a:lnTo>
                  <a:pt x="273" y="106"/>
                </a:lnTo>
                <a:lnTo>
                  <a:pt x="273" y="112"/>
                </a:lnTo>
                <a:lnTo>
                  <a:pt x="273" y="113"/>
                </a:lnTo>
                <a:lnTo>
                  <a:pt x="273" y="115"/>
                </a:lnTo>
                <a:lnTo>
                  <a:pt x="273" y="122"/>
                </a:lnTo>
                <a:lnTo>
                  <a:pt x="273" y="124"/>
                </a:lnTo>
                <a:lnTo>
                  <a:pt x="273" y="127"/>
                </a:lnTo>
                <a:lnTo>
                  <a:pt x="273" y="129"/>
                </a:lnTo>
                <a:lnTo>
                  <a:pt x="273" y="131"/>
                </a:lnTo>
                <a:lnTo>
                  <a:pt x="273" y="132"/>
                </a:lnTo>
                <a:lnTo>
                  <a:pt x="273" y="134"/>
                </a:lnTo>
                <a:lnTo>
                  <a:pt x="273" y="137"/>
                </a:lnTo>
                <a:lnTo>
                  <a:pt x="273" y="139"/>
                </a:lnTo>
                <a:lnTo>
                  <a:pt x="273" y="141"/>
                </a:lnTo>
                <a:lnTo>
                  <a:pt x="273" y="146"/>
                </a:lnTo>
                <a:lnTo>
                  <a:pt x="273" y="153"/>
                </a:lnTo>
                <a:lnTo>
                  <a:pt x="273" y="156"/>
                </a:lnTo>
                <a:lnTo>
                  <a:pt x="273" y="165"/>
                </a:lnTo>
                <a:lnTo>
                  <a:pt x="273" y="167"/>
                </a:lnTo>
                <a:lnTo>
                  <a:pt x="273" y="168"/>
                </a:lnTo>
                <a:lnTo>
                  <a:pt x="273" y="170"/>
                </a:lnTo>
                <a:lnTo>
                  <a:pt x="273" y="175"/>
                </a:lnTo>
                <a:lnTo>
                  <a:pt x="273" y="179"/>
                </a:lnTo>
                <a:lnTo>
                  <a:pt x="273" y="182"/>
                </a:lnTo>
                <a:lnTo>
                  <a:pt x="273" y="186"/>
                </a:lnTo>
                <a:lnTo>
                  <a:pt x="273" y="187"/>
                </a:lnTo>
                <a:lnTo>
                  <a:pt x="273" y="189"/>
                </a:lnTo>
                <a:lnTo>
                  <a:pt x="273" y="194"/>
                </a:lnTo>
                <a:lnTo>
                  <a:pt x="273" y="196"/>
                </a:lnTo>
                <a:lnTo>
                  <a:pt x="273" y="199"/>
                </a:lnTo>
                <a:lnTo>
                  <a:pt x="273" y="203"/>
                </a:lnTo>
                <a:lnTo>
                  <a:pt x="273" y="205"/>
                </a:lnTo>
                <a:lnTo>
                  <a:pt x="273" y="208"/>
                </a:lnTo>
                <a:lnTo>
                  <a:pt x="273" y="213"/>
                </a:lnTo>
                <a:lnTo>
                  <a:pt x="273" y="215"/>
                </a:lnTo>
                <a:lnTo>
                  <a:pt x="273" y="217"/>
                </a:lnTo>
                <a:lnTo>
                  <a:pt x="273" y="220"/>
                </a:lnTo>
                <a:lnTo>
                  <a:pt x="273" y="225"/>
                </a:lnTo>
                <a:lnTo>
                  <a:pt x="273" y="227"/>
                </a:lnTo>
                <a:lnTo>
                  <a:pt x="273" y="229"/>
                </a:lnTo>
                <a:lnTo>
                  <a:pt x="273" y="230"/>
                </a:lnTo>
                <a:lnTo>
                  <a:pt x="273" y="237"/>
                </a:lnTo>
                <a:lnTo>
                  <a:pt x="273" y="239"/>
                </a:lnTo>
                <a:lnTo>
                  <a:pt x="273" y="241"/>
                </a:lnTo>
                <a:lnTo>
                  <a:pt x="273" y="242"/>
                </a:lnTo>
                <a:lnTo>
                  <a:pt x="273" y="248"/>
                </a:lnTo>
                <a:lnTo>
                  <a:pt x="273" y="254"/>
                </a:lnTo>
                <a:lnTo>
                  <a:pt x="273" y="258"/>
                </a:lnTo>
                <a:lnTo>
                  <a:pt x="273" y="260"/>
                </a:lnTo>
                <a:lnTo>
                  <a:pt x="273" y="261"/>
                </a:lnTo>
                <a:lnTo>
                  <a:pt x="275" y="261"/>
                </a:lnTo>
                <a:lnTo>
                  <a:pt x="275" y="263"/>
                </a:lnTo>
                <a:lnTo>
                  <a:pt x="275" y="265"/>
                </a:lnTo>
                <a:lnTo>
                  <a:pt x="275" y="268"/>
                </a:lnTo>
                <a:lnTo>
                  <a:pt x="275" y="272"/>
                </a:lnTo>
                <a:lnTo>
                  <a:pt x="275" y="273"/>
                </a:lnTo>
                <a:lnTo>
                  <a:pt x="275" y="278"/>
                </a:lnTo>
                <a:lnTo>
                  <a:pt x="275" y="284"/>
                </a:lnTo>
                <a:lnTo>
                  <a:pt x="275" y="287"/>
                </a:lnTo>
                <a:lnTo>
                  <a:pt x="275" y="292"/>
                </a:lnTo>
                <a:lnTo>
                  <a:pt x="275" y="294"/>
                </a:lnTo>
                <a:lnTo>
                  <a:pt x="275" y="303"/>
                </a:lnTo>
                <a:lnTo>
                  <a:pt x="275" y="303"/>
                </a:lnTo>
                <a:lnTo>
                  <a:pt x="275" y="308"/>
                </a:lnTo>
                <a:lnTo>
                  <a:pt x="275" y="309"/>
                </a:lnTo>
                <a:lnTo>
                  <a:pt x="275" y="311"/>
                </a:lnTo>
                <a:lnTo>
                  <a:pt x="275" y="313"/>
                </a:lnTo>
                <a:lnTo>
                  <a:pt x="275" y="315"/>
                </a:lnTo>
                <a:lnTo>
                  <a:pt x="275" y="320"/>
                </a:lnTo>
                <a:lnTo>
                  <a:pt x="275" y="328"/>
                </a:lnTo>
                <a:lnTo>
                  <a:pt x="275" y="330"/>
                </a:lnTo>
                <a:lnTo>
                  <a:pt x="275" y="337"/>
                </a:lnTo>
                <a:lnTo>
                  <a:pt x="273" y="337"/>
                </a:lnTo>
                <a:lnTo>
                  <a:pt x="273" y="335"/>
                </a:lnTo>
                <a:lnTo>
                  <a:pt x="271" y="335"/>
                </a:lnTo>
                <a:lnTo>
                  <a:pt x="270" y="335"/>
                </a:lnTo>
                <a:lnTo>
                  <a:pt x="268" y="334"/>
                </a:lnTo>
                <a:lnTo>
                  <a:pt x="266" y="334"/>
                </a:lnTo>
                <a:lnTo>
                  <a:pt x="265" y="334"/>
                </a:lnTo>
                <a:lnTo>
                  <a:pt x="263" y="334"/>
                </a:lnTo>
                <a:lnTo>
                  <a:pt x="261" y="334"/>
                </a:lnTo>
                <a:lnTo>
                  <a:pt x="259" y="334"/>
                </a:lnTo>
                <a:lnTo>
                  <a:pt x="258" y="334"/>
                </a:lnTo>
                <a:lnTo>
                  <a:pt x="258" y="332"/>
                </a:lnTo>
                <a:lnTo>
                  <a:pt x="256" y="332"/>
                </a:lnTo>
                <a:lnTo>
                  <a:pt x="254" y="330"/>
                </a:lnTo>
                <a:lnTo>
                  <a:pt x="251" y="328"/>
                </a:lnTo>
                <a:lnTo>
                  <a:pt x="249" y="327"/>
                </a:lnTo>
                <a:lnTo>
                  <a:pt x="244" y="323"/>
                </a:lnTo>
                <a:lnTo>
                  <a:pt x="242" y="322"/>
                </a:lnTo>
                <a:lnTo>
                  <a:pt x="242" y="320"/>
                </a:lnTo>
                <a:lnTo>
                  <a:pt x="242" y="318"/>
                </a:lnTo>
                <a:lnTo>
                  <a:pt x="239" y="316"/>
                </a:lnTo>
                <a:lnTo>
                  <a:pt x="239" y="313"/>
                </a:lnTo>
                <a:lnTo>
                  <a:pt x="235" y="308"/>
                </a:lnTo>
                <a:lnTo>
                  <a:pt x="234" y="303"/>
                </a:lnTo>
                <a:lnTo>
                  <a:pt x="232" y="303"/>
                </a:lnTo>
                <a:lnTo>
                  <a:pt x="230" y="301"/>
                </a:lnTo>
                <a:lnTo>
                  <a:pt x="227" y="297"/>
                </a:lnTo>
                <a:lnTo>
                  <a:pt x="227" y="296"/>
                </a:lnTo>
                <a:lnTo>
                  <a:pt x="220" y="292"/>
                </a:lnTo>
                <a:lnTo>
                  <a:pt x="218" y="292"/>
                </a:lnTo>
                <a:lnTo>
                  <a:pt x="215" y="291"/>
                </a:lnTo>
                <a:lnTo>
                  <a:pt x="213" y="291"/>
                </a:lnTo>
                <a:lnTo>
                  <a:pt x="206" y="292"/>
                </a:lnTo>
                <a:lnTo>
                  <a:pt x="201" y="294"/>
                </a:lnTo>
                <a:lnTo>
                  <a:pt x="199" y="294"/>
                </a:lnTo>
                <a:lnTo>
                  <a:pt x="196" y="296"/>
                </a:lnTo>
                <a:lnTo>
                  <a:pt x="191" y="299"/>
                </a:lnTo>
                <a:lnTo>
                  <a:pt x="185" y="301"/>
                </a:lnTo>
                <a:lnTo>
                  <a:pt x="182" y="301"/>
                </a:lnTo>
                <a:lnTo>
                  <a:pt x="180" y="303"/>
                </a:lnTo>
                <a:lnTo>
                  <a:pt x="179" y="303"/>
                </a:lnTo>
                <a:lnTo>
                  <a:pt x="177" y="303"/>
                </a:lnTo>
                <a:lnTo>
                  <a:pt x="173" y="303"/>
                </a:lnTo>
                <a:lnTo>
                  <a:pt x="170" y="301"/>
                </a:lnTo>
                <a:lnTo>
                  <a:pt x="167" y="299"/>
                </a:lnTo>
                <a:lnTo>
                  <a:pt x="161" y="297"/>
                </a:lnTo>
                <a:lnTo>
                  <a:pt x="155" y="296"/>
                </a:lnTo>
                <a:lnTo>
                  <a:pt x="148" y="296"/>
                </a:lnTo>
                <a:lnTo>
                  <a:pt x="142" y="294"/>
                </a:lnTo>
                <a:lnTo>
                  <a:pt x="137" y="292"/>
                </a:lnTo>
                <a:lnTo>
                  <a:pt x="134" y="291"/>
                </a:lnTo>
                <a:lnTo>
                  <a:pt x="132" y="289"/>
                </a:lnTo>
                <a:lnTo>
                  <a:pt x="130" y="289"/>
                </a:lnTo>
                <a:lnTo>
                  <a:pt x="125" y="289"/>
                </a:lnTo>
                <a:lnTo>
                  <a:pt x="122" y="289"/>
                </a:lnTo>
                <a:lnTo>
                  <a:pt x="122" y="287"/>
                </a:lnTo>
                <a:lnTo>
                  <a:pt x="120" y="287"/>
                </a:lnTo>
                <a:lnTo>
                  <a:pt x="118" y="285"/>
                </a:lnTo>
                <a:lnTo>
                  <a:pt x="117" y="285"/>
                </a:lnTo>
                <a:lnTo>
                  <a:pt x="117" y="284"/>
                </a:lnTo>
                <a:lnTo>
                  <a:pt x="117" y="282"/>
                </a:lnTo>
                <a:lnTo>
                  <a:pt x="115" y="278"/>
                </a:lnTo>
                <a:lnTo>
                  <a:pt x="115" y="277"/>
                </a:lnTo>
                <a:lnTo>
                  <a:pt x="117" y="275"/>
                </a:lnTo>
                <a:lnTo>
                  <a:pt x="117" y="273"/>
                </a:lnTo>
                <a:lnTo>
                  <a:pt x="117" y="273"/>
                </a:lnTo>
                <a:lnTo>
                  <a:pt x="117" y="272"/>
                </a:lnTo>
                <a:lnTo>
                  <a:pt x="117" y="270"/>
                </a:lnTo>
                <a:lnTo>
                  <a:pt x="115" y="268"/>
                </a:lnTo>
                <a:lnTo>
                  <a:pt x="115" y="266"/>
                </a:lnTo>
                <a:lnTo>
                  <a:pt x="113" y="265"/>
                </a:lnTo>
                <a:lnTo>
                  <a:pt x="113" y="263"/>
                </a:lnTo>
                <a:lnTo>
                  <a:pt x="112" y="261"/>
                </a:lnTo>
                <a:lnTo>
                  <a:pt x="112" y="260"/>
                </a:lnTo>
                <a:lnTo>
                  <a:pt x="110" y="260"/>
                </a:lnTo>
                <a:lnTo>
                  <a:pt x="110" y="258"/>
                </a:lnTo>
                <a:lnTo>
                  <a:pt x="108" y="258"/>
                </a:lnTo>
                <a:lnTo>
                  <a:pt x="106" y="258"/>
                </a:lnTo>
                <a:lnTo>
                  <a:pt x="106" y="258"/>
                </a:lnTo>
                <a:lnTo>
                  <a:pt x="105" y="256"/>
                </a:lnTo>
                <a:lnTo>
                  <a:pt x="103" y="254"/>
                </a:lnTo>
                <a:lnTo>
                  <a:pt x="101" y="254"/>
                </a:lnTo>
                <a:lnTo>
                  <a:pt x="99" y="253"/>
                </a:lnTo>
                <a:lnTo>
                  <a:pt x="98" y="251"/>
                </a:lnTo>
                <a:lnTo>
                  <a:pt x="96" y="251"/>
                </a:lnTo>
                <a:lnTo>
                  <a:pt x="94" y="249"/>
                </a:lnTo>
                <a:lnTo>
                  <a:pt x="93" y="248"/>
                </a:lnTo>
                <a:lnTo>
                  <a:pt x="91" y="246"/>
                </a:lnTo>
                <a:lnTo>
                  <a:pt x="91" y="244"/>
                </a:lnTo>
                <a:lnTo>
                  <a:pt x="89" y="242"/>
                </a:lnTo>
                <a:lnTo>
                  <a:pt x="87" y="241"/>
                </a:lnTo>
                <a:lnTo>
                  <a:pt x="86" y="241"/>
                </a:lnTo>
                <a:lnTo>
                  <a:pt x="84" y="239"/>
                </a:lnTo>
                <a:lnTo>
                  <a:pt x="81" y="237"/>
                </a:lnTo>
                <a:lnTo>
                  <a:pt x="77" y="234"/>
                </a:lnTo>
                <a:lnTo>
                  <a:pt x="77" y="234"/>
                </a:lnTo>
                <a:lnTo>
                  <a:pt x="77" y="232"/>
                </a:lnTo>
                <a:lnTo>
                  <a:pt x="74" y="229"/>
                </a:lnTo>
                <a:lnTo>
                  <a:pt x="70" y="227"/>
                </a:lnTo>
                <a:lnTo>
                  <a:pt x="69" y="225"/>
                </a:lnTo>
                <a:lnTo>
                  <a:pt x="67" y="223"/>
                </a:lnTo>
                <a:lnTo>
                  <a:pt x="65" y="222"/>
                </a:lnTo>
                <a:lnTo>
                  <a:pt x="63" y="220"/>
                </a:lnTo>
                <a:lnTo>
                  <a:pt x="62" y="220"/>
                </a:lnTo>
                <a:lnTo>
                  <a:pt x="62" y="218"/>
                </a:lnTo>
                <a:lnTo>
                  <a:pt x="60" y="218"/>
                </a:lnTo>
                <a:lnTo>
                  <a:pt x="58" y="218"/>
                </a:lnTo>
                <a:lnTo>
                  <a:pt x="56" y="218"/>
                </a:lnTo>
                <a:lnTo>
                  <a:pt x="55" y="218"/>
                </a:lnTo>
                <a:lnTo>
                  <a:pt x="55" y="220"/>
                </a:lnTo>
                <a:lnTo>
                  <a:pt x="53" y="220"/>
                </a:lnTo>
                <a:lnTo>
                  <a:pt x="46" y="229"/>
                </a:lnTo>
                <a:lnTo>
                  <a:pt x="44" y="229"/>
                </a:lnTo>
                <a:lnTo>
                  <a:pt x="43" y="229"/>
                </a:lnTo>
                <a:lnTo>
                  <a:pt x="39" y="229"/>
                </a:lnTo>
                <a:lnTo>
                  <a:pt x="36" y="229"/>
                </a:lnTo>
                <a:lnTo>
                  <a:pt x="31" y="227"/>
                </a:lnTo>
                <a:lnTo>
                  <a:pt x="26" y="225"/>
                </a:lnTo>
                <a:lnTo>
                  <a:pt x="22" y="223"/>
                </a:lnTo>
                <a:lnTo>
                  <a:pt x="17" y="222"/>
                </a:lnTo>
                <a:lnTo>
                  <a:pt x="15" y="220"/>
                </a:lnTo>
                <a:lnTo>
                  <a:pt x="13" y="220"/>
                </a:lnTo>
                <a:lnTo>
                  <a:pt x="12" y="220"/>
                </a:lnTo>
                <a:lnTo>
                  <a:pt x="10" y="218"/>
                </a:lnTo>
                <a:lnTo>
                  <a:pt x="8" y="218"/>
                </a:lnTo>
                <a:lnTo>
                  <a:pt x="3" y="218"/>
                </a:lnTo>
                <a:lnTo>
                  <a:pt x="1" y="218"/>
                </a:lnTo>
                <a:lnTo>
                  <a:pt x="0" y="218"/>
                </a:lnTo>
                <a:lnTo>
                  <a:pt x="0" y="217"/>
                </a:lnTo>
                <a:lnTo>
                  <a:pt x="0" y="215"/>
                </a:lnTo>
                <a:lnTo>
                  <a:pt x="0" y="213"/>
                </a:lnTo>
                <a:lnTo>
                  <a:pt x="0" y="211"/>
                </a:lnTo>
                <a:lnTo>
                  <a:pt x="0" y="208"/>
                </a:lnTo>
                <a:lnTo>
                  <a:pt x="0" y="201"/>
                </a:lnTo>
                <a:lnTo>
                  <a:pt x="0" y="199"/>
                </a:lnTo>
                <a:lnTo>
                  <a:pt x="0" y="198"/>
                </a:lnTo>
                <a:lnTo>
                  <a:pt x="0" y="196"/>
                </a:lnTo>
                <a:lnTo>
                  <a:pt x="0" y="19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68"/>
                </a:lnTo>
                <a:lnTo>
                  <a:pt x="0" y="165"/>
                </a:lnTo>
                <a:lnTo>
                  <a:pt x="0" y="160"/>
                </a:lnTo>
                <a:lnTo>
                  <a:pt x="0" y="158"/>
                </a:lnTo>
                <a:lnTo>
                  <a:pt x="0" y="148"/>
                </a:lnTo>
                <a:lnTo>
                  <a:pt x="0" y="146"/>
                </a:lnTo>
                <a:lnTo>
                  <a:pt x="0" y="139"/>
                </a:lnTo>
                <a:lnTo>
                  <a:pt x="0" y="137"/>
                </a:lnTo>
                <a:lnTo>
                  <a:pt x="0" y="134"/>
                </a:lnTo>
                <a:lnTo>
                  <a:pt x="0" y="132"/>
                </a:lnTo>
                <a:lnTo>
                  <a:pt x="0" y="131"/>
                </a:lnTo>
                <a:lnTo>
                  <a:pt x="0" y="129"/>
                </a:lnTo>
                <a:lnTo>
                  <a:pt x="0" y="127"/>
                </a:lnTo>
                <a:lnTo>
                  <a:pt x="0" y="125"/>
                </a:lnTo>
                <a:lnTo>
                  <a:pt x="0" y="124"/>
                </a:lnTo>
                <a:lnTo>
                  <a:pt x="0" y="122"/>
                </a:lnTo>
                <a:lnTo>
                  <a:pt x="0" y="122"/>
                </a:lnTo>
                <a:lnTo>
                  <a:pt x="0" y="120"/>
                </a:lnTo>
                <a:lnTo>
                  <a:pt x="0" y="119"/>
                </a:lnTo>
                <a:lnTo>
                  <a:pt x="0" y="115"/>
                </a:lnTo>
                <a:lnTo>
                  <a:pt x="3" y="115"/>
                </a:lnTo>
                <a:lnTo>
                  <a:pt x="5" y="115"/>
                </a:lnTo>
                <a:lnTo>
                  <a:pt x="8" y="115"/>
                </a:lnTo>
                <a:lnTo>
                  <a:pt x="17" y="115"/>
                </a:lnTo>
                <a:lnTo>
                  <a:pt x="19" y="115"/>
                </a:lnTo>
                <a:lnTo>
                  <a:pt x="24" y="115"/>
                </a:lnTo>
                <a:lnTo>
                  <a:pt x="29" y="115"/>
                </a:lnTo>
                <a:lnTo>
                  <a:pt x="31" y="115"/>
                </a:lnTo>
                <a:lnTo>
                  <a:pt x="36" y="115"/>
                </a:lnTo>
                <a:lnTo>
                  <a:pt x="39" y="115"/>
                </a:lnTo>
                <a:lnTo>
                  <a:pt x="43" y="115"/>
                </a:lnTo>
                <a:lnTo>
                  <a:pt x="46" y="115"/>
                </a:lnTo>
                <a:lnTo>
                  <a:pt x="50" y="113"/>
                </a:lnTo>
                <a:lnTo>
                  <a:pt x="51" y="113"/>
                </a:lnTo>
                <a:lnTo>
                  <a:pt x="53" y="113"/>
                </a:lnTo>
                <a:lnTo>
                  <a:pt x="56" y="113"/>
                </a:lnTo>
                <a:lnTo>
                  <a:pt x="60" y="113"/>
                </a:lnTo>
                <a:lnTo>
                  <a:pt x="62" y="113"/>
                </a:lnTo>
                <a:lnTo>
                  <a:pt x="62" y="113"/>
                </a:lnTo>
                <a:lnTo>
                  <a:pt x="65" y="113"/>
                </a:lnTo>
                <a:lnTo>
                  <a:pt x="69" y="113"/>
                </a:lnTo>
                <a:lnTo>
                  <a:pt x="70" y="113"/>
                </a:lnTo>
                <a:lnTo>
                  <a:pt x="74" y="115"/>
                </a:lnTo>
                <a:lnTo>
                  <a:pt x="75" y="115"/>
                </a:lnTo>
                <a:lnTo>
                  <a:pt x="77" y="115"/>
                </a:lnTo>
                <a:lnTo>
                  <a:pt x="79" y="115"/>
                </a:lnTo>
                <a:lnTo>
                  <a:pt x="82" y="115"/>
                </a:lnTo>
                <a:lnTo>
                  <a:pt x="84" y="115"/>
                </a:lnTo>
                <a:lnTo>
                  <a:pt x="91" y="113"/>
                </a:lnTo>
                <a:lnTo>
                  <a:pt x="91" y="112"/>
                </a:lnTo>
                <a:lnTo>
                  <a:pt x="91" y="93"/>
                </a:lnTo>
                <a:lnTo>
                  <a:pt x="91" y="91"/>
                </a:lnTo>
                <a:lnTo>
                  <a:pt x="91" y="84"/>
                </a:lnTo>
                <a:lnTo>
                  <a:pt x="91" y="82"/>
                </a:lnTo>
                <a:lnTo>
                  <a:pt x="89" y="79"/>
                </a:lnTo>
                <a:lnTo>
                  <a:pt x="91" y="75"/>
                </a:lnTo>
                <a:lnTo>
                  <a:pt x="89" y="74"/>
                </a:lnTo>
                <a:lnTo>
                  <a:pt x="89" y="70"/>
                </a:lnTo>
                <a:lnTo>
                  <a:pt x="89" y="67"/>
                </a:lnTo>
                <a:lnTo>
                  <a:pt x="89" y="57"/>
                </a:lnTo>
                <a:lnTo>
                  <a:pt x="89" y="55"/>
                </a:lnTo>
                <a:lnTo>
                  <a:pt x="89" y="46"/>
                </a:lnTo>
                <a:lnTo>
                  <a:pt x="89" y="46"/>
                </a:lnTo>
                <a:lnTo>
                  <a:pt x="89" y="41"/>
                </a:lnTo>
                <a:lnTo>
                  <a:pt x="89" y="32"/>
                </a:lnTo>
                <a:lnTo>
                  <a:pt x="89" y="27"/>
                </a:lnTo>
                <a:lnTo>
                  <a:pt x="89" y="24"/>
                </a:lnTo>
                <a:lnTo>
                  <a:pt x="89" y="22"/>
                </a:lnTo>
                <a:lnTo>
                  <a:pt x="89" y="17"/>
                </a:lnTo>
                <a:lnTo>
                  <a:pt x="89" y="14"/>
                </a:lnTo>
                <a:lnTo>
                  <a:pt x="89" y="12"/>
                </a:lnTo>
                <a:lnTo>
                  <a:pt x="89" y="8"/>
                </a:lnTo>
                <a:lnTo>
                  <a:pt x="89" y="5"/>
                </a:lnTo>
                <a:lnTo>
                  <a:pt x="89" y="2"/>
                </a:lnTo>
                <a:lnTo>
                  <a:pt x="89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3" name="Freeform 181"/>
          <p:cNvSpPr>
            <a:spLocks/>
          </p:cNvSpPr>
          <p:nvPr/>
        </p:nvSpPr>
        <p:spPr bwMode="auto">
          <a:xfrm>
            <a:off x="4738688" y="3890963"/>
            <a:ext cx="814388" cy="542925"/>
          </a:xfrm>
          <a:custGeom>
            <a:avLst/>
            <a:gdLst/>
            <a:ahLst/>
            <a:cxnLst>
              <a:cxn ang="0">
                <a:pos x="198" y="62"/>
              </a:cxn>
              <a:cxn ang="0">
                <a:pos x="232" y="79"/>
              </a:cxn>
              <a:cxn ang="0">
                <a:pos x="250" y="72"/>
              </a:cxn>
              <a:cxn ang="0">
                <a:pos x="274" y="48"/>
              </a:cxn>
              <a:cxn ang="0">
                <a:pos x="284" y="32"/>
              </a:cxn>
              <a:cxn ang="0">
                <a:pos x="286" y="17"/>
              </a:cxn>
              <a:cxn ang="0">
                <a:pos x="296" y="5"/>
              </a:cxn>
              <a:cxn ang="0">
                <a:pos x="308" y="1"/>
              </a:cxn>
              <a:cxn ang="0">
                <a:pos x="324" y="3"/>
              </a:cxn>
              <a:cxn ang="0">
                <a:pos x="339" y="7"/>
              </a:cxn>
              <a:cxn ang="0">
                <a:pos x="370" y="22"/>
              </a:cxn>
              <a:cxn ang="0">
                <a:pos x="385" y="29"/>
              </a:cxn>
              <a:cxn ang="0">
                <a:pos x="401" y="31"/>
              </a:cxn>
              <a:cxn ang="0">
                <a:pos x="420" y="34"/>
              </a:cxn>
              <a:cxn ang="0">
                <a:pos x="447" y="46"/>
              </a:cxn>
              <a:cxn ang="0">
                <a:pos x="468" y="62"/>
              </a:cxn>
              <a:cxn ang="0">
                <a:pos x="497" y="77"/>
              </a:cxn>
              <a:cxn ang="0">
                <a:pos x="506" y="115"/>
              </a:cxn>
              <a:cxn ang="0">
                <a:pos x="422" y="86"/>
              </a:cxn>
              <a:cxn ang="0">
                <a:pos x="403" y="63"/>
              </a:cxn>
              <a:cxn ang="0">
                <a:pos x="382" y="56"/>
              </a:cxn>
              <a:cxn ang="0">
                <a:pos x="372" y="72"/>
              </a:cxn>
              <a:cxn ang="0">
                <a:pos x="346" y="112"/>
              </a:cxn>
              <a:cxn ang="0">
                <a:pos x="298" y="130"/>
              </a:cxn>
              <a:cxn ang="0">
                <a:pos x="274" y="172"/>
              </a:cxn>
              <a:cxn ang="0">
                <a:pos x="243" y="222"/>
              </a:cxn>
              <a:cxn ang="0">
                <a:pos x="174" y="225"/>
              </a:cxn>
              <a:cxn ang="0">
                <a:pos x="157" y="246"/>
              </a:cxn>
              <a:cxn ang="0">
                <a:pos x="134" y="261"/>
              </a:cxn>
              <a:cxn ang="0">
                <a:pos x="127" y="275"/>
              </a:cxn>
              <a:cxn ang="0">
                <a:pos x="103" y="296"/>
              </a:cxn>
              <a:cxn ang="0">
                <a:pos x="62" y="323"/>
              </a:cxn>
              <a:cxn ang="0">
                <a:pos x="40" y="339"/>
              </a:cxn>
              <a:cxn ang="0">
                <a:pos x="14" y="339"/>
              </a:cxn>
              <a:cxn ang="0">
                <a:pos x="2" y="306"/>
              </a:cxn>
              <a:cxn ang="0">
                <a:pos x="2" y="265"/>
              </a:cxn>
              <a:cxn ang="0">
                <a:pos x="0" y="232"/>
              </a:cxn>
              <a:cxn ang="0">
                <a:pos x="0" y="196"/>
              </a:cxn>
              <a:cxn ang="0">
                <a:pos x="0" y="160"/>
              </a:cxn>
              <a:cxn ang="0">
                <a:pos x="0" y="120"/>
              </a:cxn>
              <a:cxn ang="0">
                <a:pos x="0" y="82"/>
              </a:cxn>
              <a:cxn ang="0">
                <a:pos x="7" y="65"/>
              </a:cxn>
              <a:cxn ang="0">
                <a:pos x="17" y="70"/>
              </a:cxn>
              <a:cxn ang="0">
                <a:pos x="33" y="67"/>
              </a:cxn>
              <a:cxn ang="0">
                <a:pos x="48" y="68"/>
              </a:cxn>
              <a:cxn ang="0">
                <a:pos x="62" y="70"/>
              </a:cxn>
              <a:cxn ang="0">
                <a:pos x="72" y="74"/>
              </a:cxn>
              <a:cxn ang="0">
                <a:pos x="79" y="74"/>
              </a:cxn>
              <a:cxn ang="0">
                <a:pos x="91" y="72"/>
              </a:cxn>
              <a:cxn ang="0">
                <a:pos x="90" y="58"/>
              </a:cxn>
              <a:cxn ang="0">
                <a:pos x="91" y="50"/>
              </a:cxn>
              <a:cxn ang="0">
                <a:pos x="107" y="41"/>
              </a:cxn>
              <a:cxn ang="0">
                <a:pos x="124" y="39"/>
              </a:cxn>
              <a:cxn ang="0">
                <a:pos x="140" y="34"/>
              </a:cxn>
              <a:cxn ang="0">
                <a:pos x="134" y="44"/>
              </a:cxn>
              <a:cxn ang="0">
                <a:pos x="146" y="50"/>
              </a:cxn>
              <a:cxn ang="0">
                <a:pos x="155" y="50"/>
              </a:cxn>
              <a:cxn ang="0">
                <a:pos x="146" y="43"/>
              </a:cxn>
              <a:cxn ang="0">
                <a:pos x="160" y="44"/>
              </a:cxn>
              <a:cxn ang="0">
                <a:pos x="158" y="36"/>
              </a:cxn>
              <a:cxn ang="0">
                <a:pos x="176" y="29"/>
              </a:cxn>
            </a:cxnLst>
            <a:rect l="0" t="0" r="r" b="b"/>
            <a:pathLst>
              <a:path w="513" h="342">
                <a:moveTo>
                  <a:pt x="176" y="29"/>
                </a:moveTo>
                <a:lnTo>
                  <a:pt x="177" y="34"/>
                </a:lnTo>
                <a:lnTo>
                  <a:pt x="179" y="38"/>
                </a:lnTo>
                <a:lnTo>
                  <a:pt x="181" y="39"/>
                </a:lnTo>
                <a:lnTo>
                  <a:pt x="183" y="43"/>
                </a:lnTo>
                <a:lnTo>
                  <a:pt x="186" y="46"/>
                </a:lnTo>
                <a:lnTo>
                  <a:pt x="189" y="48"/>
                </a:lnTo>
                <a:lnTo>
                  <a:pt x="191" y="50"/>
                </a:lnTo>
                <a:lnTo>
                  <a:pt x="195" y="51"/>
                </a:lnTo>
                <a:lnTo>
                  <a:pt x="195" y="53"/>
                </a:lnTo>
                <a:lnTo>
                  <a:pt x="198" y="60"/>
                </a:lnTo>
                <a:lnTo>
                  <a:pt x="198" y="62"/>
                </a:lnTo>
                <a:lnTo>
                  <a:pt x="200" y="63"/>
                </a:lnTo>
                <a:lnTo>
                  <a:pt x="205" y="67"/>
                </a:lnTo>
                <a:lnTo>
                  <a:pt x="212" y="70"/>
                </a:lnTo>
                <a:lnTo>
                  <a:pt x="215" y="72"/>
                </a:lnTo>
                <a:lnTo>
                  <a:pt x="219" y="74"/>
                </a:lnTo>
                <a:lnTo>
                  <a:pt x="226" y="77"/>
                </a:lnTo>
                <a:lnTo>
                  <a:pt x="226" y="79"/>
                </a:lnTo>
                <a:lnTo>
                  <a:pt x="226" y="79"/>
                </a:lnTo>
                <a:lnTo>
                  <a:pt x="227" y="79"/>
                </a:lnTo>
                <a:lnTo>
                  <a:pt x="229" y="79"/>
                </a:lnTo>
                <a:lnTo>
                  <a:pt x="231" y="79"/>
                </a:lnTo>
                <a:lnTo>
                  <a:pt x="232" y="79"/>
                </a:lnTo>
                <a:lnTo>
                  <a:pt x="234" y="79"/>
                </a:lnTo>
                <a:lnTo>
                  <a:pt x="236" y="79"/>
                </a:lnTo>
                <a:lnTo>
                  <a:pt x="238" y="79"/>
                </a:lnTo>
                <a:lnTo>
                  <a:pt x="241" y="77"/>
                </a:lnTo>
                <a:lnTo>
                  <a:pt x="241" y="77"/>
                </a:lnTo>
                <a:lnTo>
                  <a:pt x="243" y="77"/>
                </a:lnTo>
                <a:lnTo>
                  <a:pt x="243" y="75"/>
                </a:lnTo>
                <a:lnTo>
                  <a:pt x="244" y="75"/>
                </a:lnTo>
                <a:lnTo>
                  <a:pt x="246" y="75"/>
                </a:lnTo>
                <a:lnTo>
                  <a:pt x="246" y="74"/>
                </a:lnTo>
                <a:lnTo>
                  <a:pt x="248" y="74"/>
                </a:lnTo>
                <a:lnTo>
                  <a:pt x="250" y="72"/>
                </a:lnTo>
                <a:lnTo>
                  <a:pt x="253" y="70"/>
                </a:lnTo>
                <a:lnTo>
                  <a:pt x="256" y="63"/>
                </a:lnTo>
                <a:lnTo>
                  <a:pt x="262" y="58"/>
                </a:lnTo>
                <a:lnTo>
                  <a:pt x="265" y="56"/>
                </a:lnTo>
                <a:lnTo>
                  <a:pt x="265" y="55"/>
                </a:lnTo>
                <a:lnTo>
                  <a:pt x="265" y="55"/>
                </a:lnTo>
                <a:lnTo>
                  <a:pt x="267" y="55"/>
                </a:lnTo>
                <a:lnTo>
                  <a:pt x="269" y="53"/>
                </a:lnTo>
                <a:lnTo>
                  <a:pt x="270" y="53"/>
                </a:lnTo>
                <a:lnTo>
                  <a:pt x="270" y="51"/>
                </a:lnTo>
                <a:lnTo>
                  <a:pt x="272" y="50"/>
                </a:lnTo>
                <a:lnTo>
                  <a:pt x="274" y="48"/>
                </a:lnTo>
                <a:lnTo>
                  <a:pt x="275" y="44"/>
                </a:lnTo>
                <a:lnTo>
                  <a:pt x="275" y="43"/>
                </a:lnTo>
                <a:lnTo>
                  <a:pt x="277" y="43"/>
                </a:lnTo>
                <a:lnTo>
                  <a:pt x="277" y="41"/>
                </a:lnTo>
                <a:lnTo>
                  <a:pt x="279" y="39"/>
                </a:lnTo>
                <a:lnTo>
                  <a:pt x="279" y="39"/>
                </a:lnTo>
                <a:lnTo>
                  <a:pt x="281" y="39"/>
                </a:lnTo>
                <a:lnTo>
                  <a:pt x="281" y="38"/>
                </a:lnTo>
                <a:lnTo>
                  <a:pt x="282" y="36"/>
                </a:lnTo>
                <a:lnTo>
                  <a:pt x="282" y="34"/>
                </a:lnTo>
                <a:lnTo>
                  <a:pt x="284" y="34"/>
                </a:lnTo>
                <a:lnTo>
                  <a:pt x="284" y="32"/>
                </a:lnTo>
                <a:lnTo>
                  <a:pt x="284" y="31"/>
                </a:lnTo>
                <a:lnTo>
                  <a:pt x="284" y="29"/>
                </a:lnTo>
                <a:lnTo>
                  <a:pt x="286" y="29"/>
                </a:lnTo>
                <a:lnTo>
                  <a:pt x="286" y="27"/>
                </a:lnTo>
                <a:lnTo>
                  <a:pt x="286" y="25"/>
                </a:lnTo>
                <a:lnTo>
                  <a:pt x="286" y="25"/>
                </a:lnTo>
                <a:lnTo>
                  <a:pt x="286" y="24"/>
                </a:lnTo>
                <a:lnTo>
                  <a:pt x="286" y="22"/>
                </a:lnTo>
                <a:lnTo>
                  <a:pt x="286" y="20"/>
                </a:lnTo>
                <a:lnTo>
                  <a:pt x="286" y="19"/>
                </a:lnTo>
                <a:lnTo>
                  <a:pt x="286" y="19"/>
                </a:lnTo>
                <a:lnTo>
                  <a:pt x="286" y="17"/>
                </a:lnTo>
                <a:lnTo>
                  <a:pt x="286" y="15"/>
                </a:lnTo>
                <a:lnTo>
                  <a:pt x="287" y="15"/>
                </a:lnTo>
                <a:lnTo>
                  <a:pt x="287" y="13"/>
                </a:lnTo>
                <a:lnTo>
                  <a:pt x="287" y="12"/>
                </a:lnTo>
                <a:lnTo>
                  <a:pt x="289" y="12"/>
                </a:lnTo>
                <a:lnTo>
                  <a:pt x="289" y="10"/>
                </a:lnTo>
                <a:lnTo>
                  <a:pt x="289" y="10"/>
                </a:lnTo>
                <a:lnTo>
                  <a:pt x="291" y="10"/>
                </a:lnTo>
                <a:lnTo>
                  <a:pt x="291" y="8"/>
                </a:lnTo>
                <a:lnTo>
                  <a:pt x="293" y="7"/>
                </a:lnTo>
                <a:lnTo>
                  <a:pt x="294" y="5"/>
                </a:lnTo>
                <a:lnTo>
                  <a:pt x="296" y="5"/>
                </a:lnTo>
                <a:lnTo>
                  <a:pt x="296" y="3"/>
                </a:lnTo>
                <a:lnTo>
                  <a:pt x="298" y="3"/>
                </a:lnTo>
                <a:lnTo>
                  <a:pt x="299" y="3"/>
                </a:lnTo>
                <a:lnTo>
                  <a:pt x="299" y="1"/>
                </a:lnTo>
                <a:lnTo>
                  <a:pt x="301" y="1"/>
                </a:lnTo>
                <a:lnTo>
                  <a:pt x="301" y="1"/>
                </a:lnTo>
                <a:lnTo>
                  <a:pt x="303" y="1"/>
                </a:lnTo>
                <a:lnTo>
                  <a:pt x="303" y="0"/>
                </a:lnTo>
                <a:lnTo>
                  <a:pt x="305" y="0"/>
                </a:lnTo>
                <a:lnTo>
                  <a:pt x="305" y="1"/>
                </a:lnTo>
                <a:lnTo>
                  <a:pt x="306" y="1"/>
                </a:lnTo>
                <a:lnTo>
                  <a:pt x="308" y="1"/>
                </a:lnTo>
                <a:lnTo>
                  <a:pt x="308" y="0"/>
                </a:lnTo>
                <a:lnTo>
                  <a:pt x="310" y="0"/>
                </a:lnTo>
                <a:lnTo>
                  <a:pt x="312" y="0"/>
                </a:lnTo>
                <a:lnTo>
                  <a:pt x="312" y="1"/>
                </a:lnTo>
                <a:lnTo>
                  <a:pt x="313" y="1"/>
                </a:lnTo>
                <a:lnTo>
                  <a:pt x="315" y="1"/>
                </a:lnTo>
                <a:lnTo>
                  <a:pt x="317" y="3"/>
                </a:lnTo>
                <a:lnTo>
                  <a:pt x="317" y="3"/>
                </a:lnTo>
                <a:lnTo>
                  <a:pt x="318" y="3"/>
                </a:lnTo>
                <a:lnTo>
                  <a:pt x="320" y="3"/>
                </a:lnTo>
                <a:lnTo>
                  <a:pt x="322" y="3"/>
                </a:lnTo>
                <a:lnTo>
                  <a:pt x="324" y="3"/>
                </a:lnTo>
                <a:lnTo>
                  <a:pt x="325" y="3"/>
                </a:lnTo>
                <a:lnTo>
                  <a:pt x="327" y="3"/>
                </a:lnTo>
                <a:lnTo>
                  <a:pt x="329" y="3"/>
                </a:lnTo>
                <a:lnTo>
                  <a:pt x="330" y="3"/>
                </a:lnTo>
                <a:lnTo>
                  <a:pt x="332" y="3"/>
                </a:lnTo>
                <a:lnTo>
                  <a:pt x="332" y="5"/>
                </a:lnTo>
                <a:lnTo>
                  <a:pt x="332" y="5"/>
                </a:lnTo>
                <a:lnTo>
                  <a:pt x="334" y="5"/>
                </a:lnTo>
                <a:lnTo>
                  <a:pt x="336" y="5"/>
                </a:lnTo>
                <a:lnTo>
                  <a:pt x="337" y="5"/>
                </a:lnTo>
                <a:lnTo>
                  <a:pt x="337" y="7"/>
                </a:lnTo>
                <a:lnTo>
                  <a:pt x="339" y="7"/>
                </a:lnTo>
                <a:lnTo>
                  <a:pt x="341" y="7"/>
                </a:lnTo>
                <a:lnTo>
                  <a:pt x="341" y="8"/>
                </a:lnTo>
                <a:lnTo>
                  <a:pt x="342" y="8"/>
                </a:lnTo>
                <a:lnTo>
                  <a:pt x="344" y="8"/>
                </a:lnTo>
                <a:lnTo>
                  <a:pt x="346" y="10"/>
                </a:lnTo>
                <a:lnTo>
                  <a:pt x="346" y="10"/>
                </a:lnTo>
                <a:lnTo>
                  <a:pt x="348" y="10"/>
                </a:lnTo>
                <a:lnTo>
                  <a:pt x="349" y="10"/>
                </a:lnTo>
                <a:lnTo>
                  <a:pt x="356" y="13"/>
                </a:lnTo>
                <a:lnTo>
                  <a:pt x="358" y="15"/>
                </a:lnTo>
                <a:lnTo>
                  <a:pt x="367" y="20"/>
                </a:lnTo>
                <a:lnTo>
                  <a:pt x="370" y="22"/>
                </a:lnTo>
                <a:lnTo>
                  <a:pt x="372" y="22"/>
                </a:lnTo>
                <a:lnTo>
                  <a:pt x="372" y="24"/>
                </a:lnTo>
                <a:lnTo>
                  <a:pt x="373" y="24"/>
                </a:lnTo>
                <a:lnTo>
                  <a:pt x="375" y="25"/>
                </a:lnTo>
                <a:lnTo>
                  <a:pt x="377" y="25"/>
                </a:lnTo>
                <a:lnTo>
                  <a:pt x="377" y="25"/>
                </a:lnTo>
                <a:lnTo>
                  <a:pt x="379" y="25"/>
                </a:lnTo>
                <a:lnTo>
                  <a:pt x="379" y="27"/>
                </a:lnTo>
                <a:lnTo>
                  <a:pt x="380" y="27"/>
                </a:lnTo>
                <a:lnTo>
                  <a:pt x="382" y="27"/>
                </a:lnTo>
                <a:lnTo>
                  <a:pt x="384" y="27"/>
                </a:lnTo>
                <a:lnTo>
                  <a:pt x="385" y="29"/>
                </a:lnTo>
                <a:lnTo>
                  <a:pt x="387" y="29"/>
                </a:lnTo>
                <a:lnTo>
                  <a:pt x="387" y="31"/>
                </a:lnTo>
                <a:lnTo>
                  <a:pt x="389" y="31"/>
                </a:lnTo>
                <a:lnTo>
                  <a:pt x="391" y="31"/>
                </a:lnTo>
                <a:lnTo>
                  <a:pt x="391" y="32"/>
                </a:lnTo>
                <a:lnTo>
                  <a:pt x="392" y="32"/>
                </a:lnTo>
                <a:lnTo>
                  <a:pt x="392" y="32"/>
                </a:lnTo>
                <a:lnTo>
                  <a:pt x="394" y="32"/>
                </a:lnTo>
                <a:lnTo>
                  <a:pt x="396" y="32"/>
                </a:lnTo>
                <a:lnTo>
                  <a:pt x="398" y="32"/>
                </a:lnTo>
                <a:lnTo>
                  <a:pt x="399" y="32"/>
                </a:lnTo>
                <a:lnTo>
                  <a:pt x="401" y="31"/>
                </a:lnTo>
                <a:lnTo>
                  <a:pt x="403" y="31"/>
                </a:lnTo>
                <a:lnTo>
                  <a:pt x="404" y="31"/>
                </a:lnTo>
                <a:lnTo>
                  <a:pt x="406" y="31"/>
                </a:lnTo>
                <a:lnTo>
                  <a:pt x="406" y="31"/>
                </a:lnTo>
                <a:lnTo>
                  <a:pt x="408" y="31"/>
                </a:lnTo>
                <a:lnTo>
                  <a:pt x="410" y="31"/>
                </a:lnTo>
                <a:lnTo>
                  <a:pt x="411" y="31"/>
                </a:lnTo>
                <a:lnTo>
                  <a:pt x="413" y="32"/>
                </a:lnTo>
                <a:lnTo>
                  <a:pt x="415" y="32"/>
                </a:lnTo>
                <a:lnTo>
                  <a:pt x="416" y="32"/>
                </a:lnTo>
                <a:lnTo>
                  <a:pt x="418" y="34"/>
                </a:lnTo>
                <a:lnTo>
                  <a:pt x="420" y="34"/>
                </a:lnTo>
                <a:lnTo>
                  <a:pt x="422" y="32"/>
                </a:lnTo>
                <a:lnTo>
                  <a:pt x="422" y="34"/>
                </a:lnTo>
                <a:lnTo>
                  <a:pt x="425" y="34"/>
                </a:lnTo>
                <a:lnTo>
                  <a:pt x="427" y="36"/>
                </a:lnTo>
                <a:lnTo>
                  <a:pt x="430" y="38"/>
                </a:lnTo>
                <a:lnTo>
                  <a:pt x="434" y="39"/>
                </a:lnTo>
                <a:lnTo>
                  <a:pt x="437" y="39"/>
                </a:lnTo>
                <a:lnTo>
                  <a:pt x="439" y="41"/>
                </a:lnTo>
                <a:lnTo>
                  <a:pt x="442" y="43"/>
                </a:lnTo>
                <a:lnTo>
                  <a:pt x="444" y="44"/>
                </a:lnTo>
                <a:lnTo>
                  <a:pt x="446" y="46"/>
                </a:lnTo>
                <a:lnTo>
                  <a:pt x="447" y="46"/>
                </a:lnTo>
                <a:lnTo>
                  <a:pt x="447" y="48"/>
                </a:lnTo>
                <a:lnTo>
                  <a:pt x="449" y="50"/>
                </a:lnTo>
                <a:lnTo>
                  <a:pt x="451" y="51"/>
                </a:lnTo>
                <a:lnTo>
                  <a:pt x="453" y="51"/>
                </a:lnTo>
                <a:lnTo>
                  <a:pt x="453" y="55"/>
                </a:lnTo>
                <a:lnTo>
                  <a:pt x="458" y="56"/>
                </a:lnTo>
                <a:lnTo>
                  <a:pt x="459" y="58"/>
                </a:lnTo>
                <a:lnTo>
                  <a:pt x="461" y="58"/>
                </a:lnTo>
                <a:lnTo>
                  <a:pt x="463" y="58"/>
                </a:lnTo>
                <a:lnTo>
                  <a:pt x="465" y="58"/>
                </a:lnTo>
                <a:lnTo>
                  <a:pt x="466" y="60"/>
                </a:lnTo>
                <a:lnTo>
                  <a:pt x="468" y="62"/>
                </a:lnTo>
                <a:lnTo>
                  <a:pt x="471" y="63"/>
                </a:lnTo>
                <a:lnTo>
                  <a:pt x="473" y="65"/>
                </a:lnTo>
                <a:lnTo>
                  <a:pt x="477" y="65"/>
                </a:lnTo>
                <a:lnTo>
                  <a:pt x="478" y="67"/>
                </a:lnTo>
                <a:lnTo>
                  <a:pt x="482" y="70"/>
                </a:lnTo>
                <a:lnTo>
                  <a:pt x="482" y="70"/>
                </a:lnTo>
                <a:lnTo>
                  <a:pt x="485" y="72"/>
                </a:lnTo>
                <a:lnTo>
                  <a:pt x="489" y="74"/>
                </a:lnTo>
                <a:lnTo>
                  <a:pt x="490" y="74"/>
                </a:lnTo>
                <a:lnTo>
                  <a:pt x="492" y="75"/>
                </a:lnTo>
                <a:lnTo>
                  <a:pt x="494" y="75"/>
                </a:lnTo>
                <a:lnTo>
                  <a:pt x="497" y="77"/>
                </a:lnTo>
                <a:lnTo>
                  <a:pt x="497" y="79"/>
                </a:lnTo>
                <a:lnTo>
                  <a:pt x="504" y="84"/>
                </a:lnTo>
                <a:lnTo>
                  <a:pt x="508" y="86"/>
                </a:lnTo>
                <a:lnTo>
                  <a:pt x="509" y="86"/>
                </a:lnTo>
                <a:lnTo>
                  <a:pt x="511" y="87"/>
                </a:lnTo>
                <a:lnTo>
                  <a:pt x="511" y="89"/>
                </a:lnTo>
                <a:lnTo>
                  <a:pt x="513" y="89"/>
                </a:lnTo>
                <a:lnTo>
                  <a:pt x="513" y="94"/>
                </a:lnTo>
                <a:lnTo>
                  <a:pt x="513" y="98"/>
                </a:lnTo>
                <a:lnTo>
                  <a:pt x="509" y="112"/>
                </a:lnTo>
                <a:lnTo>
                  <a:pt x="508" y="118"/>
                </a:lnTo>
                <a:lnTo>
                  <a:pt x="506" y="115"/>
                </a:lnTo>
                <a:lnTo>
                  <a:pt x="502" y="108"/>
                </a:lnTo>
                <a:lnTo>
                  <a:pt x="492" y="101"/>
                </a:lnTo>
                <a:lnTo>
                  <a:pt x="490" y="99"/>
                </a:lnTo>
                <a:lnTo>
                  <a:pt x="482" y="101"/>
                </a:lnTo>
                <a:lnTo>
                  <a:pt x="471" y="108"/>
                </a:lnTo>
                <a:lnTo>
                  <a:pt x="466" y="112"/>
                </a:lnTo>
                <a:lnTo>
                  <a:pt x="458" y="106"/>
                </a:lnTo>
                <a:lnTo>
                  <a:pt x="446" y="99"/>
                </a:lnTo>
                <a:lnTo>
                  <a:pt x="437" y="93"/>
                </a:lnTo>
                <a:lnTo>
                  <a:pt x="435" y="93"/>
                </a:lnTo>
                <a:lnTo>
                  <a:pt x="425" y="86"/>
                </a:lnTo>
                <a:lnTo>
                  <a:pt x="422" y="86"/>
                </a:lnTo>
                <a:lnTo>
                  <a:pt x="422" y="84"/>
                </a:lnTo>
                <a:lnTo>
                  <a:pt x="415" y="77"/>
                </a:lnTo>
                <a:lnTo>
                  <a:pt x="415" y="75"/>
                </a:lnTo>
                <a:lnTo>
                  <a:pt x="413" y="74"/>
                </a:lnTo>
                <a:lnTo>
                  <a:pt x="413" y="72"/>
                </a:lnTo>
                <a:lnTo>
                  <a:pt x="411" y="70"/>
                </a:lnTo>
                <a:lnTo>
                  <a:pt x="408" y="70"/>
                </a:lnTo>
                <a:lnTo>
                  <a:pt x="406" y="68"/>
                </a:lnTo>
                <a:lnTo>
                  <a:pt x="406" y="67"/>
                </a:lnTo>
                <a:lnTo>
                  <a:pt x="404" y="65"/>
                </a:lnTo>
                <a:lnTo>
                  <a:pt x="404" y="63"/>
                </a:lnTo>
                <a:lnTo>
                  <a:pt x="403" y="63"/>
                </a:lnTo>
                <a:lnTo>
                  <a:pt x="401" y="62"/>
                </a:lnTo>
                <a:lnTo>
                  <a:pt x="399" y="60"/>
                </a:lnTo>
                <a:lnTo>
                  <a:pt x="398" y="60"/>
                </a:lnTo>
                <a:lnTo>
                  <a:pt x="396" y="58"/>
                </a:lnTo>
                <a:lnTo>
                  <a:pt x="394" y="58"/>
                </a:lnTo>
                <a:lnTo>
                  <a:pt x="392" y="58"/>
                </a:lnTo>
                <a:lnTo>
                  <a:pt x="391" y="56"/>
                </a:lnTo>
                <a:lnTo>
                  <a:pt x="389" y="56"/>
                </a:lnTo>
                <a:lnTo>
                  <a:pt x="387" y="56"/>
                </a:lnTo>
                <a:lnTo>
                  <a:pt x="385" y="56"/>
                </a:lnTo>
                <a:lnTo>
                  <a:pt x="384" y="56"/>
                </a:lnTo>
                <a:lnTo>
                  <a:pt x="382" y="56"/>
                </a:lnTo>
                <a:lnTo>
                  <a:pt x="380" y="56"/>
                </a:lnTo>
                <a:lnTo>
                  <a:pt x="380" y="58"/>
                </a:lnTo>
                <a:lnTo>
                  <a:pt x="379" y="58"/>
                </a:lnTo>
                <a:lnTo>
                  <a:pt x="377" y="60"/>
                </a:lnTo>
                <a:lnTo>
                  <a:pt x="377" y="62"/>
                </a:lnTo>
                <a:lnTo>
                  <a:pt x="375" y="63"/>
                </a:lnTo>
                <a:lnTo>
                  <a:pt x="375" y="65"/>
                </a:lnTo>
                <a:lnTo>
                  <a:pt x="373" y="67"/>
                </a:lnTo>
                <a:lnTo>
                  <a:pt x="373" y="68"/>
                </a:lnTo>
                <a:lnTo>
                  <a:pt x="373" y="70"/>
                </a:lnTo>
                <a:lnTo>
                  <a:pt x="372" y="70"/>
                </a:lnTo>
                <a:lnTo>
                  <a:pt x="372" y="72"/>
                </a:lnTo>
                <a:lnTo>
                  <a:pt x="372" y="75"/>
                </a:lnTo>
                <a:lnTo>
                  <a:pt x="372" y="81"/>
                </a:lnTo>
                <a:lnTo>
                  <a:pt x="372" y="82"/>
                </a:lnTo>
                <a:lnTo>
                  <a:pt x="372" y="84"/>
                </a:lnTo>
                <a:lnTo>
                  <a:pt x="370" y="87"/>
                </a:lnTo>
                <a:lnTo>
                  <a:pt x="370" y="89"/>
                </a:lnTo>
                <a:lnTo>
                  <a:pt x="367" y="98"/>
                </a:lnTo>
                <a:lnTo>
                  <a:pt x="365" y="99"/>
                </a:lnTo>
                <a:lnTo>
                  <a:pt x="361" y="105"/>
                </a:lnTo>
                <a:lnTo>
                  <a:pt x="358" y="106"/>
                </a:lnTo>
                <a:lnTo>
                  <a:pt x="355" y="110"/>
                </a:lnTo>
                <a:lnTo>
                  <a:pt x="346" y="112"/>
                </a:lnTo>
                <a:lnTo>
                  <a:pt x="344" y="112"/>
                </a:lnTo>
                <a:lnTo>
                  <a:pt x="339" y="110"/>
                </a:lnTo>
                <a:lnTo>
                  <a:pt x="332" y="108"/>
                </a:lnTo>
                <a:lnTo>
                  <a:pt x="324" y="106"/>
                </a:lnTo>
                <a:lnTo>
                  <a:pt x="322" y="106"/>
                </a:lnTo>
                <a:lnTo>
                  <a:pt x="318" y="106"/>
                </a:lnTo>
                <a:lnTo>
                  <a:pt x="317" y="106"/>
                </a:lnTo>
                <a:lnTo>
                  <a:pt x="313" y="108"/>
                </a:lnTo>
                <a:lnTo>
                  <a:pt x="308" y="113"/>
                </a:lnTo>
                <a:lnTo>
                  <a:pt x="308" y="115"/>
                </a:lnTo>
                <a:lnTo>
                  <a:pt x="301" y="125"/>
                </a:lnTo>
                <a:lnTo>
                  <a:pt x="298" y="130"/>
                </a:lnTo>
                <a:lnTo>
                  <a:pt x="294" y="137"/>
                </a:lnTo>
                <a:lnTo>
                  <a:pt x="293" y="142"/>
                </a:lnTo>
                <a:lnTo>
                  <a:pt x="293" y="144"/>
                </a:lnTo>
                <a:lnTo>
                  <a:pt x="293" y="146"/>
                </a:lnTo>
                <a:lnTo>
                  <a:pt x="289" y="151"/>
                </a:lnTo>
                <a:lnTo>
                  <a:pt x="289" y="153"/>
                </a:lnTo>
                <a:lnTo>
                  <a:pt x="286" y="156"/>
                </a:lnTo>
                <a:lnTo>
                  <a:pt x="286" y="158"/>
                </a:lnTo>
                <a:lnTo>
                  <a:pt x="282" y="163"/>
                </a:lnTo>
                <a:lnTo>
                  <a:pt x="281" y="167"/>
                </a:lnTo>
                <a:lnTo>
                  <a:pt x="277" y="170"/>
                </a:lnTo>
                <a:lnTo>
                  <a:pt x="274" y="172"/>
                </a:lnTo>
                <a:lnTo>
                  <a:pt x="270" y="175"/>
                </a:lnTo>
                <a:lnTo>
                  <a:pt x="267" y="179"/>
                </a:lnTo>
                <a:lnTo>
                  <a:pt x="262" y="182"/>
                </a:lnTo>
                <a:lnTo>
                  <a:pt x="258" y="187"/>
                </a:lnTo>
                <a:lnTo>
                  <a:pt x="260" y="191"/>
                </a:lnTo>
                <a:lnTo>
                  <a:pt x="262" y="201"/>
                </a:lnTo>
                <a:lnTo>
                  <a:pt x="262" y="210"/>
                </a:lnTo>
                <a:lnTo>
                  <a:pt x="258" y="215"/>
                </a:lnTo>
                <a:lnTo>
                  <a:pt x="256" y="218"/>
                </a:lnTo>
                <a:lnTo>
                  <a:pt x="256" y="218"/>
                </a:lnTo>
                <a:lnTo>
                  <a:pt x="248" y="222"/>
                </a:lnTo>
                <a:lnTo>
                  <a:pt x="243" y="222"/>
                </a:lnTo>
                <a:lnTo>
                  <a:pt x="241" y="222"/>
                </a:lnTo>
                <a:lnTo>
                  <a:pt x="239" y="222"/>
                </a:lnTo>
                <a:lnTo>
                  <a:pt x="238" y="222"/>
                </a:lnTo>
                <a:lnTo>
                  <a:pt x="224" y="222"/>
                </a:lnTo>
                <a:lnTo>
                  <a:pt x="213" y="222"/>
                </a:lnTo>
                <a:lnTo>
                  <a:pt x="205" y="222"/>
                </a:lnTo>
                <a:lnTo>
                  <a:pt x="203" y="222"/>
                </a:lnTo>
                <a:lnTo>
                  <a:pt x="196" y="220"/>
                </a:lnTo>
                <a:lnTo>
                  <a:pt x="195" y="222"/>
                </a:lnTo>
                <a:lnTo>
                  <a:pt x="186" y="218"/>
                </a:lnTo>
                <a:lnTo>
                  <a:pt x="181" y="220"/>
                </a:lnTo>
                <a:lnTo>
                  <a:pt x="174" y="225"/>
                </a:lnTo>
                <a:lnTo>
                  <a:pt x="174" y="228"/>
                </a:lnTo>
                <a:lnTo>
                  <a:pt x="172" y="235"/>
                </a:lnTo>
                <a:lnTo>
                  <a:pt x="170" y="235"/>
                </a:lnTo>
                <a:lnTo>
                  <a:pt x="169" y="237"/>
                </a:lnTo>
                <a:lnTo>
                  <a:pt x="167" y="237"/>
                </a:lnTo>
                <a:lnTo>
                  <a:pt x="165" y="239"/>
                </a:lnTo>
                <a:lnTo>
                  <a:pt x="165" y="239"/>
                </a:lnTo>
                <a:lnTo>
                  <a:pt x="164" y="241"/>
                </a:lnTo>
                <a:lnTo>
                  <a:pt x="162" y="241"/>
                </a:lnTo>
                <a:lnTo>
                  <a:pt x="158" y="242"/>
                </a:lnTo>
                <a:lnTo>
                  <a:pt x="158" y="244"/>
                </a:lnTo>
                <a:lnTo>
                  <a:pt x="157" y="246"/>
                </a:lnTo>
                <a:lnTo>
                  <a:pt x="155" y="251"/>
                </a:lnTo>
                <a:lnTo>
                  <a:pt x="153" y="253"/>
                </a:lnTo>
                <a:lnTo>
                  <a:pt x="150" y="253"/>
                </a:lnTo>
                <a:lnTo>
                  <a:pt x="148" y="254"/>
                </a:lnTo>
                <a:lnTo>
                  <a:pt x="143" y="256"/>
                </a:lnTo>
                <a:lnTo>
                  <a:pt x="141" y="258"/>
                </a:lnTo>
                <a:lnTo>
                  <a:pt x="140" y="258"/>
                </a:lnTo>
                <a:lnTo>
                  <a:pt x="140" y="259"/>
                </a:lnTo>
                <a:lnTo>
                  <a:pt x="138" y="259"/>
                </a:lnTo>
                <a:lnTo>
                  <a:pt x="136" y="259"/>
                </a:lnTo>
                <a:lnTo>
                  <a:pt x="136" y="259"/>
                </a:lnTo>
                <a:lnTo>
                  <a:pt x="134" y="261"/>
                </a:lnTo>
                <a:lnTo>
                  <a:pt x="134" y="263"/>
                </a:lnTo>
                <a:lnTo>
                  <a:pt x="134" y="265"/>
                </a:lnTo>
                <a:lnTo>
                  <a:pt x="134" y="266"/>
                </a:lnTo>
                <a:lnTo>
                  <a:pt x="133" y="266"/>
                </a:lnTo>
                <a:lnTo>
                  <a:pt x="133" y="266"/>
                </a:lnTo>
                <a:lnTo>
                  <a:pt x="131" y="266"/>
                </a:lnTo>
                <a:lnTo>
                  <a:pt x="131" y="268"/>
                </a:lnTo>
                <a:lnTo>
                  <a:pt x="131" y="270"/>
                </a:lnTo>
                <a:lnTo>
                  <a:pt x="129" y="270"/>
                </a:lnTo>
                <a:lnTo>
                  <a:pt x="129" y="271"/>
                </a:lnTo>
                <a:lnTo>
                  <a:pt x="129" y="273"/>
                </a:lnTo>
                <a:lnTo>
                  <a:pt x="127" y="275"/>
                </a:lnTo>
                <a:lnTo>
                  <a:pt x="127" y="277"/>
                </a:lnTo>
                <a:lnTo>
                  <a:pt x="127" y="278"/>
                </a:lnTo>
                <a:lnTo>
                  <a:pt x="127" y="280"/>
                </a:lnTo>
                <a:lnTo>
                  <a:pt x="126" y="282"/>
                </a:lnTo>
                <a:lnTo>
                  <a:pt x="126" y="282"/>
                </a:lnTo>
                <a:lnTo>
                  <a:pt x="124" y="284"/>
                </a:lnTo>
                <a:lnTo>
                  <a:pt x="122" y="285"/>
                </a:lnTo>
                <a:lnTo>
                  <a:pt x="122" y="287"/>
                </a:lnTo>
                <a:lnTo>
                  <a:pt x="121" y="290"/>
                </a:lnTo>
                <a:lnTo>
                  <a:pt x="115" y="294"/>
                </a:lnTo>
                <a:lnTo>
                  <a:pt x="109" y="296"/>
                </a:lnTo>
                <a:lnTo>
                  <a:pt x="103" y="296"/>
                </a:lnTo>
                <a:lnTo>
                  <a:pt x="100" y="297"/>
                </a:lnTo>
                <a:lnTo>
                  <a:pt x="95" y="299"/>
                </a:lnTo>
                <a:lnTo>
                  <a:pt x="91" y="301"/>
                </a:lnTo>
                <a:lnTo>
                  <a:pt x="90" y="304"/>
                </a:lnTo>
                <a:lnTo>
                  <a:pt x="88" y="304"/>
                </a:lnTo>
                <a:lnTo>
                  <a:pt x="84" y="308"/>
                </a:lnTo>
                <a:lnTo>
                  <a:pt x="79" y="311"/>
                </a:lnTo>
                <a:lnTo>
                  <a:pt x="76" y="315"/>
                </a:lnTo>
                <a:lnTo>
                  <a:pt x="72" y="318"/>
                </a:lnTo>
                <a:lnTo>
                  <a:pt x="69" y="320"/>
                </a:lnTo>
                <a:lnTo>
                  <a:pt x="64" y="321"/>
                </a:lnTo>
                <a:lnTo>
                  <a:pt x="62" y="323"/>
                </a:lnTo>
                <a:lnTo>
                  <a:pt x="60" y="323"/>
                </a:lnTo>
                <a:lnTo>
                  <a:pt x="60" y="325"/>
                </a:lnTo>
                <a:lnTo>
                  <a:pt x="59" y="325"/>
                </a:lnTo>
                <a:lnTo>
                  <a:pt x="57" y="327"/>
                </a:lnTo>
                <a:lnTo>
                  <a:pt x="54" y="328"/>
                </a:lnTo>
                <a:lnTo>
                  <a:pt x="52" y="330"/>
                </a:lnTo>
                <a:lnTo>
                  <a:pt x="50" y="330"/>
                </a:lnTo>
                <a:lnTo>
                  <a:pt x="48" y="332"/>
                </a:lnTo>
                <a:lnTo>
                  <a:pt x="45" y="333"/>
                </a:lnTo>
                <a:lnTo>
                  <a:pt x="45" y="335"/>
                </a:lnTo>
                <a:lnTo>
                  <a:pt x="43" y="337"/>
                </a:lnTo>
                <a:lnTo>
                  <a:pt x="40" y="339"/>
                </a:lnTo>
                <a:lnTo>
                  <a:pt x="38" y="339"/>
                </a:lnTo>
                <a:lnTo>
                  <a:pt x="35" y="340"/>
                </a:lnTo>
                <a:lnTo>
                  <a:pt x="31" y="340"/>
                </a:lnTo>
                <a:lnTo>
                  <a:pt x="29" y="342"/>
                </a:lnTo>
                <a:lnTo>
                  <a:pt x="28" y="342"/>
                </a:lnTo>
                <a:lnTo>
                  <a:pt x="26" y="342"/>
                </a:lnTo>
                <a:lnTo>
                  <a:pt x="23" y="340"/>
                </a:lnTo>
                <a:lnTo>
                  <a:pt x="21" y="340"/>
                </a:lnTo>
                <a:lnTo>
                  <a:pt x="19" y="340"/>
                </a:lnTo>
                <a:lnTo>
                  <a:pt x="17" y="340"/>
                </a:lnTo>
                <a:lnTo>
                  <a:pt x="16" y="339"/>
                </a:lnTo>
                <a:lnTo>
                  <a:pt x="14" y="339"/>
                </a:lnTo>
                <a:lnTo>
                  <a:pt x="14" y="337"/>
                </a:lnTo>
                <a:lnTo>
                  <a:pt x="11" y="337"/>
                </a:lnTo>
                <a:lnTo>
                  <a:pt x="9" y="335"/>
                </a:lnTo>
                <a:lnTo>
                  <a:pt x="5" y="333"/>
                </a:lnTo>
                <a:lnTo>
                  <a:pt x="5" y="332"/>
                </a:lnTo>
                <a:lnTo>
                  <a:pt x="4" y="332"/>
                </a:lnTo>
                <a:lnTo>
                  <a:pt x="2" y="330"/>
                </a:lnTo>
                <a:lnTo>
                  <a:pt x="2" y="323"/>
                </a:lnTo>
                <a:lnTo>
                  <a:pt x="2" y="321"/>
                </a:lnTo>
                <a:lnTo>
                  <a:pt x="2" y="313"/>
                </a:lnTo>
                <a:lnTo>
                  <a:pt x="2" y="308"/>
                </a:lnTo>
                <a:lnTo>
                  <a:pt x="2" y="306"/>
                </a:lnTo>
                <a:lnTo>
                  <a:pt x="2" y="304"/>
                </a:lnTo>
                <a:lnTo>
                  <a:pt x="2" y="302"/>
                </a:lnTo>
                <a:lnTo>
                  <a:pt x="2" y="301"/>
                </a:lnTo>
                <a:lnTo>
                  <a:pt x="2" y="296"/>
                </a:lnTo>
                <a:lnTo>
                  <a:pt x="2" y="296"/>
                </a:lnTo>
                <a:lnTo>
                  <a:pt x="2" y="287"/>
                </a:lnTo>
                <a:lnTo>
                  <a:pt x="2" y="285"/>
                </a:lnTo>
                <a:lnTo>
                  <a:pt x="2" y="280"/>
                </a:lnTo>
                <a:lnTo>
                  <a:pt x="2" y="277"/>
                </a:lnTo>
                <a:lnTo>
                  <a:pt x="2" y="271"/>
                </a:lnTo>
                <a:lnTo>
                  <a:pt x="2" y="266"/>
                </a:lnTo>
                <a:lnTo>
                  <a:pt x="2" y="265"/>
                </a:lnTo>
                <a:lnTo>
                  <a:pt x="2" y="261"/>
                </a:lnTo>
                <a:lnTo>
                  <a:pt x="2" y="258"/>
                </a:lnTo>
                <a:lnTo>
                  <a:pt x="2" y="256"/>
                </a:lnTo>
                <a:lnTo>
                  <a:pt x="2" y="254"/>
                </a:lnTo>
                <a:lnTo>
                  <a:pt x="0" y="254"/>
                </a:lnTo>
                <a:lnTo>
                  <a:pt x="0" y="253"/>
                </a:lnTo>
                <a:lnTo>
                  <a:pt x="0" y="251"/>
                </a:lnTo>
                <a:lnTo>
                  <a:pt x="0" y="247"/>
                </a:lnTo>
                <a:lnTo>
                  <a:pt x="0" y="241"/>
                </a:lnTo>
                <a:lnTo>
                  <a:pt x="0" y="235"/>
                </a:lnTo>
                <a:lnTo>
                  <a:pt x="0" y="234"/>
                </a:lnTo>
                <a:lnTo>
                  <a:pt x="0" y="232"/>
                </a:lnTo>
                <a:lnTo>
                  <a:pt x="0" y="230"/>
                </a:lnTo>
                <a:lnTo>
                  <a:pt x="0" y="223"/>
                </a:lnTo>
                <a:lnTo>
                  <a:pt x="0" y="222"/>
                </a:lnTo>
                <a:lnTo>
                  <a:pt x="0" y="220"/>
                </a:lnTo>
                <a:lnTo>
                  <a:pt x="0" y="218"/>
                </a:lnTo>
                <a:lnTo>
                  <a:pt x="0" y="213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1"/>
                </a:lnTo>
                <a:lnTo>
                  <a:pt x="0" y="198"/>
                </a:lnTo>
                <a:lnTo>
                  <a:pt x="0" y="196"/>
                </a:lnTo>
                <a:lnTo>
                  <a:pt x="0" y="192"/>
                </a:lnTo>
                <a:lnTo>
                  <a:pt x="0" y="189"/>
                </a:lnTo>
                <a:lnTo>
                  <a:pt x="0" y="187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5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61"/>
                </a:lnTo>
                <a:lnTo>
                  <a:pt x="0" y="160"/>
                </a:lnTo>
                <a:lnTo>
                  <a:pt x="0" y="158"/>
                </a:lnTo>
                <a:lnTo>
                  <a:pt x="0" y="149"/>
                </a:lnTo>
                <a:lnTo>
                  <a:pt x="0" y="146"/>
                </a:lnTo>
                <a:lnTo>
                  <a:pt x="0" y="139"/>
                </a:lnTo>
                <a:lnTo>
                  <a:pt x="0" y="134"/>
                </a:lnTo>
                <a:lnTo>
                  <a:pt x="0" y="132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0" y="124"/>
                </a:lnTo>
                <a:lnTo>
                  <a:pt x="0" y="122"/>
                </a:lnTo>
                <a:lnTo>
                  <a:pt x="0" y="120"/>
                </a:lnTo>
                <a:lnTo>
                  <a:pt x="0" y="117"/>
                </a:lnTo>
                <a:lnTo>
                  <a:pt x="0" y="115"/>
                </a:lnTo>
                <a:lnTo>
                  <a:pt x="0" y="108"/>
                </a:lnTo>
                <a:lnTo>
                  <a:pt x="0" y="106"/>
                </a:lnTo>
                <a:lnTo>
                  <a:pt x="0" y="105"/>
                </a:lnTo>
                <a:lnTo>
                  <a:pt x="0" y="99"/>
                </a:lnTo>
                <a:lnTo>
                  <a:pt x="0" y="93"/>
                </a:lnTo>
                <a:lnTo>
                  <a:pt x="0" y="89"/>
                </a:lnTo>
                <a:lnTo>
                  <a:pt x="0" y="86"/>
                </a:lnTo>
                <a:lnTo>
                  <a:pt x="0" y="86"/>
                </a:lnTo>
                <a:lnTo>
                  <a:pt x="0" y="84"/>
                </a:lnTo>
                <a:lnTo>
                  <a:pt x="0" y="82"/>
                </a:lnTo>
                <a:lnTo>
                  <a:pt x="0" y="81"/>
                </a:lnTo>
                <a:lnTo>
                  <a:pt x="0" y="79"/>
                </a:lnTo>
                <a:lnTo>
                  <a:pt x="0" y="75"/>
                </a:lnTo>
                <a:lnTo>
                  <a:pt x="0" y="74"/>
                </a:lnTo>
                <a:lnTo>
                  <a:pt x="0" y="70"/>
                </a:lnTo>
                <a:lnTo>
                  <a:pt x="0" y="65"/>
                </a:lnTo>
                <a:lnTo>
                  <a:pt x="2" y="65"/>
                </a:lnTo>
                <a:lnTo>
                  <a:pt x="4" y="65"/>
                </a:lnTo>
                <a:lnTo>
                  <a:pt x="5" y="65"/>
                </a:lnTo>
                <a:lnTo>
                  <a:pt x="5" y="63"/>
                </a:lnTo>
                <a:lnTo>
                  <a:pt x="5" y="65"/>
                </a:lnTo>
                <a:lnTo>
                  <a:pt x="7" y="65"/>
                </a:lnTo>
                <a:lnTo>
                  <a:pt x="7" y="67"/>
                </a:lnTo>
                <a:lnTo>
                  <a:pt x="9" y="67"/>
                </a:lnTo>
                <a:lnTo>
                  <a:pt x="9" y="68"/>
                </a:lnTo>
                <a:lnTo>
                  <a:pt x="11" y="68"/>
                </a:lnTo>
                <a:lnTo>
                  <a:pt x="11" y="70"/>
                </a:lnTo>
                <a:lnTo>
                  <a:pt x="12" y="70"/>
                </a:lnTo>
                <a:lnTo>
                  <a:pt x="14" y="70"/>
                </a:lnTo>
                <a:lnTo>
                  <a:pt x="14" y="70"/>
                </a:lnTo>
                <a:lnTo>
                  <a:pt x="14" y="70"/>
                </a:lnTo>
                <a:lnTo>
                  <a:pt x="16" y="70"/>
                </a:lnTo>
                <a:lnTo>
                  <a:pt x="16" y="70"/>
                </a:lnTo>
                <a:lnTo>
                  <a:pt x="17" y="70"/>
                </a:lnTo>
                <a:lnTo>
                  <a:pt x="19" y="70"/>
                </a:lnTo>
                <a:lnTo>
                  <a:pt x="21" y="70"/>
                </a:lnTo>
                <a:lnTo>
                  <a:pt x="19" y="70"/>
                </a:lnTo>
                <a:lnTo>
                  <a:pt x="21" y="68"/>
                </a:lnTo>
                <a:lnTo>
                  <a:pt x="23" y="70"/>
                </a:lnTo>
                <a:lnTo>
                  <a:pt x="24" y="70"/>
                </a:lnTo>
                <a:lnTo>
                  <a:pt x="26" y="70"/>
                </a:lnTo>
                <a:lnTo>
                  <a:pt x="28" y="68"/>
                </a:lnTo>
                <a:lnTo>
                  <a:pt x="29" y="67"/>
                </a:lnTo>
                <a:lnTo>
                  <a:pt x="29" y="67"/>
                </a:lnTo>
                <a:lnTo>
                  <a:pt x="31" y="67"/>
                </a:lnTo>
                <a:lnTo>
                  <a:pt x="33" y="67"/>
                </a:lnTo>
                <a:lnTo>
                  <a:pt x="35" y="67"/>
                </a:lnTo>
                <a:lnTo>
                  <a:pt x="35" y="68"/>
                </a:lnTo>
                <a:lnTo>
                  <a:pt x="35" y="70"/>
                </a:lnTo>
                <a:lnTo>
                  <a:pt x="36" y="70"/>
                </a:lnTo>
                <a:lnTo>
                  <a:pt x="38" y="70"/>
                </a:lnTo>
                <a:lnTo>
                  <a:pt x="40" y="70"/>
                </a:lnTo>
                <a:lnTo>
                  <a:pt x="41" y="70"/>
                </a:lnTo>
                <a:lnTo>
                  <a:pt x="43" y="70"/>
                </a:lnTo>
                <a:lnTo>
                  <a:pt x="45" y="70"/>
                </a:lnTo>
                <a:lnTo>
                  <a:pt x="45" y="70"/>
                </a:lnTo>
                <a:lnTo>
                  <a:pt x="47" y="68"/>
                </a:lnTo>
                <a:lnTo>
                  <a:pt x="48" y="68"/>
                </a:lnTo>
                <a:lnTo>
                  <a:pt x="50" y="68"/>
                </a:lnTo>
                <a:lnTo>
                  <a:pt x="52" y="68"/>
                </a:lnTo>
                <a:lnTo>
                  <a:pt x="54" y="68"/>
                </a:lnTo>
                <a:lnTo>
                  <a:pt x="57" y="68"/>
                </a:lnTo>
                <a:lnTo>
                  <a:pt x="59" y="68"/>
                </a:lnTo>
                <a:lnTo>
                  <a:pt x="59" y="70"/>
                </a:lnTo>
                <a:lnTo>
                  <a:pt x="60" y="70"/>
                </a:lnTo>
                <a:lnTo>
                  <a:pt x="60" y="70"/>
                </a:lnTo>
                <a:lnTo>
                  <a:pt x="60" y="72"/>
                </a:lnTo>
                <a:lnTo>
                  <a:pt x="60" y="72"/>
                </a:lnTo>
                <a:lnTo>
                  <a:pt x="60" y="70"/>
                </a:lnTo>
                <a:lnTo>
                  <a:pt x="62" y="70"/>
                </a:lnTo>
                <a:lnTo>
                  <a:pt x="64" y="70"/>
                </a:lnTo>
                <a:lnTo>
                  <a:pt x="64" y="72"/>
                </a:lnTo>
                <a:lnTo>
                  <a:pt x="64" y="74"/>
                </a:lnTo>
                <a:lnTo>
                  <a:pt x="66" y="74"/>
                </a:lnTo>
                <a:lnTo>
                  <a:pt x="66" y="72"/>
                </a:lnTo>
                <a:lnTo>
                  <a:pt x="66" y="70"/>
                </a:lnTo>
                <a:lnTo>
                  <a:pt x="67" y="70"/>
                </a:lnTo>
                <a:lnTo>
                  <a:pt x="69" y="70"/>
                </a:lnTo>
                <a:lnTo>
                  <a:pt x="71" y="70"/>
                </a:lnTo>
                <a:lnTo>
                  <a:pt x="71" y="72"/>
                </a:lnTo>
                <a:lnTo>
                  <a:pt x="72" y="72"/>
                </a:lnTo>
                <a:lnTo>
                  <a:pt x="72" y="74"/>
                </a:lnTo>
                <a:lnTo>
                  <a:pt x="74" y="74"/>
                </a:lnTo>
                <a:lnTo>
                  <a:pt x="76" y="74"/>
                </a:lnTo>
                <a:lnTo>
                  <a:pt x="76" y="72"/>
                </a:lnTo>
                <a:lnTo>
                  <a:pt x="74" y="72"/>
                </a:lnTo>
                <a:lnTo>
                  <a:pt x="74" y="70"/>
                </a:lnTo>
                <a:lnTo>
                  <a:pt x="76" y="70"/>
                </a:lnTo>
                <a:lnTo>
                  <a:pt x="76" y="72"/>
                </a:lnTo>
                <a:lnTo>
                  <a:pt x="76" y="72"/>
                </a:lnTo>
                <a:lnTo>
                  <a:pt x="76" y="74"/>
                </a:lnTo>
                <a:lnTo>
                  <a:pt x="78" y="75"/>
                </a:lnTo>
                <a:lnTo>
                  <a:pt x="78" y="74"/>
                </a:lnTo>
                <a:lnTo>
                  <a:pt x="79" y="74"/>
                </a:lnTo>
                <a:lnTo>
                  <a:pt x="81" y="75"/>
                </a:lnTo>
                <a:lnTo>
                  <a:pt x="83" y="77"/>
                </a:lnTo>
                <a:lnTo>
                  <a:pt x="84" y="77"/>
                </a:lnTo>
                <a:lnTo>
                  <a:pt x="86" y="77"/>
                </a:lnTo>
                <a:lnTo>
                  <a:pt x="86" y="75"/>
                </a:lnTo>
                <a:lnTo>
                  <a:pt x="88" y="75"/>
                </a:lnTo>
                <a:lnTo>
                  <a:pt x="88" y="74"/>
                </a:lnTo>
                <a:lnTo>
                  <a:pt x="90" y="74"/>
                </a:lnTo>
                <a:lnTo>
                  <a:pt x="90" y="75"/>
                </a:lnTo>
                <a:lnTo>
                  <a:pt x="91" y="75"/>
                </a:lnTo>
                <a:lnTo>
                  <a:pt x="91" y="74"/>
                </a:lnTo>
                <a:lnTo>
                  <a:pt x="91" y="72"/>
                </a:lnTo>
                <a:lnTo>
                  <a:pt x="90" y="72"/>
                </a:lnTo>
                <a:lnTo>
                  <a:pt x="90" y="70"/>
                </a:lnTo>
                <a:lnTo>
                  <a:pt x="90" y="70"/>
                </a:lnTo>
                <a:lnTo>
                  <a:pt x="90" y="70"/>
                </a:lnTo>
                <a:lnTo>
                  <a:pt x="90" y="68"/>
                </a:lnTo>
                <a:lnTo>
                  <a:pt x="90" y="67"/>
                </a:lnTo>
                <a:lnTo>
                  <a:pt x="90" y="67"/>
                </a:lnTo>
                <a:lnTo>
                  <a:pt x="90" y="65"/>
                </a:lnTo>
                <a:lnTo>
                  <a:pt x="91" y="63"/>
                </a:lnTo>
                <a:lnTo>
                  <a:pt x="91" y="62"/>
                </a:lnTo>
                <a:lnTo>
                  <a:pt x="90" y="60"/>
                </a:lnTo>
                <a:lnTo>
                  <a:pt x="90" y="58"/>
                </a:lnTo>
                <a:lnTo>
                  <a:pt x="90" y="56"/>
                </a:lnTo>
                <a:lnTo>
                  <a:pt x="91" y="56"/>
                </a:lnTo>
                <a:lnTo>
                  <a:pt x="93" y="56"/>
                </a:lnTo>
                <a:lnTo>
                  <a:pt x="95" y="56"/>
                </a:lnTo>
                <a:lnTo>
                  <a:pt x="97" y="56"/>
                </a:lnTo>
                <a:lnTo>
                  <a:pt x="97" y="55"/>
                </a:lnTo>
                <a:lnTo>
                  <a:pt x="97" y="55"/>
                </a:lnTo>
                <a:lnTo>
                  <a:pt x="97" y="53"/>
                </a:lnTo>
                <a:lnTo>
                  <a:pt x="95" y="53"/>
                </a:lnTo>
                <a:lnTo>
                  <a:pt x="93" y="51"/>
                </a:lnTo>
                <a:lnTo>
                  <a:pt x="93" y="50"/>
                </a:lnTo>
                <a:lnTo>
                  <a:pt x="91" y="50"/>
                </a:lnTo>
                <a:lnTo>
                  <a:pt x="93" y="50"/>
                </a:lnTo>
                <a:lnTo>
                  <a:pt x="93" y="48"/>
                </a:lnTo>
                <a:lnTo>
                  <a:pt x="95" y="48"/>
                </a:lnTo>
                <a:lnTo>
                  <a:pt x="97" y="46"/>
                </a:lnTo>
                <a:lnTo>
                  <a:pt x="98" y="44"/>
                </a:lnTo>
                <a:lnTo>
                  <a:pt x="100" y="44"/>
                </a:lnTo>
                <a:lnTo>
                  <a:pt x="102" y="43"/>
                </a:lnTo>
                <a:lnTo>
                  <a:pt x="103" y="43"/>
                </a:lnTo>
                <a:lnTo>
                  <a:pt x="105" y="43"/>
                </a:lnTo>
                <a:lnTo>
                  <a:pt x="105" y="43"/>
                </a:lnTo>
                <a:lnTo>
                  <a:pt x="107" y="43"/>
                </a:lnTo>
                <a:lnTo>
                  <a:pt x="107" y="41"/>
                </a:lnTo>
                <a:lnTo>
                  <a:pt x="107" y="39"/>
                </a:lnTo>
                <a:lnTo>
                  <a:pt x="109" y="39"/>
                </a:lnTo>
                <a:lnTo>
                  <a:pt x="110" y="39"/>
                </a:lnTo>
                <a:lnTo>
                  <a:pt x="112" y="39"/>
                </a:lnTo>
                <a:lnTo>
                  <a:pt x="114" y="39"/>
                </a:lnTo>
                <a:lnTo>
                  <a:pt x="115" y="39"/>
                </a:lnTo>
                <a:lnTo>
                  <a:pt x="119" y="41"/>
                </a:lnTo>
                <a:lnTo>
                  <a:pt x="121" y="41"/>
                </a:lnTo>
                <a:lnTo>
                  <a:pt x="121" y="41"/>
                </a:lnTo>
                <a:lnTo>
                  <a:pt x="122" y="41"/>
                </a:lnTo>
                <a:lnTo>
                  <a:pt x="122" y="39"/>
                </a:lnTo>
                <a:lnTo>
                  <a:pt x="124" y="39"/>
                </a:lnTo>
                <a:lnTo>
                  <a:pt x="124" y="39"/>
                </a:lnTo>
                <a:lnTo>
                  <a:pt x="126" y="39"/>
                </a:lnTo>
                <a:lnTo>
                  <a:pt x="126" y="38"/>
                </a:lnTo>
                <a:lnTo>
                  <a:pt x="127" y="36"/>
                </a:lnTo>
                <a:lnTo>
                  <a:pt x="127" y="34"/>
                </a:lnTo>
                <a:lnTo>
                  <a:pt x="129" y="34"/>
                </a:lnTo>
                <a:lnTo>
                  <a:pt x="131" y="34"/>
                </a:lnTo>
                <a:lnTo>
                  <a:pt x="133" y="32"/>
                </a:lnTo>
                <a:lnTo>
                  <a:pt x="136" y="32"/>
                </a:lnTo>
                <a:lnTo>
                  <a:pt x="136" y="32"/>
                </a:lnTo>
                <a:lnTo>
                  <a:pt x="138" y="34"/>
                </a:lnTo>
                <a:lnTo>
                  <a:pt x="140" y="34"/>
                </a:lnTo>
                <a:lnTo>
                  <a:pt x="140" y="36"/>
                </a:lnTo>
                <a:lnTo>
                  <a:pt x="140" y="38"/>
                </a:lnTo>
                <a:lnTo>
                  <a:pt x="141" y="38"/>
                </a:lnTo>
                <a:lnTo>
                  <a:pt x="141" y="39"/>
                </a:lnTo>
                <a:lnTo>
                  <a:pt x="140" y="39"/>
                </a:lnTo>
                <a:lnTo>
                  <a:pt x="138" y="39"/>
                </a:lnTo>
                <a:lnTo>
                  <a:pt x="136" y="39"/>
                </a:lnTo>
                <a:lnTo>
                  <a:pt x="136" y="41"/>
                </a:lnTo>
                <a:lnTo>
                  <a:pt x="136" y="41"/>
                </a:lnTo>
                <a:lnTo>
                  <a:pt x="134" y="41"/>
                </a:lnTo>
                <a:lnTo>
                  <a:pt x="134" y="43"/>
                </a:lnTo>
                <a:lnTo>
                  <a:pt x="134" y="44"/>
                </a:lnTo>
                <a:lnTo>
                  <a:pt x="136" y="46"/>
                </a:lnTo>
                <a:lnTo>
                  <a:pt x="136" y="46"/>
                </a:lnTo>
                <a:lnTo>
                  <a:pt x="138" y="46"/>
                </a:lnTo>
                <a:lnTo>
                  <a:pt x="138" y="44"/>
                </a:lnTo>
                <a:lnTo>
                  <a:pt x="140" y="44"/>
                </a:lnTo>
                <a:lnTo>
                  <a:pt x="141" y="44"/>
                </a:lnTo>
                <a:lnTo>
                  <a:pt x="141" y="46"/>
                </a:lnTo>
                <a:lnTo>
                  <a:pt x="141" y="48"/>
                </a:lnTo>
                <a:lnTo>
                  <a:pt x="141" y="50"/>
                </a:lnTo>
                <a:lnTo>
                  <a:pt x="143" y="50"/>
                </a:lnTo>
                <a:lnTo>
                  <a:pt x="145" y="50"/>
                </a:lnTo>
                <a:lnTo>
                  <a:pt x="146" y="50"/>
                </a:lnTo>
                <a:lnTo>
                  <a:pt x="148" y="50"/>
                </a:lnTo>
                <a:lnTo>
                  <a:pt x="150" y="50"/>
                </a:lnTo>
                <a:lnTo>
                  <a:pt x="150" y="51"/>
                </a:lnTo>
                <a:lnTo>
                  <a:pt x="150" y="53"/>
                </a:lnTo>
                <a:lnTo>
                  <a:pt x="150" y="55"/>
                </a:lnTo>
                <a:lnTo>
                  <a:pt x="150" y="55"/>
                </a:lnTo>
                <a:lnTo>
                  <a:pt x="152" y="55"/>
                </a:lnTo>
                <a:lnTo>
                  <a:pt x="152" y="53"/>
                </a:lnTo>
                <a:lnTo>
                  <a:pt x="153" y="53"/>
                </a:lnTo>
                <a:lnTo>
                  <a:pt x="153" y="51"/>
                </a:lnTo>
                <a:lnTo>
                  <a:pt x="155" y="51"/>
                </a:lnTo>
                <a:lnTo>
                  <a:pt x="155" y="50"/>
                </a:lnTo>
                <a:lnTo>
                  <a:pt x="155" y="48"/>
                </a:lnTo>
                <a:lnTo>
                  <a:pt x="153" y="48"/>
                </a:lnTo>
                <a:lnTo>
                  <a:pt x="152" y="46"/>
                </a:lnTo>
                <a:lnTo>
                  <a:pt x="150" y="46"/>
                </a:lnTo>
                <a:lnTo>
                  <a:pt x="150" y="46"/>
                </a:lnTo>
                <a:lnTo>
                  <a:pt x="148" y="46"/>
                </a:lnTo>
                <a:lnTo>
                  <a:pt x="148" y="48"/>
                </a:lnTo>
                <a:lnTo>
                  <a:pt x="146" y="48"/>
                </a:lnTo>
                <a:lnTo>
                  <a:pt x="145" y="46"/>
                </a:lnTo>
                <a:lnTo>
                  <a:pt x="145" y="44"/>
                </a:lnTo>
                <a:lnTo>
                  <a:pt x="146" y="44"/>
                </a:lnTo>
                <a:lnTo>
                  <a:pt x="146" y="43"/>
                </a:lnTo>
                <a:lnTo>
                  <a:pt x="148" y="41"/>
                </a:lnTo>
                <a:lnTo>
                  <a:pt x="150" y="39"/>
                </a:lnTo>
                <a:lnTo>
                  <a:pt x="150" y="39"/>
                </a:lnTo>
                <a:lnTo>
                  <a:pt x="152" y="39"/>
                </a:lnTo>
                <a:lnTo>
                  <a:pt x="153" y="39"/>
                </a:lnTo>
                <a:lnTo>
                  <a:pt x="153" y="41"/>
                </a:lnTo>
                <a:lnTo>
                  <a:pt x="155" y="41"/>
                </a:lnTo>
                <a:lnTo>
                  <a:pt x="155" y="43"/>
                </a:lnTo>
                <a:lnTo>
                  <a:pt x="157" y="43"/>
                </a:lnTo>
                <a:lnTo>
                  <a:pt x="157" y="44"/>
                </a:lnTo>
                <a:lnTo>
                  <a:pt x="158" y="44"/>
                </a:lnTo>
                <a:lnTo>
                  <a:pt x="160" y="44"/>
                </a:lnTo>
                <a:lnTo>
                  <a:pt x="160" y="43"/>
                </a:lnTo>
                <a:lnTo>
                  <a:pt x="162" y="43"/>
                </a:lnTo>
                <a:lnTo>
                  <a:pt x="164" y="43"/>
                </a:lnTo>
                <a:lnTo>
                  <a:pt x="165" y="44"/>
                </a:lnTo>
                <a:lnTo>
                  <a:pt x="165" y="43"/>
                </a:lnTo>
                <a:lnTo>
                  <a:pt x="165" y="41"/>
                </a:lnTo>
                <a:lnTo>
                  <a:pt x="164" y="41"/>
                </a:lnTo>
                <a:lnTo>
                  <a:pt x="164" y="39"/>
                </a:lnTo>
                <a:lnTo>
                  <a:pt x="162" y="39"/>
                </a:lnTo>
                <a:lnTo>
                  <a:pt x="162" y="38"/>
                </a:lnTo>
                <a:lnTo>
                  <a:pt x="160" y="38"/>
                </a:lnTo>
                <a:lnTo>
                  <a:pt x="158" y="36"/>
                </a:lnTo>
                <a:lnTo>
                  <a:pt x="157" y="36"/>
                </a:lnTo>
                <a:lnTo>
                  <a:pt x="157" y="34"/>
                </a:lnTo>
                <a:lnTo>
                  <a:pt x="157" y="32"/>
                </a:lnTo>
                <a:lnTo>
                  <a:pt x="157" y="31"/>
                </a:lnTo>
                <a:lnTo>
                  <a:pt x="158" y="31"/>
                </a:lnTo>
                <a:lnTo>
                  <a:pt x="160" y="29"/>
                </a:lnTo>
                <a:lnTo>
                  <a:pt x="162" y="29"/>
                </a:lnTo>
                <a:lnTo>
                  <a:pt x="164" y="29"/>
                </a:lnTo>
                <a:lnTo>
                  <a:pt x="164" y="31"/>
                </a:lnTo>
                <a:lnTo>
                  <a:pt x="170" y="29"/>
                </a:lnTo>
                <a:lnTo>
                  <a:pt x="174" y="29"/>
                </a:lnTo>
                <a:lnTo>
                  <a:pt x="176" y="29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0" name="Freeform 158"/>
          <p:cNvSpPr>
            <a:spLocks/>
          </p:cNvSpPr>
          <p:nvPr/>
        </p:nvSpPr>
        <p:spPr bwMode="auto">
          <a:xfrm>
            <a:off x="795338" y="2867025"/>
            <a:ext cx="492125" cy="357188"/>
          </a:xfrm>
          <a:custGeom>
            <a:avLst/>
            <a:gdLst/>
            <a:ahLst/>
            <a:cxnLst>
              <a:cxn ang="0">
                <a:pos x="166" y="0"/>
              </a:cxn>
              <a:cxn ang="0">
                <a:pos x="178" y="0"/>
              </a:cxn>
              <a:cxn ang="0">
                <a:pos x="193" y="0"/>
              </a:cxn>
              <a:cxn ang="0">
                <a:pos x="219" y="1"/>
              </a:cxn>
              <a:cxn ang="0">
                <a:pos x="234" y="1"/>
              </a:cxn>
              <a:cxn ang="0">
                <a:pos x="248" y="1"/>
              </a:cxn>
              <a:cxn ang="0">
                <a:pos x="262" y="3"/>
              </a:cxn>
              <a:cxn ang="0">
                <a:pos x="274" y="3"/>
              </a:cxn>
              <a:cxn ang="0">
                <a:pos x="308" y="5"/>
              </a:cxn>
              <a:cxn ang="0">
                <a:pos x="308" y="37"/>
              </a:cxn>
              <a:cxn ang="0">
                <a:pos x="308" y="65"/>
              </a:cxn>
              <a:cxn ang="0">
                <a:pos x="307" y="120"/>
              </a:cxn>
              <a:cxn ang="0">
                <a:pos x="307" y="154"/>
              </a:cxn>
              <a:cxn ang="0">
                <a:pos x="307" y="166"/>
              </a:cxn>
              <a:cxn ang="0">
                <a:pos x="307" y="187"/>
              </a:cxn>
              <a:cxn ang="0">
                <a:pos x="307" y="213"/>
              </a:cxn>
              <a:cxn ang="0">
                <a:pos x="296" y="225"/>
              </a:cxn>
              <a:cxn ang="0">
                <a:pos x="283" y="225"/>
              </a:cxn>
              <a:cxn ang="0">
                <a:pos x="222" y="223"/>
              </a:cxn>
              <a:cxn ang="0">
                <a:pos x="202" y="223"/>
              </a:cxn>
              <a:cxn ang="0">
                <a:pos x="162" y="221"/>
              </a:cxn>
              <a:cxn ang="0">
                <a:pos x="140" y="221"/>
              </a:cxn>
              <a:cxn ang="0">
                <a:pos x="104" y="220"/>
              </a:cxn>
              <a:cxn ang="0">
                <a:pos x="71" y="218"/>
              </a:cxn>
              <a:cxn ang="0">
                <a:pos x="47" y="218"/>
              </a:cxn>
              <a:cxn ang="0">
                <a:pos x="26" y="218"/>
              </a:cxn>
              <a:cxn ang="0">
                <a:pos x="4" y="211"/>
              </a:cxn>
              <a:cxn ang="0">
                <a:pos x="2" y="199"/>
              </a:cxn>
              <a:cxn ang="0">
                <a:pos x="6" y="185"/>
              </a:cxn>
              <a:cxn ang="0">
                <a:pos x="18" y="182"/>
              </a:cxn>
              <a:cxn ang="0">
                <a:pos x="33" y="184"/>
              </a:cxn>
              <a:cxn ang="0">
                <a:pos x="42" y="173"/>
              </a:cxn>
              <a:cxn ang="0">
                <a:pos x="42" y="161"/>
              </a:cxn>
              <a:cxn ang="0">
                <a:pos x="38" y="151"/>
              </a:cxn>
              <a:cxn ang="0">
                <a:pos x="47" y="129"/>
              </a:cxn>
              <a:cxn ang="0">
                <a:pos x="56" y="115"/>
              </a:cxn>
              <a:cxn ang="0">
                <a:pos x="69" y="110"/>
              </a:cxn>
              <a:cxn ang="0">
                <a:pos x="80" y="108"/>
              </a:cxn>
              <a:cxn ang="0">
                <a:pos x="86" y="103"/>
              </a:cxn>
              <a:cxn ang="0">
                <a:pos x="90" y="94"/>
              </a:cxn>
              <a:cxn ang="0">
                <a:pos x="88" y="77"/>
              </a:cxn>
              <a:cxn ang="0">
                <a:pos x="88" y="67"/>
              </a:cxn>
              <a:cxn ang="0">
                <a:pos x="93" y="60"/>
              </a:cxn>
              <a:cxn ang="0">
                <a:pos x="102" y="56"/>
              </a:cxn>
              <a:cxn ang="0">
                <a:pos x="111" y="61"/>
              </a:cxn>
              <a:cxn ang="0">
                <a:pos x="119" y="68"/>
              </a:cxn>
              <a:cxn ang="0">
                <a:pos x="131" y="74"/>
              </a:cxn>
              <a:cxn ang="0">
                <a:pos x="154" y="60"/>
              </a:cxn>
              <a:cxn ang="0">
                <a:pos x="148" y="37"/>
              </a:cxn>
              <a:cxn ang="0">
                <a:pos x="135" y="44"/>
              </a:cxn>
              <a:cxn ang="0">
                <a:pos x="126" y="46"/>
              </a:cxn>
              <a:cxn ang="0">
                <a:pos x="117" y="43"/>
              </a:cxn>
              <a:cxn ang="0">
                <a:pos x="114" y="37"/>
              </a:cxn>
              <a:cxn ang="0">
                <a:pos x="111" y="29"/>
              </a:cxn>
              <a:cxn ang="0">
                <a:pos x="116" y="22"/>
              </a:cxn>
              <a:cxn ang="0">
                <a:pos x="128" y="22"/>
              </a:cxn>
              <a:cxn ang="0">
                <a:pos x="138" y="22"/>
              </a:cxn>
              <a:cxn ang="0">
                <a:pos x="145" y="17"/>
              </a:cxn>
            </a:cxnLst>
            <a:rect l="0" t="0" r="r" b="b"/>
            <a:pathLst>
              <a:path w="310" h="225">
                <a:moveTo>
                  <a:pt x="147" y="0"/>
                </a:moveTo>
                <a:lnTo>
                  <a:pt x="147" y="0"/>
                </a:lnTo>
                <a:lnTo>
                  <a:pt x="154" y="0"/>
                </a:lnTo>
                <a:lnTo>
                  <a:pt x="155" y="0"/>
                </a:lnTo>
                <a:lnTo>
                  <a:pt x="159" y="0"/>
                </a:lnTo>
                <a:lnTo>
                  <a:pt x="162" y="0"/>
                </a:lnTo>
                <a:lnTo>
                  <a:pt x="166" y="0"/>
                </a:lnTo>
                <a:lnTo>
                  <a:pt x="169" y="0"/>
                </a:lnTo>
                <a:lnTo>
                  <a:pt x="171" y="0"/>
                </a:lnTo>
                <a:lnTo>
                  <a:pt x="172" y="0"/>
                </a:lnTo>
                <a:lnTo>
                  <a:pt x="174" y="0"/>
                </a:lnTo>
                <a:lnTo>
                  <a:pt x="176" y="0"/>
                </a:lnTo>
                <a:lnTo>
                  <a:pt x="176" y="0"/>
                </a:lnTo>
                <a:lnTo>
                  <a:pt x="178" y="0"/>
                </a:lnTo>
                <a:lnTo>
                  <a:pt x="179" y="1"/>
                </a:lnTo>
                <a:lnTo>
                  <a:pt x="179" y="0"/>
                </a:lnTo>
                <a:lnTo>
                  <a:pt x="181" y="0"/>
                </a:lnTo>
                <a:lnTo>
                  <a:pt x="183" y="0"/>
                </a:lnTo>
                <a:lnTo>
                  <a:pt x="188" y="0"/>
                </a:lnTo>
                <a:lnTo>
                  <a:pt x="190" y="0"/>
                </a:lnTo>
                <a:lnTo>
                  <a:pt x="193" y="0"/>
                </a:lnTo>
                <a:lnTo>
                  <a:pt x="200" y="1"/>
                </a:lnTo>
                <a:lnTo>
                  <a:pt x="202" y="1"/>
                </a:lnTo>
                <a:lnTo>
                  <a:pt x="203" y="1"/>
                </a:lnTo>
                <a:lnTo>
                  <a:pt x="205" y="1"/>
                </a:lnTo>
                <a:lnTo>
                  <a:pt x="207" y="1"/>
                </a:lnTo>
                <a:lnTo>
                  <a:pt x="210" y="1"/>
                </a:lnTo>
                <a:lnTo>
                  <a:pt x="219" y="1"/>
                </a:lnTo>
                <a:lnTo>
                  <a:pt x="221" y="1"/>
                </a:lnTo>
                <a:lnTo>
                  <a:pt x="226" y="1"/>
                </a:lnTo>
                <a:lnTo>
                  <a:pt x="228" y="1"/>
                </a:lnTo>
                <a:lnTo>
                  <a:pt x="229" y="1"/>
                </a:lnTo>
                <a:lnTo>
                  <a:pt x="231" y="1"/>
                </a:lnTo>
                <a:lnTo>
                  <a:pt x="233" y="1"/>
                </a:lnTo>
                <a:lnTo>
                  <a:pt x="234" y="1"/>
                </a:lnTo>
                <a:lnTo>
                  <a:pt x="236" y="1"/>
                </a:lnTo>
                <a:lnTo>
                  <a:pt x="236" y="1"/>
                </a:lnTo>
                <a:lnTo>
                  <a:pt x="240" y="1"/>
                </a:lnTo>
                <a:lnTo>
                  <a:pt x="241" y="1"/>
                </a:lnTo>
                <a:lnTo>
                  <a:pt x="245" y="1"/>
                </a:lnTo>
                <a:lnTo>
                  <a:pt x="246" y="1"/>
                </a:lnTo>
                <a:lnTo>
                  <a:pt x="248" y="1"/>
                </a:lnTo>
                <a:lnTo>
                  <a:pt x="252" y="3"/>
                </a:lnTo>
                <a:lnTo>
                  <a:pt x="252" y="3"/>
                </a:lnTo>
                <a:lnTo>
                  <a:pt x="255" y="3"/>
                </a:lnTo>
                <a:lnTo>
                  <a:pt x="257" y="3"/>
                </a:lnTo>
                <a:lnTo>
                  <a:pt x="258" y="3"/>
                </a:lnTo>
                <a:lnTo>
                  <a:pt x="260" y="3"/>
                </a:lnTo>
                <a:lnTo>
                  <a:pt x="262" y="3"/>
                </a:lnTo>
                <a:lnTo>
                  <a:pt x="264" y="3"/>
                </a:lnTo>
                <a:lnTo>
                  <a:pt x="265" y="3"/>
                </a:lnTo>
                <a:lnTo>
                  <a:pt x="267" y="3"/>
                </a:lnTo>
                <a:lnTo>
                  <a:pt x="267" y="3"/>
                </a:lnTo>
                <a:lnTo>
                  <a:pt x="271" y="3"/>
                </a:lnTo>
                <a:lnTo>
                  <a:pt x="272" y="3"/>
                </a:lnTo>
                <a:lnTo>
                  <a:pt x="274" y="3"/>
                </a:lnTo>
                <a:lnTo>
                  <a:pt x="279" y="3"/>
                </a:lnTo>
                <a:lnTo>
                  <a:pt x="283" y="3"/>
                </a:lnTo>
                <a:lnTo>
                  <a:pt x="289" y="3"/>
                </a:lnTo>
                <a:lnTo>
                  <a:pt x="296" y="3"/>
                </a:lnTo>
                <a:lnTo>
                  <a:pt x="300" y="5"/>
                </a:lnTo>
                <a:lnTo>
                  <a:pt x="301" y="5"/>
                </a:lnTo>
                <a:lnTo>
                  <a:pt x="308" y="5"/>
                </a:lnTo>
                <a:lnTo>
                  <a:pt x="310" y="5"/>
                </a:lnTo>
                <a:lnTo>
                  <a:pt x="308" y="8"/>
                </a:lnTo>
                <a:lnTo>
                  <a:pt x="308" y="22"/>
                </a:lnTo>
                <a:lnTo>
                  <a:pt x="308" y="32"/>
                </a:lnTo>
                <a:lnTo>
                  <a:pt x="308" y="34"/>
                </a:lnTo>
                <a:lnTo>
                  <a:pt x="308" y="36"/>
                </a:lnTo>
                <a:lnTo>
                  <a:pt x="308" y="37"/>
                </a:lnTo>
                <a:lnTo>
                  <a:pt x="308" y="43"/>
                </a:lnTo>
                <a:lnTo>
                  <a:pt x="308" y="49"/>
                </a:lnTo>
                <a:lnTo>
                  <a:pt x="308" y="53"/>
                </a:lnTo>
                <a:lnTo>
                  <a:pt x="308" y="56"/>
                </a:lnTo>
                <a:lnTo>
                  <a:pt x="308" y="58"/>
                </a:lnTo>
                <a:lnTo>
                  <a:pt x="308" y="60"/>
                </a:lnTo>
                <a:lnTo>
                  <a:pt x="308" y="65"/>
                </a:lnTo>
                <a:lnTo>
                  <a:pt x="308" y="70"/>
                </a:lnTo>
                <a:lnTo>
                  <a:pt x="308" y="74"/>
                </a:lnTo>
                <a:lnTo>
                  <a:pt x="308" y="79"/>
                </a:lnTo>
                <a:lnTo>
                  <a:pt x="308" y="86"/>
                </a:lnTo>
                <a:lnTo>
                  <a:pt x="308" y="92"/>
                </a:lnTo>
                <a:lnTo>
                  <a:pt x="308" y="104"/>
                </a:lnTo>
                <a:lnTo>
                  <a:pt x="307" y="120"/>
                </a:lnTo>
                <a:lnTo>
                  <a:pt x="307" y="132"/>
                </a:lnTo>
                <a:lnTo>
                  <a:pt x="307" y="137"/>
                </a:lnTo>
                <a:lnTo>
                  <a:pt x="307" y="139"/>
                </a:lnTo>
                <a:lnTo>
                  <a:pt x="307" y="142"/>
                </a:lnTo>
                <a:lnTo>
                  <a:pt x="307" y="144"/>
                </a:lnTo>
                <a:lnTo>
                  <a:pt x="307" y="153"/>
                </a:lnTo>
                <a:lnTo>
                  <a:pt x="307" y="154"/>
                </a:lnTo>
                <a:lnTo>
                  <a:pt x="307" y="156"/>
                </a:lnTo>
                <a:lnTo>
                  <a:pt x="307" y="158"/>
                </a:lnTo>
                <a:lnTo>
                  <a:pt x="307" y="160"/>
                </a:lnTo>
                <a:lnTo>
                  <a:pt x="307" y="161"/>
                </a:lnTo>
                <a:lnTo>
                  <a:pt x="307" y="163"/>
                </a:lnTo>
                <a:lnTo>
                  <a:pt x="307" y="165"/>
                </a:lnTo>
                <a:lnTo>
                  <a:pt x="307" y="166"/>
                </a:lnTo>
                <a:lnTo>
                  <a:pt x="307" y="168"/>
                </a:lnTo>
                <a:lnTo>
                  <a:pt x="307" y="172"/>
                </a:lnTo>
                <a:lnTo>
                  <a:pt x="307" y="175"/>
                </a:lnTo>
                <a:lnTo>
                  <a:pt x="307" y="177"/>
                </a:lnTo>
                <a:lnTo>
                  <a:pt x="307" y="185"/>
                </a:lnTo>
                <a:lnTo>
                  <a:pt x="307" y="187"/>
                </a:lnTo>
                <a:lnTo>
                  <a:pt x="307" y="187"/>
                </a:lnTo>
                <a:lnTo>
                  <a:pt x="307" y="191"/>
                </a:lnTo>
                <a:lnTo>
                  <a:pt x="307" y="194"/>
                </a:lnTo>
                <a:lnTo>
                  <a:pt x="307" y="197"/>
                </a:lnTo>
                <a:lnTo>
                  <a:pt x="307" y="199"/>
                </a:lnTo>
                <a:lnTo>
                  <a:pt x="307" y="201"/>
                </a:lnTo>
                <a:lnTo>
                  <a:pt x="307" y="204"/>
                </a:lnTo>
                <a:lnTo>
                  <a:pt x="307" y="213"/>
                </a:lnTo>
                <a:lnTo>
                  <a:pt x="307" y="218"/>
                </a:lnTo>
                <a:lnTo>
                  <a:pt x="307" y="218"/>
                </a:lnTo>
                <a:lnTo>
                  <a:pt x="307" y="221"/>
                </a:lnTo>
                <a:lnTo>
                  <a:pt x="307" y="225"/>
                </a:lnTo>
                <a:lnTo>
                  <a:pt x="303" y="225"/>
                </a:lnTo>
                <a:lnTo>
                  <a:pt x="300" y="225"/>
                </a:lnTo>
                <a:lnTo>
                  <a:pt x="296" y="225"/>
                </a:lnTo>
                <a:lnTo>
                  <a:pt x="291" y="225"/>
                </a:lnTo>
                <a:lnTo>
                  <a:pt x="289" y="225"/>
                </a:lnTo>
                <a:lnTo>
                  <a:pt x="288" y="225"/>
                </a:lnTo>
                <a:lnTo>
                  <a:pt x="284" y="223"/>
                </a:lnTo>
                <a:lnTo>
                  <a:pt x="284" y="225"/>
                </a:lnTo>
                <a:lnTo>
                  <a:pt x="283" y="225"/>
                </a:lnTo>
                <a:lnTo>
                  <a:pt x="283" y="225"/>
                </a:lnTo>
                <a:lnTo>
                  <a:pt x="279" y="225"/>
                </a:lnTo>
                <a:lnTo>
                  <a:pt x="271" y="225"/>
                </a:lnTo>
                <a:lnTo>
                  <a:pt x="255" y="223"/>
                </a:lnTo>
                <a:lnTo>
                  <a:pt x="245" y="223"/>
                </a:lnTo>
                <a:lnTo>
                  <a:pt x="236" y="223"/>
                </a:lnTo>
                <a:lnTo>
                  <a:pt x="228" y="223"/>
                </a:lnTo>
                <a:lnTo>
                  <a:pt x="222" y="223"/>
                </a:lnTo>
                <a:lnTo>
                  <a:pt x="219" y="223"/>
                </a:lnTo>
                <a:lnTo>
                  <a:pt x="217" y="223"/>
                </a:lnTo>
                <a:lnTo>
                  <a:pt x="210" y="223"/>
                </a:lnTo>
                <a:lnTo>
                  <a:pt x="209" y="223"/>
                </a:lnTo>
                <a:lnTo>
                  <a:pt x="207" y="223"/>
                </a:lnTo>
                <a:lnTo>
                  <a:pt x="203" y="223"/>
                </a:lnTo>
                <a:lnTo>
                  <a:pt x="202" y="223"/>
                </a:lnTo>
                <a:lnTo>
                  <a:pt x="195" y="223"/>
                </a:lnTo>
                <a:lnTo>
                  <a:pt x="193" y="223"/>
                </a:lnTo>
                <a:lnTo>
                  <a:pt x="191" y="221"/>
                </a:lnTo>
                <a:lnTo>
                  <a:pt x="186" y="221"/>
                </a:lnTo>
                <a:lnTo>
                  <a:pt x="176" y="221"/>
                </a:lnTo>
                <a:lnTo>
                  <a:pt x="172" y="221"/>
                </a:lnTo>
                <a:lnTo>
                  <a:pt x="162" y="221"/>
                </a:lnTo>
                <a:lnTo>
                  <a:pt x="155" y="221"/>
                </a:lnTo>
                <a:lnTo>
                  <a:pt x="150" y="221"/>
                </a:lnTo>
                <a:lnTo>
                  <a:pt x="147" y="221"/>
                </a:lnTo>
                <a:lnTo>
                  <a:pt x="145" y="221"/>
                </a:lnTo>
                <a:lnTo>
                  <a:pt x="143" y="221"/>
                </a:lnTo>
                <a:lnTo>
                  <a:pt x="142" y="221"/>
                </a:lnTo>
                <a:lnTo>
                  <a:pt x="140" y="221"/>
                </a:lnTo>
                <a:lnTo>
                  <a:pt x="133" y="221"/>
                </a:lnTo>
                <a:lnTo>
                  <a:pt x="131" y="221"/>
                </a:lnTo>
                <a:lnTo>
                  <a:pt x="128" y="220"/>
                </a:lnTo>
                <a:lnTo>
                  <a:pt x="117" y="220"/>
                </a:lnTo>
                <a:lnTo>
                  <a:pt x="116" y="220"/>
                </a:lnTo>
                <a:lnTo>
                  <a:pt x="114" y="220"/>
                </a:lnTo>
                <a:lnTo>
                  <a:pt x="104" y="220"/>
                </a:lnTo>
                <a:lnTo>
                  <a:pt x="102" y="220"/>
                </a:lnTo>
                <a:lnTo>
                  <a:pt x="102" y="220"/>
                </a:lnTo>
                <a:lnTo>
                  <a:pt x="92" y="220"/>
                </a:lnTo>
                <a:lnTo>
                  <a:pt x="88" y="220"/>
                </a:lnTo>
                <a:lnTo>
                  <a:pt x="83" y="218"/>
                </a:lnTo>
                <a:lnTo>
                  <a:pt x="74" y="218"/>
                </a:lnTo>
                <a:lnTo>
                  <a:pt x="71" y="218"/>
                </a:lnTo>
                <a:lnTo>
                  <a:pt x="69" y="218"/>
                </a:lnTo>
                <a:lnTo>
                  <a:pt x="68" y="218"/>
                </a:lnTo>
                <a:lnTo>
                  <a:pt x="61" y="218"/>
                </a:lnTo>
                <a:lnTo>
                  <a:pt x="59" y="218"/>
                </a:lnTo>
                <a:lnTo>
                  <a:pt x="57" y="218"/>
                </a:lnTo>
                <a:lnTo>
                  <a:pt x="56" y="218"/>
                </a:lnTo>
                <a:lnTo>
                  <a:pt x="47" y="218"/>
                </a:lnTo>
                <a:lnTo>
                  <a:pt x="45" y="218"/>
                </a:lnTo>
                <a:lnTo>
                  <a:pt x="43" y="218"/>
                </a:lnTo>
                <a:lnTo>
                  <a:pt x="42" y="218"/>
                </a:lnTo>
                <a:lnTo>
                  <a:pt x="38" y="218"/>
                </a:lnTo>
                <a:lnTo>
                  <a:pt x="31" y="218"/>
                </a:lnTo>
                <a:lnTo>
                  <a:pt x="30" y="218"/>
                </a:lnTo>
                <a:lnTo>
                  <a:pt x="26" y="218"/>
                </a:lnTo>
                <a:lnTo>
                  <a:pt x="13" y="218"/>
                </a:lnTo>
                <a:lnTo>
                  <a:pt x="9" y="218"/>
                </a:lnTo>
                <a:lnTo>
                  <a:pt x="7" y="218"/>
                </a:lnTo>
                <a:lnTo>
                  <a:pt x="7" y="216"/>
                </a:lnTo>
                <a:lnTo>
                  <a:pt x="6" y="215"/>
                </a:lnTo>
                <a:lnTo>
                  <a:pt x="4" y="213"/>
                </a:lnTo>
                <a:lnTo>
                  <a:pt x="4" y="211"/>
                </a:lnTo>
                <a:lnTo>
                  <a:pt x="2" y="209"/>
                </a:lnTo>
                <a:lnTo>
                  <a:pt x="2" y="206"/>
                </a:lnTo>
                <a:lnTo>
                  <a:pt x="2" y="203"/>
                </a:lnTo>
                <a:lnTo>
                  <a:pt x="0" y="203"/>
                </a:lnTo>
                <a:lnTo>
                  <a:pt x="0" y="201"/>
                </a:lnTo>
                <a:lnTo>
                  <a:pt x="0" y="199"/>
                </a:lnTo>
                <a:lnTo>
                  <a:pt x="2" y="199"/>
                </a:lnTo>
                <a:lnTo>
                  <a:pt x="2" y="197"/>
                </a:lnTo>
                <a:lnTo>
                  <a:pt x="2" y="196"/>
                </a:lnTo>
                <a:lnTo>
                  <a:pt x="4" y="191"/>
                </a:lnTo>
                <a:lnTo>
                  <a:pt x="4" y="189"/>
                </a:lnTo>
                <a:lnTo>
                  <a:pt x="6" y="187"/>
                </a:lnTo>
                <a:lnTo>
                  <a:pt x="6" y="187"/>
                </a:lnTo>
                <a:lnTo>
                  <a:pt x="6" y="185"/>
                </a:lnTo>
                <a:lnTo>
                  <a:pt x="7" y="185"/>
                </a:lnTo>
                <a:lnTo>
                  <a:pt x="9" y="184"/>
                </a:lnTo>
                <a:lnTo>
                  <a:pt x="11" y="182"/>
                </a:lnTo>
                <a:lnTo>
                  <a:pt x="13" y="182"/>
                </a:lnTo>
                <a:lnTo>
                  <a:pt x="14" y="180"/>
                </a:lnTo>
                <a:lnTo>
                  <a:pt x="16" y="182"/>
                </a:lnTo>
                <a:lnTo>
                  <a:pt x="18" y="182"/>
                </a:lnTo>
                <a:lnTo>
                  <a:pt x="21" y="184"/>
                </a:lnTo>
                <a:lnTo>
                  <a:pt x="25" y="185"/>
                </a:lnTo>
                <a:lnTo>
                  <a:pt x="26" y="185"/>
                </a:lnTo>
                <a:lnTo>
                  <a:pt x="28" y="185"/>
                </a:lnTo>
                <a:lnTo>
                  <a:pt x="30" y="185"/>
                </a:lnTo>
                <a:lnTo>
                  <a:pt x="31" y="185"/>
                </a:lnTo>
                <a:lnTo>
                  <a:pt x="33" y="184"/>
                </a:lnTo>
                <a:lnTo>
                  <a:pt x="37" y="182"/>
                </a:lnTo>
                <a:lnTo>
                  <a:pt x="37" y="180"/>
                </a:lnTo>
                <a:lnTo>
                  <a:pt x="38" y="178"/>
                </a:lnTo>
                <a:lnTo>
                  <a:pt x="40" y="177"/>
                </a:lnTo>
                <a:lnTo>
                  <a:pt x="42" y="175"/>
                </a:lnTo>
                <a:lnTo>
                  <a:pt x="42" y="173"/>
                </a:lnTo>
                <a:lnTo>
                  <a:pt x="42" y="173"/>
                </a:lnTo>
                <a:lnTo>
                  <a:pt x="42" y="172"/>
                </a:lnTo>
                <a:lnTo>
                  <a:pt x="42" y="170"/>
                </a:lnTo>
                <a:lnTo>
                  <a:pt x="42" y="168"/>
                </a:lnTo>
                <a:lnTo>
                  <a:pt x="42" y="166"/>
                </a:lnTo>
                <a:lnTo>
                  <a:pt x="42" y="165"/>
                </a:lnTo>
                <a:lnTo>
                  <a:pt x="42" y="163"/>
                </a:lnTo>
                <a:lnTo>
                  <a:pt x="42" y="161"/>
                </a:lnTo>
                <a:lnTo>
                  <a:pt x="42" y="160"/>
                </a:lnTo>
                <a:lnTo>
                  <a:pt x="40" y="158"/>
                </a:lnTo>
                <a:lnTo>
                  <a:pt x="40" y="158"/>
                </a:lnTo>
                <a:lnTo>
                  <a:pt x="38" y="156"/>
                </a:lnTo>
                <a:lnTo>
                  <a:pt x="38" y="154"/>
                </a:lnTo>
                <a:lnTo>
                  <a:pt x="38" y="153"/>
                </a:lnTo>
                <a:lnTo>
                  <a:pt x="38" y="151"/>
                </a:lnTo>
                <a:lnTo>
                  <a:pt x="38" y="149"/>
                </a:lnTo>
                <a:lnTo>
                  <a:pt x="38" y="148"/>
                </a:lnTo>
                <a:lnTo>
                  <a:pt x="38" y="146"/>
                </a:lnTo>
                <a:lnTo>
                  <a:pt x="38" y="142"/>
                </a:lnTo>
                <a:lnTo>
                  <a:pt x="42" y="139"/>
                </a:lnTo>
                <a:lnTo>
                  <a:pt x="43" y="132"/>
                </a:lnTo>
                <a:lnTo>
                  <a:pt x="47" y="129"/>
                </a:lnTo>
                <a:lnTo>
                  <a:pt x="49" y="127"/>
                </a:lnTo>
                <a:lnTo>
                  <a:pt x="50" y="123"/>
                </a:lnTo>
                <a:lnTo>
                  <a:pt x="52" y="122"/>
                </a:lnTo>
                <a:lnTo>
                  <a:pt x="54" y="120"/>
                </a:lnTo>
                <a:lnTo>
                  <a:pt x="54" y="118"/>
                </a:lnTo>
                <a:lnTo>
                  <a:pt x="56" y="117"/>
                </a:lnTo>
                <a:lnTo>
                  <a:pt x="56" y="115"/>
                </a:lnTo>
                <a:lnTo>
                  <a:pt x="57" y="113"/>
                </a:lnTo>
                <a:lnTo>
                  <a:pt x="59" y="111"/>
                </a:lnTo>
                <a:lnTo>
                  <a:pt x="62" y="111"/>
                </a:lnTo>
                <a:lnTo>
                  <a:pt x="64" y="110"/>
                </a:lnTo>
                <a:lnTo>
                  <a:pt x="66" y="110"/>
                </a:lnTo>
                <a:lnTo>
                  <a:pt x="68" y="110"/>
                </a:lnTo>
                <a:lnTo>
                  <a:pt x="69" y="110"/>
                </a:lnTo>
                <a:lnTo>
                  <a:pt x="71" y="110"/>
                </a:lnTo>
                <a:lnTo>
                  <a:pt x="71" y="110"/>
                </a:lnTo>
                <a:lnTo>
                  <a:pt x="73" y="110"/>
                </a:lnTo>
                <a:lnTo>
                  <a:pt x="74" y="110"/>
                </a:lnTo>
                <a:lnTo>
                  <a:pt x="76" y="110"/>
                </a:lnTo>
                <a:lnTo>
                  <a:pt x="78" y="110"/>
                </a:lnTo>
                <a:lnTo>
                  <a:pt x="80" y="108"/>
                </a:lnTo>
                <a:lnTo>
                  <a:pt x="81" y="108"/>
                </a:lnTo>
                <a:lnTo>
                  <a:pt x="83" y="108"/>
                </a:lnTo>
                <a:lnTo>
                  <a:pt x="83" y="106"/>
                </a:lnTo>
                <a:lnTo>
                  <a:pt x="85" y="106"/>
                </a:lnTo>
                <a:lnTo>
                  <a:pt x="86" y="106"/>
                </a:lnTo>
                <a:lnTo>
                  <a:pt x="86" y="104"/>
                </a:lnTo>
                <a:lnTo>
                  <a:pt x="86" y="103"/>
                </a:lnTo>
                <a:lnTo>
                  <a:pt x="86" y="101"/>
                </a:lnTo>
                <a:lnTo>
                  <a:pt x="88" y="101"/>
                </a:lnTo>
                <a:lnTo>
                  <a:pt x="88" y="99"/>
                </a:lnTo>
                <a:lnTo>
                  <a:pt x="88" y="98"/>
                </a:lnTo>
                <a:lnTo>
                  <a:pt x="90" y="98"/>
                </a:lnTo>
                <a:lnTo>
                  <a:pt x="90" y="96"/>
                </a:lnTo>
                <a:lnTo>
                  <a:pt x="90" y="94"/>
                </a:lnTo>
                <a:lnTo>
                  <a:pt x="90" y="92"/>
                </a:lnTo>
                <a:lnTo>
                  <a:pt x="90" y="87"/>
                </a:lnTo>
                <a:lnTo>
                  <a:pt x="90" y="86"/>
                </a:lnTo>
                <a:lnTo>
                  <a:pt x="90" y="84"/>
                </a:lnTo>
                <a:lnTo>
                  <a:pt x="90" y="79"/>
                </a:lnTo>
                <a:lnTo>
                  <a:pt x="88" y="79"/>
                </a:lnTo>
                <a:lnTo>
                  <a:pt x="88" y="77"/>
                </a:lnTo>
                <a:lnTo>
                  <a:pt x="88" y="75"/>
                </a:lnTo>
                <a:lnTo>
                  <a:pt x="88" y="74"/>
                </a:lnTo>
                <a:lnTo>
                  <a:pt x="88" y="72"/>
                </a:lnTo>
                <a:lnTo>
                  <a:pt x="88" y="70"/>
                </a:lnTo>
                <a:lnTo>
                  <a:pt x="88" y="68"/>
                </a:lnTo>
                <a:lnTo>
                  <a:pt x="88" y="67"/>
                </a:lnTo>
                <a:lnTo>
                  <a:pt x="88" y="67"/>
                </a:lnTo>
                <a:lnTo>
                  <a:pt x="90" y="67"/>
                </a:lnTo>
                <a:lnTo>
                  <a:pt x="90" y="65"/>
                </a:lnTo>
                <a:lnTo>
                  <a:pt x="92" y="65"/>
                </a:lnTo>
                <a:lnTo>
                  <a:pt x="92" y="63"/>
                </a:lnTo>
                <a:lnTo>
                  <a:pt x="92" y="61"/>
                </a:lnTo>
                <a:lnTo>
                  <a:pt x="93" y="61"/>
                </a:lnTo>
                <a:lnTo>
                  <a:pt x="93" y="60"/>
                </a:lnTo>
                <a:lnTo>
                  <a:pt x="95" y="60"/>
                </a:lnTo>
                <a:lnTo>
                  <a:pt x="95" y="58"/>
                </a:lnTo>
                <a:lnTo>
                  <a:pt x="97" y="58"/>
                </a:lnTo>
                <a:lnTo>
                  <a:pt x="97" y="56"/>
                </a:lnTo>
                <a:lnTo>
                  <a:pt x="99" y="56"/>
                </a:lnTo>
                <a:lnTo>
                  <a:pt x="100" y="56"/>
                </a:lnTo>
                <a:lnTo>
                  <a:pt x="102" y="56"/>
                </a:lnTo>
                <a:lnTo>
                  <a:pt x="102" y="56"/>
                </a:lnTo>
                <a:lnTo>
                  <a:pt x="104" y="56"/>
                </a:lnTo>
                <a:lnTo>
                  <a:pt x="105" y="58"/>
                </a:lnTo>
                <a:lnTo>
                  <a:pt x="107" y="58"/>
                </a:lnTo>
                <a:lnTo>
                  <a:pt x="107" y="60"/>
                </a:lnTo>
                <a:lnTo>
                  <a:pt x="109" y="60"/>
                </a:lnTo>
                <a:lnTo>
                  <a:pt x="111" y="61"/>
                </a:lnTo>
                <a:lnTo>
                  <a:pt x="112" y="63"/>
                </a:lnTo>
                <a:lnTo>
                  <a:pt x="114" y="65"/>
                </a:lnTo>
                <a:lnTo>
                  <a:pt x="116" y="67"/>
                </a:lnTo>
                <a:lnTo>
                  <a:pt x="116" y="67"/>
                </a:lnTo>
                <a:lnTo>
                  <a:pt x="116" y="67"/>
                </a:lnTo>
                <a:lnTo>
                  <a:pt x="117" y="67"/>
                </a:lnTo>
                <a:lnTo>
                  <a:pt x="119" y="68"/>
                </a:lnTo>
                <a:lnTo>
                  <a:pt x="121" y="70"/>
                </a:lnTo>
                <a:lnTo>
                  <a:pt x="123" y="70"/>
                </a:lnTo>
                <a:lnTo>
                  <a:pt x="124" y="72"/>
                </a:lnTo>
                <a:lnTo>
                  <a:pt x="126" y="72"/>
                </a:lnTo>
                <a:lnTo>
                  <a:pt x="128" y="72"/>
                </a:lnTo>
                <a:lnTo>
                  <a:pt x="129" y="74"/>
                </a:lnTo>
                <a:lnTo>
                  <a:pt x="131" y="74"/>
                </a:lnTo>
                <a:lnTo>
                  <a:pt x="131" y="74"/>
                </a:lnTo>
                <a:lnTo>
                  <a:pt x="136" y="74"/>
                </a:lnTo>
                <a:lnTo>
                  <a:pt x="142" y="72"/>
                </a:lnTo>
                <a:lnTo>
                  <a:pt x="143" y="70"/>
                </a:lnTo>
                <a:lnTo>
                  <a:pt x="147" y="68"/>
                </a:lnTo>
                <a:lnTo>
                  <a:pt x="148" y="67"/>
                </a:lnTo>
                <a:lnTo>
                  <a:pt x="154" y="60"/>
                </a:lnTo>
                <a:lnTo>
                  <a:pt x="155" y="55"/>
                </a:lnTo>
                <a:lnTo>
                  <a:pt x="155" y="51"/>
                </a:lnTo>
                <a:lnTo>
                  <a:pt x="155" y="44"/>
                </a:lnTo>
                <a:lnTo>
                  <a:pt x="154" y="41"/>
                </a:lnTo>
                <a:lnTo>
                  <a:pt x="152" y="37"/>
                </a:lnTo>
                <a:lnTo>
                  <a:pt x="150" y="37"/>
                </a:lnTo>
                <a:lnTo>
                  <a:pt x="148" y="37"/>
                </a:lnTo>
                <a:lnTo>
                  <a:pt x="147" y="37"/>
                </a:lnTo>
                <a:lnTo>
                  <a:pt x="147" y="37"/>
                </a:lnTo>
                <a:lnTo>
                  <a:pt x="145" y="37"/>
                </a:lnTo>
                <a:lnTo>
                  <a:pt x="143" y="37"/>
                </a:lnTo>
                <a:lnTo>
                  <a:pt x="142" y="37"/>
                </a:lnTo>
                <a:lnTo>
                  <a:pt x="135" y="43"/>
                </a:lnTo>
                <a:lnTo>
                  <a:pt x="135" y="44"/>
                </a:lnTo>
                <a:lnTo>
                  <a:pt x="133" y="44"/>
                </a:lnTo>
                <a:lnTo>
                  <a:pt x="131" y="44"/>
                </a:lnTo>
                <a:lnTo>
                  <a:pt x="131" y="46"/>
                </a:lnTo>
                <a:lnTo>
                  <a:pt x="131" y="46"/>
                </a:lnTo>
                <a:lnTo>
                  <a:pt x="129" y="46"/>
                </a:lnTo>
                <a:lnTo>
                  <a:pt x="128" y="46"/>
                </a:lnTo>
                <a:lnTo>
                  <a:pt x="126" y="46"/>
                </a:lnTo>
                <a:lnTo>
                  <a:pt x="124" y="46"/>
                </a:lnTo>
                <a:lnTo>
                  <a:pt x="123" y="46"/>
                </a:lnTo>
                <a:lnTo>
                  <a:pt x="121" y="46"/>
                </a:lnTo>
                <a:lnTo>
                  <a:pt x="121" y="44"/>
                </a:lnTo>
                <a:lnTo>
                  <a:pt x="119" y="44"/>
                </a:lnTo>
                <a:lnTo>
                  <a:pt x="119" y="43"/>
                </a:lnTo>
                <a:lnTo>
                  <a:pt x="117" y="43"/>
                </a:lnTo>
                <a:lnTo>
                  <a:pt x="117" y="41"/>
                </a:lnTo>
                <a:lnTo>
                  <a:pt x="116" y="41"/>
                </a:lnTo>
                <a:lnTo>
                  <a:pt x="116" y="39"/>
                </a:lnTo>
                <a:lnTo>
                  <a:pt x="116" y="39"/>
                </a:lnTo>
                <a:lnTo>
                  <a:pt x="116" y="37"/>
                </a:lnTo>
                <a:lnTo>
                  <a:pt x="114" y="37"/>
                </a:lnTo>
                <a:lnTo>
                  <a:pt x="114" y="37"/>
                </a:lnTo>
                <a:lnTo>
                  <a:pt x="112" y="37"/>
                </a:lnTo>
                <a:lnTo>
                  <a:pt x="112" y="36"/>
                </a:lnTo>
                <a:lnTo>
                  <a:pt x="112" y="34"/>
                </a:lnTo>
                <a:lnTo>
                  <a:pt x="111" y="34"/>
                </a:lnTo>
                <a:lnTo>
                  <a:pt x="111" y="32"/>
                </a:lnTo>
                <a:lnTo>
                  <a:pt x="111" y="31"/>
                </a:lnTo>
                <a:lnTo>
                  <a:pt x="111" y="29"/>
                </a:lnTo>
                <a:lnTo>
                  <a:pt x="112" y="27"/>
                </a:lnTo>
                <a:lnTo>
                  <a:pt x="112" y="25"/>
                </a:lnTo>
                <a:lnTo>
                  <a:pt x="114" y="25"/>
                </a:lnTo>
                <a:lnTo>
                  <a:pt x="114" y="24"/>
                </a:lnTo>
                <a:lnTo>
                  <a:pt x="116" y="24"/>
                </a:lnTo>
                <a:lnTo>
                  <a:pt x="116" y="22"/>
                </a:lnTo>
                <a:lnTo>
                  <a:pt x="116" y="22"/>
                </a:lnTo>
                <a:lnTo>
                  <a:pt x="117" y="22"/>
                </a:lnTo>
                <a:lnTo>
                  <a:pt x="119" y="22"/>
                </a:lnTo>
                <a:lnTo>
                  <a:pt x="121" y="22"/>
                </a:lnTo>
                <a:lnTo>
                  <a:pt x="123" y="22"/>
                </a:lnTo>
                <a:lnTo>
                  <a:pt x="124" y="22"/>
                </a:lnTo>
                <a:lnTo>
                  <a:pt x="126" y="22"/>
                </a:lnTo>
                <a:lnTo>
                  <a:pt x="128" y="22"/>
                </a:lnTo>
                <a:lnTo>
                  <a:pt x="129" y="22"/>
                </a:lnTo>
                <a:lnTo>
                  <a:pt x="131" y="22"/>
                </a:lnTo>
                <a:lnTo>
                  <a:pt x="131" y="22"/>
                </a:lnTo>
                <a:lnTo>
                  <a:pt x="133" y="22"/>
                </a:lnTo>
                <a:lnTo>
                  <a:pt x="135" y="22"/>
                </a:lnTo>
                <a:lnTo>
                  <a:pt x="136" y="22"/>
                </a:lnTo>
                <a:lnTo>
                  <a:pt x="138" y="22"/>
                </a:lnTo>
                <a:lnTo>
                  <a:pt x="140" y="22"/>
                </a:lnTo>
                <a:lnTo>
                  <a:pt x="142" y="22"/>
                </a:lnTo>
                <a:lnTo>
                  <a:pt x="142" y="20"/>
                </a:lnTo>
                <a:lnTo>
                  <a:pt x="143" y="20"/>
                </a:lnTo>
                <a:lnTo>
                  <a:pt x="143" y="18"/>
                </a:lnTo>
                <a:lnTo>
                  <a:pt x="145" y="18"/>
                </a:lnTo>
                <a:lnTo>
                  <a:pt x="145" y="17"/>
                </a:lnTo>
                <a:lnTo>
                  <a:pt x="147" y="13"/>
                </a:lnTo>
                <a:lnTo>
                  <a:pt x="147" y="10"/>
                </a:lnTo>
                <a:lnTo>
                  <a:pt x="147" y="6"/>
                </a:lnTo>
                <a:lnTo>
                  <a:pt x="147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1" name="Freeform 159"/>
          <p:cNvSpPr>
            <a:spLocks/>
          </p:cNvSpPr>
          <p:nvPr/>
        </p:nvSpPr>
        <p:spPr bwMode="auto">
          <a:xfrm>
            <a:off x="1651001" y="2916238"/>
            <a:ext cx="428625" cy="327025"/>
          </a:xfrm>
          <a:custGeom>
            <a:avLst/>
            <a:gdLst/>
            <a:ahLst/>
            <a:cxnLst>
              <a:cxn ang="0">
                <a:pos x="270" y="12"/>
              </a:cxn>
              <a:cxn ang="0">
                <a:pos x="270" y="25"/>
              </a:cxn>
              <a:cxn ang="0">
                <a:pos x="270" y="34"/>
              </a:cxn>
              <a:cxn ang="0">
                <a:pos x="270" y="44"/>
              </a:cxn>
              <a:cxn ang="0">
                <a:pos x="270" y="61"/>
              </a:cxn>
              <a:cxn ang="0">
                <a:pos x="270" y="73"/>
              </a:cxn>
              <a:cxn ang="0">
                <a:pos x="270" y="86"/>
              </a:cxn>
              <a:cxn ang="0">
                <a:pos x="270" y="103"/>
              </a:cxn>
              <a:cxn ang="0">
                <a:pos x="270" y="123"/>
              </a:cxn>
              <a:cxn ang="0">
                <a:pos x="270" y="139"/>
              </a:cxn>
              <a:cxn ang="0">
                <a:pos x="270" y="154"/>
              </a:cxn>
              <a:cxn ang="0">
                <a:pos x="268" y="168"/>
              </a:cxn>
              <a:cxn ang="0">
                <a:pos x="268" y="184"/>
              </a:cxn>
              <a:cxn ang="0">
                <a:pos x="268" y="206"/>
              </a:cxn>
              <a:cxn ang="0">
                <a:pos x="246" y="204"/>
              </a:cxn>
              <a:cxn ang="0">
                <a:pos x="225" y="204"/>
              </a:cxn>
              <a:cxn ang="0">
                <a:pos x="199" y="204"/>
              </a:cxn>
              <a:cxn ang="0">
                <a:pos x="180" y="204"/>
              </a:cxn>
              <a:cxn ang="0">
                <a:pos x="167" y="204"/>
              </a:cxn>
              <a:cxn ang="0">
                <a:pos x="151" y="204"/>
              </a:cxn>
              <a:cxn ang="0">
                <a:pos x="137" y="204"/>
              </a:cxn>
              <a:cxn ang="0">
                <a:pos x="124" y="204"/>
              </a:cxn>
              <a:cxn ang="0">
                <a:pos x="112" y="204"/>
              </a:cxn>
              <a:cxn ang="0">
                <a:pos x="81" y="203"/>
              </a:cxn>
              <a:cxn ang="0">
                <a:pos x="67" y="203"/>
              </a:cxn>
              <a:cxn ang="0">
                <a:pos x="55" y="203"/>
              </a:cxn>
              <a:cxn ang="0">
                <a:pos x="41" y="203"/>
              </a:cxn>
              <a:cxn ang="0">
                <a:pos x="27" y="203"/>
              </a:cxn>
              <a:cxn ang="0">
                <a:pos x="12" y="203"/>
              </a:cxn>
              <a:cxn ang="0">
                <a:pos x="0" y="197"/>
              </a:cxn>
              <a:cxn ang="0">
                <a:pos x="2" y="172"/>
              </a:cxn>
              <a:cxn ang="0">
                <a:pos x="2" y="151"/>
              </a:cxn>
              <a:cxn ang="0">
                <a:pos x="2" y="134"/>
              </a:cxn>
              <a:cxn ang="0">
                <a:pos x="2" y="127"/>
              </a:cxn>
              <a:cxn ang="0">
                <a:pos x="2" y="117"/>
              </a:cxn>
              <a:cxn ang="0">
                <a:pos x="3" y="99"/>
              </a:cxn>
              <a:cxn ang="0">
                <a:pos x="3" y="86"/>
              </a:cxn>
              <a:cxn ang="0">
                <a:pos x="3" y="67"/>
              </a:cxn>
              <a:cxn ang="0">
                <a:pos x="3" y="51"/>
              </a:cxn>
              <a:cxn ang="0">
                <a:pos x="3" y="30"/>
              </a:cxn>
              <a:cxn ang="0">
                <a:pos x="3" y="24"/>
              </a:cxn>
              <a:cxn ang="0">
                <a:pos x="3" y="17"/>
              </a:cxn>
              <a:cxn ang="0">
                <a:pos x="5" y="1"/>
              </a:cxn>
              <a:cxn ang="0">
                <a:pos x="17" y="1"/>
              </a:cxn>
              <a:cxn ang="0">
                <a:pos x="38" y="1"/>
              </a:cxn>
              <a:cxn ang="0">
                <a:pos x="53" y="3"/>
              </a:cxn>
              <a:cxn ang="0">
                <a:pos x="69" y="3"/>
              </a:cxn>
              <a:cxn ang="0">
                <a:pos x="94" y="5"/>
              </a:cxn>
              <a:cxn ang="0">
                <a:pos x="119" y="5"/>
              </a:cxn>
              <a:cxn ang="0">
                <a:pos x="132" y="5"/>
              </a:cxn>
              <a:cxn ang="0">
                <a:pos x="149" y="5"/>
              </a:cxn>
              <a:cxn ang="0">
                <a:pos x="175" y="5"/>
              </a:cxn>
              <a:cxn ang="0">
                <a:pos x="192" y="5"/>
              </a:cxn>
              <a:cxn ang="0">
                <a:pos x="203" y="5"/>
              </a:cxn>
              <a:cxn ang="0">
                <a:pos x="223" y="5"/>
              </a:cxn>
              <a:cxn ang="0">
                <a:pos x="244" y="6"/>
              </a:cxn>
              <a:cxn ang="0">
                <a:pos x="258" y="6"/>
              </a:cxn>
            </a:cxnLst>
            <a:rect l="0" t="0" r="r" b="b"/>
            <a:pathLst>
              <a:path w="270" h="206">
                <a:moveTo>
                  <a:pt x="270" y="6"/>
                </a:moveTo>
                <a:lnTo>
                  <a:pt x="270" y="6"/>
                </a:lnTo>
                <a:lnTo>
                  <a:pt x="270" y="8"/>
                </a:lnTo>
                <a:lnTo>
                  <a:pt x="270" y="12"/>
                </a:lnTo>
                <a:lnTo>
                  <a:pt x="270" y="13"/>
                </a:lnTo>
                <a:lnTo>
                  <a:pt x="270" y="17"/>
                </a:lnTo>
                <a:lnTo>
                  <a:pt x="270" y="20"/>
                </a:lnTo>
                <a:lnTo>
                  <a:pt x="270" y="25"/>
                </a:lnTo>
                <a:lnTo>
                  <a:pt x="270" y="27"/>
                </a:lnTo>
                <a:lnTo>
                  <a:pt x="270" y="29"/>
                </a:lnTo>
                <a:lnTo>
                  <a:pt x="270" y="30"/>
                </a:lnTo>
                <a:lnTo>
                  <a:pt x="270" y="34"/>
                </a:lnTo>
                <a:lnTo>
                  <a:pt x="270" y="37"/>
                </a:lnTo>
                <a:lnTo>
                  <a:pt x="270" y="39"/>
                </a:lnTo>
                <a:lnTo>
                  <a:pt x="270" y="43"/>
                </a:lnTo>
                <a:lnTo>
                  <a:pt x="270" y="44"/>
                </a:lnTo>
                <a:lnTo>
                  <a:pt x="270" y="51"/>
                </a:lnTo>
                <a:lnTo>
                  <a:pt x="270" y="55"/>
                </a:lnTo>
                <a:lnTo>
                  <a:pt x="270" y="56"/>
                </a:lnTo>
                <a:lnTo>
                  <a:pt x="270" y="61"/>
                </a:lnTo>
                <a:lnTo>
                  <a:pt x="270" y="67"/>
                </a:lnTo>
                <a:lnTo>
                  <a:pt x="270" y="68"/>
                </a:lnTo>
                <a:lnTo>
                  <a:pt x="270" y="72"/>
                </a:lnTo>
                <a:lnTo>
                  <a:pt x="270" y="73"/>
                </a:lnTo>
                <a:lnTo>
                  <a:pt x="270" y="79"/>
                </a:lnTo>
                <a:lnTo>
                  <a:pt x="270" y="82"/>
                </a:lnTo>
                <a:lnTo>
                  <a:pt x="270" y="82"/>
                </a:lnTo>
                <a:lnTo>
                  <a:pt x="270" y="86"/>
                </a:lnTo>
                <a:lnTo>
                  <a:pt x="270" y="89"/>
                </a:lnTo>
                <a:lnTo>
                  <a:pt x="270" y="96"/>
                </a:lnTo>
                <a:lnTo>
                  <a:pt x="270" y="98"/>
                </a:lnTo>
                <a:lnTo>
                  <a:pt x="270" y="103"/>
                </a:lnTo>
                <a:lnTo>
                  <a:pt x="270" y="106"/>
                </a:lnTo>
                <a:lnTo>
                  <a:pt x="270" y="110"/>
                </a:lnTo>
                <a:lnTo>
                  <a:pt x="270" y="117"/>
                </a:lnTo>
                <a:lnTo>
                  <a:pt x="270" y="123"/>
                </a:lnTo>
                <a:lnTo>
                  <a:pt x="270" y="127"/>
                </a:lnTo>
                <a:lnTo>
                  <a:pt x="270" y="129"/>
                </a:lnTo>
                <a:lnTo>
                  <a:pt x="270" y="134"/>
                </a:lnTo>
                <a:lnTo>
                  <a:pt x="270" y="139"/>
                </a:lnTo>
                <a:lnTo>
                  <a:pt x="270" y="141"/>
                </a:lnTo>
                <a:lnTo>
                  <a:pt x="270" y="149"/>
                </a:lnTo>
                <a:lnTo>
                  <a:pt x="270" y="151"/>
                </a:lnTo>
                <a:lnTo>
                  <a:pt x="270" y="154"/>
                </a:lnTo>
                <a:lnTo>
                  <a:pt x="270" y="158"/>
                </a:lnTo>
                <a:lnTo>
                  <a:pt x="270" y="160"/>
                </a:lnTo>
                <a:lnTo>
                  <a:pt x="270" y="161"/>
                </a:lnTo>
                <a:lnTo>
                  <a:pt x="268" y="168"/>
                </a:lnTo>
                <a:lnTo>
                  <a:pt x="268" y="172"/>
                </a:lnTo>
                <a:lnTo>
                  <a:pt x="268" y="172"/>
                </a:lnTo>
                <a:lnTo>
                  <a:pt x="268" y="175"/>
                </a:lnTo>
                <a:lnTo>
                  <a:pt x="268" y="184"/>
                </a:lnTo>
                <a:lnTo>
                  <a:pt x="268" y="185"/>
                </a:lnTo>
                <a:lnTo>
                  <a:pt x="268" y="189"/>
                </a:lnTo>
                <a:lnTo>
                  <a:pt x="268" y="196"/>
                </a:lnTo>
                <a:lnTo>
                  <a:pt x="268" y="206"/>
                </a:lnTo>
                <a:lnTo>
                  <a:pt x="261" y="206"/>
                </a:lnTo>
                <a:lnTo>
                  <a:pt x="256" y="206"/>
                </a:lnTo>
                <a:lnTo>
                  <a:pt x="249" y="204"/>
                </a:lnTo>
                <a:lnTo>
                  <a:pt x="246" y="204"/>
                </a:lnTo>
                <a:lnTo>
                  <a:pt x="239" y="204"/>
                </a:lnTo>
                <a:lnTo>
                  <a:pt x="235" y="204"/>
                </a:lnTo>
                <a:lnTo>
                  <a:pt x="234" y="204"/>
                </a:lnTo>
                <a:lnTo>
                  <a:pt x="225" y="204"/>
                </a:lnTo>
                <a:lnTo>
                  <a:pt x="213" y="204"/>
                </a:lnTo>
                <a:lnTo>
                  <a:pt x="211" y="204"/>
                </a:lnTo>
                <a:lnTo>
                  <a:pt x="201" y="204"/>
                </a:lnTo>
                <a:lnTo>
                  <a:pt x="199" y="204"/>
                </a:lnTo>
                <a:lnTo>
                  <a:pt x="198" y="204"/>
                </a:lnTo>
                <a:lnTo>
                  <a:pt x="191" y="204"/>
                </a:lnTo>
                <a:lnTo>
                  <a:pt x="184" y="204"/>
                </a:lnTo>
                <a:lnTo>
                  <a:pt x="180" y="204"/>
                </a:lnTo>
                <a:lnTo>
                  <a:pt x="177" y="204"/>
                </a:lnTo>
                <a:lnTo>
                  <a:pt x="172" y="204"/>
                </a:lnTo>
                <a:lnTo>
                  <a:pt x="170" y="204"/>
                </a:lnTo>
                <a:lnTo>
                  <a:pt x="167" y="204"/>
                </a:lnTo>
                <a:lnTo>
                  <a:pt x="163" y="204"/>
                </a:lnTo>
                <a:lnTo>
                  <a:pt x="156" y="204"/>
                </a:lnTo>
                <a:lnTo>
                  <a:pt x="153" y="204"/>
                </a:lnTo>
                <a:lnTo>
                  <a:pt x="151" y="204"/>
                </a:lnTo>
                <a:lnTo>
                  <a:pt x="149" y="204"/>
                </a:lnTo>
                <a:lnTo>
                  <a:pt x="146" y="204"/>
                </a:lnTo>
                <a:lnTo>
                  <a:pt x="139" y="204"/>
                </a:lnTo>
                <a:lnTo>
                  <a:pt x="137" y="204"/>
                </a:lnTo>
                <a:lnTo>
                  <a:pt x="134" y="204"/>
                </a:lnTo>
                <a:lnTo>
                  <a:pt x="129" y="204"/>
                </a:lnTo>
                <a:lnTo>
                  <a:pt x="125" y="204"/>
                </a:lnTo>
                <a:lnTo>
                  <a:pt x="124" y="204"/>
                </a:lnTo>
                <a:lnTo>
                  <a:pt x="120" y="204"/>
                </a:lnTo>
                <a:lnTo>
                  <a:pt x="119" y="204"/>
                </a:lnTo>
                <a:lnTo>
                  <a:pt x="113" y="204"/>
                </a:lnTo>
                <a:lnTo>
                  <a:pt x="112" y="204"/>
                </a:lnTo>
                <a:lnTo>
                  <a:pt x="105" y="204"/>
                </a:lnTo>
                <a:lnTo>
                  <a:pt x="101" y="203"/>
                </a:lnTo>
                <a:lnTo>
                  <a:pt x="89" y="203"/>
                </a:lnTo>
                <a:lnTo>
                  <a:pt x="81" y="203"/>
                </a:lnTo>
                <a:lnTo>
                  <a:pt x="77" y="203"/>
                </a:lnTo>
                <a:lnTo>
                  <a:pt x="76" y="203"/>
                </a:lnTo>
                <a:lnTo>
                  <a:pt x="69" y="203"/>
                </a:lnTo>
                <a:lnTo>
                  <a:pt x="67" y="203"/>
                </a:lnTo>
                <a:lnTo>
                  <a:pt x="63" y="203"/>
                </a:lnTo>
                <a:lnTo>
                  <a:pt x="60" y="203"/>
                </a:lnTo>
                <a:lnTo>
                  <a:pt x="58" y="203"/>
                </a:lnTo>
                <a:lnTo>
                  <a:pt x="55" y="203"/>
                </a:lnTo>
                <a:lnTo>
                  <a:pt x="51" y="203"/>
                </a:lnTo>
                <a:lnTo>
                  <a:pt x="50" y="203"/>
                </a:lnTo>
                <a:lnTo>
                  <a:pt x="43" y="203"/>
                </a:lnTo>
                <a:lnTo>
                  <a:pt x="41" y="203"/>
                </a:lnTo>
                <a:lnTo>
                  <a:pt x="39" y="203"/>
                </a:lnTo>
                <a:lnTo>
                  <a:pt x="34" y="203"/>
                </a:lnTo>
                <a:lnTo>
                  <a:pt x="33" y="203"/>
                </a:lnTo>
                <a:lnTo>
                  <a:pt x="27" y="203"/>
                </a:lnTo>
                <a:lnTo>
                  <a:pt x="24" y="203"/>
                </a:lnTo>
                <a:lnTo>
                  <a:pt x="17" y="203"/>
                </a:lnTo>
                <a:lnTo>
                  <a:pt x="15" y="203"/>
                </a:lnTo>
                <a:lnTo>
                  <a:pt x="12" y="203"/>
                </a:lnTo>
                <a:lnTo>
                  <a:pt x="8" y="203"/>
                </a:lnTo>
                <a:lnTo>
                  <a:pt x="0" y="203"/>
                </a:lnTo>
                <a:lnTo>
                  <a:pt x="0" y="199"/>
                </a:lnTo>
                <a:lnTo>
                  <a:pt x="0" y="197"/>
                </a:lnTo>
                <a:lnTo>
                  <a:pt x="0" y="189"/>
                </a:lnTo>
                <a:lnTo>
                  <a:pt x="0" y="185"/>
                </a:lnTo>
                <a:lnTo>
                  <a:pt x="0" y="178"/>
                </a:lnTo>
                <a:lnTo>
                  <a:pt x="2" y="172"/>
                </a:lnTo>
                <a:lnTo>
                  <a:pt x="2" y="168"/>
                </a:lnTo>
                <a:lnTo>
                  <a:pt x="2" y="166"/>
                </a:lnTo>
                <a:lnTo>
                  <a:pt x="2" y="156"/>
                </a:lnTo>
                <a:lnTo>
                  <a:pt x="2" y="151"/>
                </a:lnTo>
                <a:lnTo>
                  <a:pt x="2" y="146"/>
                </a:lnTo>
                <a:lnTo>
                  <a:pt x="2" y="137"/>
                </a:lnTo>
                <a:lnTo>
                  <a:pt x="2" y="135"/>
                </a:lnTo>
                <a:lnTo>
                  <a:pt x="2" y="134"/>
                </a:lnTo>
                <a:lnTo>
                  <a:pt x="2" y="132"/>
                </a:lnTo>
                <a:lnTo>
                  <a:pt x="2" y="130"/>
                </a:lnTo>
                <a:lnTo>
                  <a:pt x="2" y="129"/>
                </a:lnTo>
                <a:lnTo>
                  <a:pt x="2" y="127"/>
                </a:lnTo>
                <a:lnTo>
                  <a:pt x="2" y="125"/>
                </a:lnTo>
                <a:lnTo>
                  <a:pt x="2" y="123"/>
                </a:lnTo>
                <a:lnTo>
                  <a:pt x="2" y="120"/>
                </a:lnTo>
                <a:lnTo>
                  <a:pt x="2" y="117"/>
                </a:lnTo>
                <a:lnTo>
                  <a:pt x="2" y="115"/>
                </a:lnTo>
                <a:lnTo>
                  <a:pt x="2" y="111"/>
                </a:lnTo>
                <a:lnTo>
                  <a:pt x="3" y="101"/>
                </a:lnTo>
                <a:lnTo>
                  <a:pt x="3" y="99"/>
                </a:lnTo>
                <a:lnTo>
                  <a:pt x="3" y="98"/>
                </a:lnTo>
                <a:lnTo>
                  <a:pt x="3" y="89"/>
                </a:lnTo>
                <a:lnTo>
                  <a:pt x="3" y="87"/>
                </a:lnTo>
                <a:lnTo>
                  <a:pt x="3" y="86"/>
                </a:lnTo>
                <a:lnTo>
                  <a:pt x="3" y="82"/>
                </a:lnTo>
                <a:lnTo>
                  <a:pt x="3" y="82"/>
                </a:lnTo>
                <a:lnTo>
                  <a:pt x="3" y="79"/>
                </a:lnTo>
                <a:lnTo>
                  <a:pt x="3" y="67"/>
                </a:lnTo>
                <a:lnTo>
                  <a:pt x="3" y="67"/>
                </a:lnTo>
                <a:lnTo>
                  <a:pt x="3" y="65"/>
                </a:lnTo>
                <a:lnTo>
                  <a:pt x="3" y="56"/>
                </a:lnTo>
                <a:lnTo>
                  <a:pt x="3" y="51"/>
                </a:lnTo>
                <a:lnTo>
                  <a:pt x="3" y="46"/>
                </a:lnTo>
                <a:lnTo>
                  <a:pt x="3" y="44"/>
                </a:lnTo>
                <a:lnTo>
                  <a:pt x="3" y="34"/>
                </a:lnTo>
                <a:lnTo>
                  <a:pt x="3" y="30"/>
                </a:lnTo>
                <a:lnTo>
                  <a:pt x="3" y="29"/>
                </a:lnTo>
                <a:lnTo>
                  <a:pt x="3" y="27"/>
                </a:lnTo>
                <a:lnTo>
                  <a:pt x="5" y="24"/>
                </a:lnTo>
                <a:lnTo>
                  <a:pt x="3" y="24"/>
                </a:lnTo>
                <a:lnTo>
                  <a:pt x="3" y="20"/>
                </a:lnTo>
                <a:lnTo>
                  <a:pt x="5" y="20"/>
                </a:lnTo>
                <a:lnTo>
                  <a:pt x="5" y="18"/>
                </a:lnTo>
                <a:lnTo>
                  <a:pt x="3" y="17"/>
                </a:lnTo>
                <a:lnTo>
                  <a:pt x="5" y="15"/>
                </a:lnTo>
                <a:lnTo>
                  <a:pt x="5" y="13"/>
                </a:lnTo>
                <a:lnTo>
                  <a:pt x="5" y="3"/>
                </a:lnTo>
                <a:lnTo>
                  <a:pt x="5" y="1"/>
                </a:lnTo>
                <a:lnTo>
                  <a:pt x="5" y="0"/>
                </a:lnTo>
                <a:lnTo>
                  <a:pt x="15" y="1"/>
                </a:lnTo>
                <a:lnTo>
                  <a:pt x="15" y="1"/>
                </a:lnTo>
                <a:lnTo>
                  <a:pt x="17" y="1"/>
                </a:lnTo>
                <a:lnTo>
                  <a:pt x="27" y="1"/>
                </a:lnTo>
                <a:lnTo>
                  <a:pt x="29" y="1"/>
                </a:lnTo>
                <a:lnTo>
                  <a:pt x="29" y="1"/>
                </a:lnTo>
                <a:lnTo>
                  <a:pt x="38" y="1"/>
                </a:lnTo>
                <a:lnTo>
                  <a:pt x="39" y="1"/>
                </a:lnTo>
                <a:lnTo>
                  <a:pt x="43" y="3"/>
                </a:lnTo>
                <a:lnTo>
                  <a:pt x="50" y="3"/>
                </a:lnTo>
                <a:lnTo>
                  <a:pt x="53" y="3"/>
                </a:lnTo>
                <a:lnTo>
                  <a:pt x="63" y="3"/>
                </a:lnTo>
                <a:lnTo>
                  <a:pt x="65" y="3"/>
                </a:lnTo>
                <a:lnTo>
                  <a:pt x="67" y="3"/>
                </a:lnTo>
                <a:lnTo>
                  <a:pt x="69" y="3"/>
                </a:lnTo>
                <a:lnTo>
                  <a:pt x="72" y="3"/>
                </a:lnTo>
                <a:lnTo>
                  <a:pt x="81" y="3"/>
                </a:lnTo>
                <a:lnTo>
                  <a:pt x="86" y="3"/>
                </a:lnTo>
                <a:lnTo>
                  <a:pt x="94" y="5"/>
                </a:lnTo>
                <a:lnTo>
                  <a:pt x="101" y="5"/>
                </a:lnTo>
                <a:lnTo>
                  <a:pt x="103" y="5"/>
                </a:lnTo>
                <a:lnTo>
                  <a:pt x="113" y="5"/>
                </a:lnTo>
                <a:lnTo>
                  <a:pt x="119" y="5"/>
                </a:lnTo>
                <a:lnTo>
                  <a:pt x="120" y="5"/>
                </a:lnTo>
                <a:lnTo>
                  <a:pt x="124" y="5"/>
                </a:lnTo>
                <a:lnTo>
                  <a:pt x="127" y="5"/>
                </a:lnTo>
                <a:lnTo>
                  <a:pt x="132" y="5"/>
                </a:lnTo>
                <a:lnTo>
                  <a:pt x="136" y="5"/>
                </a:lnTo>
                <a:lnTo>
                  <a:pt x="143" y="5"/>
                </a:lnTo>
                <a:lnTo>
                  <a:pt x="148" y="5"/>
                </a:lnTo>
                <a:lnTo>
                  <a:pt x="149" y="5"/>
                </a:lnTo>
                <a:lnTo>
                  <a:pt x="160" y="5"/>
                </a:lnTo>
                <a:lnTo>
                  <a:pt x="167" y="5"/>
                </a:lnTo>
                <a:lnTo>
                  <a:pt x="170" y="5"/>
                </a:lnTo>
                <a:lnTo>
                  <a:pt x="175" y="5"/>
                </a:lnTo>
                <a:lnTo>
                  <a:pt x="177" y="5"/>
                </a:lnTo>
                <a:lnTo>
                  <a:pt x="180" y="5"/>
                </a:lnTo>
                <a:lnTo>
                  <a:pt x="187" y="5"/>
                </a:lnTo>
                <a:lnTo>
                  <a:pt x="192" y="5"/>
                </a:lnTo>
                <a:lnTo>
                  <a:pt x="194" y="5"/>
                </a:lnTo>
                <a:lnTo>
                  <a:pt x="199" y="5"/>
                </a:lnTo>
                <a:lnTo>
                  <a:pt x="201" y="5"/>
                </a:lnTo>
                <a:lnTo>
                  <a:pt x="203" y="5"/>
                </a:lnTo>
                <a:lnTo>
                  <a:pt x="206" y="5"/>
                </a:lnTo>
                <a:lnTo>
                  <a:pt x="213" y="5"/>
                </a:lnTo>
                <a:lnTo>
                  <a:pt x="220" y="5"/>
                </a:lnTo>
                <a:lnTo>
                  <a:pt x="223" y="5"/>
                </a:lnTo>
                <a:lnTo>
                  <a:pt x="225" y="5"/>
                </a:lnTo>
                <a:lnTo>
                  <a:pt x="234" y="6"/>
                </a:lnTo>
                <a:lnTo>
                  <a:pt x="237" y="6"/>
                </a:lnTo>
                <a:lnTo>
                  <a:pt x="244" y="6"/>
                </a:lnTo>
                <a:lnTo>
                  <a:pt x="246" y="6"/>
                </a:lnTo>
                <a:lnTo>
                  <a:pt x="251" y="6"/>
                </a:lnTo>
                <a:lnTo>
                  <a:pt x="256" y="6"/>
                </a:lnTo>
                <a:lnTo>
                  <a:pt x="258" y="6"/>
                </a:lnTo>
                <a:lnTo>
                  <a:pt x="263" y="6"/>
                </a:lnTo>
                <a:lnTo>
                  <a:pt x="270" y="6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2" name="Freeform 160"/>
          <p:cNvSpPr>
            <a:spLocks/>
          </p:cNvSpPr>
          <p:nvPr/>
        </p:nvSpPr>
        <p:spPr bwMode="auto">
          <a:xfrm>
            <a:off x="1279526" y="2962275"/>
            <a:ext cx="376238" cy="363538"/>
          </a:xfrm>
          <a:custGeom>
            <a:avLst/>
            <a:gdLst/>
            <a:ahLst/>
            <a:cxnLst>
              <a:cxn ang="0">
                <a:pos x="237" y="27"/>
              </a:cxn>
              <a:cxn ang="0">
                <a:pos x="237" y="53"/>
              </a:cxn>
              <a:cxn ang="0">
                <a:pos x="237" y="69"/>
              </a:cxn>
              <a:cxn ang="0">
                <a:pos x="236" y="88"/>
              </a:cxn>
              <a:cxn ang="0">
                <a:pos x="236" y="100"/>
              </a:cxn>
              <a:cxn ang="0">
                <a:pos x="236" y="108"/>
              </a:cxn>
              <a:cxn ang="0">
                <a:pos x="236" y="139"/>
              </a:cxn>
              <a:cxn ang="0">
                <a:pos x="234" y="168"/>
              </a:cxn>
              <a:cxn ang="0">
                <a:pos x="234" y="187"/>
              </a:cxn>
              <a:cxn ang="0">
                <a:pos x="234" y="203"/>
              </a:cxn>
              <a:cxn ang="0">
                <a:pos x="234" y="217"/>
              </a:cxn>
              <a:cxn ang="0">
                <a:pos x="232" y="229"/>
              </a:cxn>
              <a:cxn ang="0">
                <a:pos x="205" y="227"/>
              </a:cxn>
              <a:cxn ang="0">
                <a:pos x="179" y="227"/>
              </a:cxn>
              <a:cxn ang="0">
                <a:pos x="167" y="227"/>
              </a:cxn>
              <a:cxn ang="0">
                <a:pos x="156" y="227"/>
              </a:cxn>
              <a:cxn ang="0">
                <a:pos x="148" y="225"/>
              </a:cxn>
              <a:cxn ang="0">
                <a:pos x="136" y="225"/>
              </a:cxn>
              <a:cxn ang="0">
                <a:pos x="122" y="225"/>
              </a:cxn>
              <a:cxn ang="0">
                <a:pos x="98" y="225"/>
              </a:cxn>
              <a:cxn ang="0">
                <a:pos x="82" y="225"/>
              </a:cxn>
              <a:cxn ang="0">
                <a:pos x="67" y="225"/>
              </a:cxn>
              <a:cxn ang="0">
                <a:pos x="53" y="223"/>
              </a:cxn>
              <a:cxn ang="0">
                <a:pos x="34" y="223"/>
              </a:cxn>
              <a:cxn ang="0">
                <a:pos x="22" y="223"/>
              </a:cxn>
              <a:cxn ang="0">
                <a:pos x="7" y="223"/>
              </a:cxn>
              <a:cxn ang="0">
                <a:pos x="0" y="218"/>
              </a:cxn>
              <a:cxn ang="0">
                <a:pos x="0" y="204"/>
              </a:cxn>
              <a:cxn ang="0">
                <a:pos x="0" y="194"/>
              </a:cxn>
              <a:cxn ang="0">
                <a:pos x="0" y="182"/>
              </a:cxn>
              <a:cxn ang="0">
                <a:pos x="2" y="161"/>
              </a:cxn>
              <a:cxn ang="0">
                <a:pos x="2" y="141"/>
              </a:cxn>
              <a:cxn ang="0">
                <a:pos x="2" y="127"/>
              </a:cxn>
              <a:cxn ang="0">
                <a:pos x="2" y="112"/>
              </a:cxn>
              <a:cxn ang="0">
                <a:pos x="2" y="101"/>
              </a:cxn>
              <a:cxn ang="0">
                <a:pos x="2" y="93"/>
              </a:cxn>
              <a:cxn ang="0">
                <a:pos x="2" y="72"/>
              </a:cxn>
              <a:cxn ang="0">
                <a:pos x="3" y="19"/>
              </a:cxn>
              <a:cxn ang="0">
                <a:pos x="7" y="0"/>
              </a:cxn>
              <a:cxn ang="0">
                <a:pos x="26" y="0"/>
              </a:cxn>
              <a:cxn ang="0">
                <a:pos x="52" y="0"/>
              </a:cxn>
              <a:cxn ang="0">
                <a:pos x="64" y="0"/>
              </a:cxn>
              <a:cxn ang="0">
                <a:pos x="70" y="0"/>
              </a:cxn>
              <a:cxn ang="0">
                <a:pos x="82" y="0"/>
              </a:cxn>
              <a:cxn ang="0">
                <a:pos x="98" y="1"/>
              </a:cxn>
              <a:cxn ang="0">
                <a:pos x="115" y="1"/>
              </a:cxn>
              <a:cxn ang="0">
                <a:pos x="139" y="1"/>
              </a:cxn>
              <a:cxn ang="0">
                <a:pos x="150" y="1"/>
              </a:cxn>
              <a:cxn ang="0">
                <a:pos x="160" y="1"/>
              </a:cxn>
              <a:cxn ang="0">
                <a:pos x="172" y="1"/>
              </a:cxn>
              <a:cxn ang="0">
                <a:pos x="193" y="3"/>
              </a:cxn>
              <a:cxn ang="0">
                <a:pos x="211" y="3"/>
              </a:cxn>
              <a:cxn ang="0">
                <a:pos x="218" y="3"/>
              </a:cxn>
              <a:cxn ang="0">
                <a:pos x="229" y="3"/>
              </a:cxn>
              <a:cxn ang="0">
                <a:pos x="236" y="5"/>
              </a:cxn>
            </a:cxnLst>
            <a:rect l="0" t="0" r="r" b="b"/>
            <a:pathLst>
              <a:path w="237" h="229">
                <a:moveTo>
                  <a:pt x="237" y="5"/>
                </a:moveTo>
                <a:lnTo>
                  <a:pt x="237" y="15"/>
                </a:lnTo>
                <a:lnTo>
                  <a:pt x="237" y="17"/>
                </a:lnTo>
                <a:lnTo>
                  <a:pt x="237" y="22"/>
                </a:lnTo>
                <a:lnTo>
                  <a:pt x="237" y="27"/>
                </a:lnTo>
                <a:lnTo>
                  <a:pt x="237" y="36"/>
                </a:lnTo>
                <a:lnTo>
                  <a:pt x="237" y="38"/>
                </a:lnTo>
                <a:lnTo>
                  <a:pt x="237" y="38"/>
                </a:lnTo>
                <a:lnTo>
                  <a:pt x="237" y="50"/>
                </a:lnTo>
                <a:lnTo>
                  <a:pt x="237" y="53"/>
                </a:lnTo>
                <a:lnTo>
                  <a:pt x="237" y="53"/>
                </a:lnTo>
                <a:lnTo>
                  <a:pt x="237" y="57"/>
                </a:lnTo>
                <a:lnTo>
                  <a:pt x="237" y="58"/>
                </a:lnTo>
                <a:lnTo>
                  <a:pt x="237" y="60"/>
                </a:lnTo>
                <a:lnTo>
                  <a:pt x="237" y="69"/>
                </a:lnTo>
                <a:lnTo>
                  <a:pt x="237" y="70"/>
                </a:lnTo>
                <a:lnTo>
                  <a:pt x="237" y="72"/>
                </a:lnTo>
                <a:lnTo>
                  <a:pt x="236" y="82"/>
                </a:lnTo>
                <a:lnTo>
                  <a:pt x="236" y="86"/>
                </a:lnTo>
                <a:lnTo>
                  <a:pt x="236" y="88"/>
                </a:lnTo>
                <a:lnTo>
                  <a:pt x="236" y="91"/>
                </a:lnTo>
                <a:lnTo>
                  <a:pt x="236" y="94"/>
                </a:lnTo>
                <a:lnTo>
                  <a:pt x="236" y="96"/>
                </a:lnTo>
                <a:lnTo>
                  <a:pt x="236" y="98"/>
                </a:lnTo>
                <a:lnTo>
                  <a:pt x="236" y="100"/>
                </a:lnTo>
                <a:lnTo>
                  <a:pt x="236" y="101"/>
                </a:lnTo>
                <a:lnTo>
                  <a:pt x="236" y="103"/>
                </a:lnTo>
                <a:lnTo>
                  <a:pt x="236" y="105"/>
                </a:lnTo>
                <a:lnTo>
                  <a:pt x="236" y="106"/>
                </a:lnTo>
                <a:lnTo>
                  <a:pt x="236" y="108"/>
                </a:lnTo>
                <a:lnTo>
                  <a:pt x="236" y="117"/>
                </a:lnTo>
                <a:lnTo>
                  <a:pt x="236" y="122"/>
                </a:lnTo>
                <a:lnTo>
                  <a:pt x="236" y="127"/>
                </a:lnTo>
                <a:lnTo>
                  <a:pt x="236" y="137"/>
                </a:lnTo>
                <a:lnTo>
                  <a:pt x="236" y="139"/>
                </a:lnTo>
                <a:lnTo>
                  <a:pt x="236" y="143"/>
                </a:lnTo>
                <a:lnTo>
                  <a:pt x="234" y="149"/>
                </a:lnTo>
                <a:lnTo>
                  <a:pt x="234" y="156"/>
                </a:lnTo>
                <a:lnTo>
                  <a:pt x="234" y="160"/>
                </a:lnTo>
                <a:lnTo>
                  <a:pt x="234" y="168"/>
                </a:lnTo>
                <a:lnTo>
                  <a:pt x="234" y="170"/>
                </a:lnTo>
                <a:lnTo>
                  <a:pt x="234" y="174"/>
                </a:lnTo>
                <a:lnTo>
                  <a:pt x="234" y="177"/>
                </a:lnTo>
                <a:lnTo>
                  <a:pt x="234" y="184"/>
                </a:lnTo>
                <a:lnTo>
                  <a:pt x="234" y="187"/>
                </a:lnTo>
                <a:lnTo>
                  <a:pt x="234" y="192"/>
                </a:lnTo>
                <a:lnTo>
                  <a:pt x="234" y="194"/>
                </a:lnTo>
                <a:lnTo>
                  <a:pt x="234" y="199"/>
                </a:lnTo>
                <a:lnTo>
                  <a:pt x="234" y="201"/>
                </a:lnTo>
                <a:lnTo>
                  <a:pt x="234" y="203"/>
                </a:lnTo>
                <a:lnTo>
                  <a:pt x="234" y="204"/>
                </a:lnTo>
                <a:lnTo>
                  <a:pt x="234" y="208"/>
                </a:lnTo>
                <a:lnTo>
                  <a:pt x="234" y="211"/>
                </a:lnTo>
                <a:lnTo>
                  <a:pt x="234" y="213"/>
                </a:lnTo>
                <a:lnTo>
                  <a:pt x="234" y="217"/>
                </a:lnTo>
                <a:lnTo>
                  <a:pt x="234" y="222"/>
                </a:lnTo>
                <a:lnTo>
                  <a:pt x="234" y="225"/>
                </a:lnTo>
                <a:lnTo>
                  <a:pt x="234" y="227"/>
                </a:lnTo>
                <a:lnTo>
                  <a:pt x="234" y="229"/>
                </a:lnTo>
                <a:lnTo>
                  <a:pt x="232" y="229"/>
                </a:lnTo>
                <a:lnTo>
                  <a:pt x="220" y="227"/>
                </a:lnTo>
                <a:lnTo>
                  <a:pt x="218" y="227"/>
                </a:lnTo>
                <a:lnTo>
                  <a:pt x="217" y="227"/>
                </a:lnTo>
                <a:lnTo>
                  <a:pt x="208" y="227"/>
                </a:lnTo>
                <a:lnTo>
                  <a:pt x="205" y="227"/>
                </a:lnTo>
                <a:lnTo>
                  <a:pt x="196" y="227"/>
                </a:lnTo>
                <a:lnTo>
                  <a:pt x="193" y="227"/>
                </a:lnTo>
                <a:lnTo>
                  <a:pt x="189" y="227"/>
                </a:lnTo>
                <a:lnTo>
                  <a:pt x="182" y="227"/>
                </a:lnTo>
                <a:lnTo>
                  <a:pt x="179" y="227"/>
                </a:lnTo>
                <a:lnTo>
                  <a:pt x="175" y="227"/>
                </a:lnTo>
                <a:lnTo>
                  <a:pt x="174" y="227"/>
                </a:lnTo>
                <a:lnTo>
                  <a:pt x="174" y="227"/>
                </a:lnTo>
                <a:lnTo>
                  <a:pt x="172" y="227"/>
                </a:lnTo>
                <a:lnTo>
                  <a:pt x="167" y="227"/>
                </a:lnTo>
                <a:lnTo>
                  <a:pt x="165" y="227"/>
                </a:lnTo>
                <a:lnTo>
                  <a:pt x="163" y="227"/>
                </a:lnTo>
                <a:lnTo>
                  <a:pt x="162" y="227"/>
                </a:lnTo>
                <a:lnTo>
                  <a:pt x="158" y="227"/>
                </a:lnTo>
                <a:lnTo>
                  <a:pt x="156" y="227"/>
                </a:lnTo>
                <a:lnTo>
                  <a:pt x="156" y="225"/>
                </a:lnTo>
                <a:lnTo>
                  <a:pt x="155" y="225"/>
                </a:lnTo>
                <a:lnTo>
                  <a:pt x="153" y="225"/>
                </a:lnTo>
                <a:lnTo>
                  <a:pt x="151" y="225"/>
                </a:lnTo>
                <a:lnTo>
                  <a:pt x="148" y="225"/>
                </a:lnTo>
                <a:lnTo>
                  <a:pt x="146" y="225"/>
                </a:lnTo>
                <a:lnTo>
                  <a:pt x="144" y="225"/>
                </a:lnTo>
                <a:lnTo>
                  <a:pt x="143" y="225"/>
                </a:lnTo>
                <a:lnTo>
                  <a:pt x="138" y="225"/>
                </a:lnTo>
                <a:lnTo>
                  <a:pt x="136" y="225"/>
                </a:lnTo>
                <a:lnTo>
                  <a:pt x="134" y="225"/>
                </a:lnTo>
                <a:lnTo>
                  <a:pt x="132" y="225"/>
                </a:lnTo>
                <a:lnTo>
                  <a:pt x="127" y="225"/>
                </a:lnTo>
                <a:lnTo>
                  <a:pt x="125" y="225"/>
                </a:lnTo>
                <a:lnTo>
                  <a:pt x="122" y="225"/>
                </a:lnTo>
                <a:lnTo>
                  <a:pt x="115" y="225"/>
                </a:lnTo>
                <a:lnTo>
                  <a:pt x="110" y="225"/>
                </a:lnTo>
                <a:lnTo>
                  <a:pt x="107" y="225"/>
                </a:lnTo>
                <a:lnTo>
                  <a:pt x="105" y="225"/>
                </a:lnTo>
                <a:lnTo>
                  <a:pt x="98" y="225"/>
                </a:lnTo>
                <a:lnTo>
                  <a:pt x="98" y="225"/>
                </a:lnTo>
                <a:lnTo>
                  <a:pt x="93" y="225"/>
                </a:lnTo>
                <a:lnTo>
                  <a:pt x="91" y="225"/>
                </a:lnTo>
                <a:lnTo>
                  <a:pt x="86" y="225"/>
                </a:lnTo>
                <a:lnTo>
                  <a:pt x="82" y="225"/>
                </a:lnTo>
                <a:lnTo>
                  <a:pt x="82" y="225"/>
                </a:lnTo>
                <a:lnTo>
                  <a:pt x="79" y="225"/>
                </a:lnTo>
                <a:lnTo>
                  <a:pt x="77" y="225"/>
                </a:lnTo>
                <a:lnTo>
                  <a:pt x="70" y="225"/>
                </a:lnTo>
                <a:lnTo>
                  <a:pt x="67" y="225"/>
                </a:lnTo>
                <a:lnTo>
                  <a:pt x="65" y="225"/>
                </a:lnTo>
                <a:lnTo>
                  <a:pt x="60" y="225"/>
                </a:lnTo>
                <a:lnTo>
                  <a:pt x="60" y="223"/>
                </a:lnTo>
                <a:lnTo>
                  <a:pt x="57" y="223"/>
                </a:lnTo>
                <a:lnTo>
                  <a:pt x="53" y="223"/>
                </a:lnTo>
                <a:lnTo>
                  <a:pt x="53" y="223"/>
                </a:lnTo>
                <a:lnTo>
                  <a:pt x="52" y="223"/>
                </a:lnTo>
                <a:lnTo>
                  <a:pt x="48" y="223"/>
                </a:lnTo>
                <a:lnTo>
                  <a:pt x="36" y="223"/>
                </a:lnTo>
                <a:lnTo>
                  <a:pt x="34" y="223"/>
                </a:lnTo>
                <a:lnTo>
                  <a:pt x="33" y="223"/>
                </a:lnTo>
                <a:lnTo>
                  <a:pt x="29" y="223"/>
                </a:lnTo>
                <a:lnTo>
                  <a:pt x="24" y="223"/>
                </a:lnTo>
                <a:lnTo>
                  <a:pt x="22" y="223"/>
                </a:lnTo>
                <a:lnTo>
                  <a:pt x="22" y="223"/>
                </a:lnTo>
                <a:lnTo>
                  <a:pt x="21" y="223"/>
                </a:lnTo>
                <a:lnTo>
                  <a:pt x="17" y="223"/>
                </a:lnTo>
                <a:lnTo>
                  <a:pt x="15" y="223"/>
                </a:lnTo>
                <a:lnTo>
                  <a:pt x="10" y="223"/>
                </a:lnTo>
                <a:lnTo>
                  <a:pt x="7" y="223"/>
                </a:lnTo>
                <a:lnTo>
                  <a:pt x="5" y="223"/>
                </a:lnTo>
                <a:lnTo>
                  <a:pt x="3" y="223"/>
                </a:lnTo>
                <a:lnTo>
                  <a:pt x="0" y="223"/>
                </a:lnTo>
                <a:lnTo>
                  <a:pt x="0" y="220"/>
                </a:lnTo>
                <a:lnTo>
                  <a:pt x="0" y="218"/>
                </a:lnTo>
                <a:lnTo>
                  <a:pt x="0" y="218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4"/>
                </a:lnTo>
                <a:lnTo>
                  <a:pt x="0" y="203"/>
                </a:lnTo>
                <a:lnTo>
                  <a:pt x="0" y="199"/>
                </a:lnTo>
                <a:lnTo>
                  <a:pt x="0" y="198"/>
                </a:lnTo>
                <a:lnTo>
                  <a:pt x="0" y="196"/>
                </a:lnTo>
                <a:lnTo>
                  <a:pt x="0" y="194"/>
                </a:lnTo>
                <a:lnTo>
                  <a:pt x="0" y="192"/>
                </a:lnTo>
                <a:lnTo>
                  <a:pt x="0" y="191"/>
                </a:lnTo>
                <a:lnTo>
                  <a:pt x="0" y="189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4"/>
                </a:lnTo>
                <a:lnTo>
                  <a:pt x="2" y="170"/>
                </a:lnTo>
                <a:lnTo>
                  <a:pt x="2" y="165"/>
                </a:lnTo>
                <a:lnTo>
                  <a:pt x="2" y="161"/>
                </a:lnTo>
                <a:lnTo>
                  <a:pt x="2" y="158"/>
                </a:lnTo>
                <a:lnTo>
                  <a:pt x="2" y="158"/>
                </a:lnTo>
                <a:lnTo>
                  <a:pt x="2" y="153"/>
                </a:lnTo>
                <a:lnTo>
                  <a:pt x="2" y="144"/>
                </a:lnTo>
                <a:lnTo>
                  <a:pt x="2" y="141"/>
                </a:lnTo>
                <a:lnTo>
                  <a:pt x="2" y="139"/>
                </a:lnTo>
                <a:lnTo>
                  <a:pt x="2" y="137"/>
                </a:lnTo>
                <a:lnTo>
                  <a:pt x="2" y="134"/>
                </a:lnTo>
                <a:lnTo>
                  <a:pt x="2" y="131"/>
                </a:lnTo>
                <a:lnTo>
                  <a:pt x="2" y="127"/>
                </a:lnTo>
                <a:lnTo>
                  <a:pt x="2" y="127"/>
                </a:lnTo>
                <a:lnTo>
                  <a:pt x="2" y="125"/>
                </a:lnTo>
                <a:lnTo>
                  <a:pt x="2" y="117"/>
                </a:lnTo>
                <a:lnTo>
                  <a:pt x="2" y="115"/>
                </a:lnTo>
                <a:lnTo>
                  <a:pt x="2" y="112"/>
                </a:lnTo>
                <a:lnTo>
                  <a:pt x="2" y="108"/>
                </a:lnTo>
                <a:lnTo>
                  <a:pt x="2" y="106"/>
                </a:lnTo>
                <a:lnTo>
                  <a:pt x="2" y="105"/>
                </a:lnTo>
                <a:lnTo>
                  <a:pt x="2" y="103"/>
                </a:lnTo>
                <a:lnTo>
                  <a:pt x="2" y="101"/>
                </a:lnTo>
                <a:lnTo>
                  <a:pt x="2" y="100"/>
                </a:lnTo>
                <a:lnTo>
                  <a:pt x="2" y="98"/>
                </a:lnTo>
                <a:lnTo>
                  <a:pt x="2" y="96"/>
                </a:lnTo>
                <a:lnTo>
                  <a:pt x="2" y="94"/>
                </a:lnTo>
                <a:lnTo>
                  <a:pt x="2" y="93"/>
                </a:lnTo>
                <a:lnTo>
                  <a:pt x="2" y="84"/>
                </a:lnTo>
                <a:lnTo>
                  <a:pt x="2" y="82"/>
                </a:lnTo>
                <a:lnTo>
                  <a:pt x="2" y="79"/>
                </a:lnTo>
                <a:lnTo>
                  <a:pt x="2" y="77"/>
                </a:lnTo>
                <a:lnTo>
                  <a:pt x="2" y="72"/>
                </a:lnTo>
                <a:lnTo>
                  <a:pt x="2" y="60"/>
                </a:lnTo>
                <a:lnTo>
                  <a:pt x="3" y="44"/>
                </a:lnTo>
                <a:lnTo>
                  <a:pt x="3" y="32"/>
                </a:lnTo>
                <a:lnTo>
                  <a:pt x="3" y="26"/>
                </a:lnTo>
                <a:lnTo>
                  <a:pt x="3" y="19"/>
                </a:lnTo>
                <a:lnTo>
                  <a:pt x="3" y="14"/>
                </a:lnTo>
                <a:lnTo>
                  <a:pt x="3" y="10"/>
                </a:lnTo>
                <a:lnTo>
                  <a:pt x="3" y="5"/>
                </a:lnTo>
                <a:lnTo>
                  <a:pt x="3" y="0"/>
                </a:lnTo>
                <a:lnTo>
                  <a:pt x="7" y="0"/>
                </a:lnTo>
                <a:lnTo>
                  <a:pt x="15" y="0"/>
                </a:lnTo>
                <a:lnTo>
                  <a:pt x="17" y="0"/>
                </a:lnTo>
                <a:lnTo>
                  <a:pt x="21" y="0"/>
                </a:lnTo>
                <a:lnTo>
                  <a:pt x="22" y="0"/>
                </a:lnTo>
                <a:lnTo>
                  <a:pt x="26" y="0"/>
                </a:lnTo>
                <a:lnTo>
                  <a:pt x="33" y="0"/>
                </a:lnTo>
                <a:lnTo>
                  <a:pt x="38" y="0"/>
                </a:lnTo>
                <a:lnTo>
                  <a:pt x="41" y="0"/>
                </a:lnTo>
                <a:lnTo>
                  <a:pt x="48" y="0"/>
                </a:lnTo>
                <a:lnTo>
                  <a:pt x="52" y="0"/>
                </a:lnTo>
                <a:lnTo>
                  <a:pt x="53" y="0"/>
                </a:lnTo>
                <a:lnTo>
                  <a:pt x="58" y="0"/>
                </a:lnTo>
                <a:lnTo>
                  <a:pt x="60" y="0"/>
                </a:lnTo>
                <a:lnTo>
                  <a:pt x="62" y="0"/>
                </a:lnTo>
                <a:lnTo>
                  <a:pt x="64" y="0"/>
                </a:lnTo>
                <a:lnTo>
                  <a:pt x="65" y="0"/>
                </a:lnTo>
                <a:lnTo>
                  <a:pt x="67" y="0"/>
                </a:lnTo>
                <a:lnTo>
                  <a:pt x="67" y="0"/>
                </a:lnTo>
                <a:lnTo>
                  <a:pt x="69" y="0"/>
                </a:lnTo>
                <a:lnTo>
                  <a:pt x="70" y="0"/>
                </a:lnTo>
                <a:lnTo>
                  <a:pt x="74" y="0"/>
                </a:lnTo>
                <a:lnTo>
                  <a:pt x="76" y="0"/>
                </a:lnTo>
                <a:lnTo>
                  <a:pt x="77" y="0"/>
                </a:lnTo>
                <a:lnTo>
                  <a:pt x="79" y="0"/>
                </a:lnTo>
                <a:lnTo>
                  <a:pt x="82" y="0"/>
                </a:lnTo>
                <a:lnTo>
                  <a:pt x="84" y="0"/>
                </a:lnTo>
                <a:lnTo>
                  <a:pt x="89" y="0"/>
                </a:lnTo>
                <a:lnTo>
                  <a:pt x="93" y="0"/>
                </a:lnTo>
                <a:lnTo>
                  <a:pt x="96" y="1"/>
                </a:lnTo>
                <a:lnTo>
                  <a:pt x="98" y="1"/>
                </a:lnTo>
                <a:lnTo>
                  <a:pt x="103" y="1"/>
                </a:lnTo>
                <a:lnTo>
                  <a:pt x="107" y="1"/>
                </a:lnTo>
                <a:lnTo>
                  <a:pt x="108" y="1"/>
                </a:lnTo>
                <a:lnTo>
                  <a:pt x="112" y="1"/>
                </a:lnTo>
                <a:lnTo>
                  <a:pt x="115" y="1"/>
                </a:lnTo>
                <a:lnTo>
                  <a:pt x="119" y="1"/>
                </a:lnTo>
                <a:lnTo>
                  <a:pt x="122" y="1"/>
                </a:lnTo>
                <a:lnTo>
                  <a:pt x="132" y="1"/>
                </a:lnTo>
                <a:lnTo>
                  <a:pt x="138" y="1"/>
                </a:lnTo>
                <a:lnTo>
                  <a:pt x="139" y="1"/>
                </a:lnTo>
                <a:lnTo>
                  <a:pt x="143" y="1"/>
                </a:lnTo>
                <a:lnTo>
                  <a:pt x="144" y="1"/>
                </a:lnTo>
                <a:lnTo>
                  <a:pt x="146" y="1"/>
                </a:lnTo>
                <a:lnTo>
                  <a:pt x="148" y="1"/>
                </a:lnTo>
                <a:lnTo>
                  <a:pt x="150" y="1"/>
                </a:lnTo>
                <a:lnTo>
                  <a:pt x="151" y="1"/>
                </a:lnTo>
                <a:lnTo>
                  <a:pt x="153" y="1"/>
                </a:lnTo>
                <a:lnTo>
                  <a:pt x="155" y="1"/>
                </a:lnTo>
                <a:lnTo>
                  <a:pt x="158" y="1"/>
                </a:lnTo>
                <a:lnTo>
                  <a:pt x="160" y="1"/>
                </a:lnTo>
                <a:lnTo>
                  <a:pt x="162" y="1"/>
                </a:lnTo>
                <a:lnTo>
                  <a:pt x="165" y="1"/>
                </a:lnTo>
                <a:lnTo>
                  <a:pt x="168" y="1"/>
                </a:lnTo>
                <a:lnTo>
                  <a:pt x="170" y="1"/>
                </a:lnTo>
                <a:lnTo>
                  <a:pt x="172" y="1"/>
                </a:lnTo>
                <a:lnTo>
                  <a:pt x="174" y="1"/>
                </a:lnTo>
                <a:lnTo>
                  <a:pt x="177" y="1"/>
                </a:lnTo>
                <a:lnTo>
                  <a:pt x="179" y="1"/>
                </a:lnTo>
                <a:lnTo>
                  <a:pt x="182" y="3"/>
                </a:lnTo>
                <a:lnTo>
                  <a:pt x="193" y="3"/>
                </a:lnTo>
                <a:lnTo>
                  <a:pt x="205" y="3"/>
                </a:lnTo>
                <a:lnTo>
                  <a:pt x="206" y="3"/>
                </a:lnTo>
                <a:lnTo>
                  <a:pt x="208" y="3"/>
                </a:lnTo>
                <a:lnTo>
                  <a:pt x="210" y="3"/>
                </a:lnTo>
                <a:lnTo>
                  <a:pt x="211" y="3"/>
                </a:lnTo>
                <a:lnTo>
                  <a:pt x="213" y="3"/>
                </a:lnTo>
                <a:lnTo>
                  <a:pt x="215" y="3"/>
                </a:lnTo>
                <a:lnTo>
                  <a:pt x="217" y="3"/>
                </a:lnTo>
                <a:lnTo>
                  <a:pt x="218" y="3"/>
                </a:lnTo>
                <a:lnTo>
                  <a:pt x="218" y="3"/>
                </a:lnTo>
                <a:lnTo>
                  <a:pt x="220" y="3"/>
                </a:lnTo>
                <a:lnTo>
                  <a:pt x="222" y="3"/>
                </a:lnTo>
                <a:lnTo>
                  <a:pt x="224" y="3"/>
                </a:lnTo>
                <a:lnTo>
                  <a:pt x="225" y="3"/>
                </a:lnTo>
                <a:lnTo>
                  <a:pt x="229" y="3"/>
                </a:lnTo>
                <a:lnTo>
                  <a:pt x="230" y="3"/>
                </a:lnTo>
                <a:lnTo>
                  <a:pt x="230" y="5"/>
                </a:lnTo>
                <a:lnTo>
                  <a:pt x="234" y="5"/>
                </a:lnTo>
                <a:lnTo>
                  <a:pt x="234" y="5"/>
                </a:lnTo>
                <a:lnTo>
                  <a:pt x="236" y="5"/>
                </a:lnTo>
                <a:lnTo>
                  <a:pt x="237" y="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6" name="Freeform 164"/>
          <p:cNvSpPr>
            <a:spLocks/>
          </p:cNvSpPr>
          <p:nvPr/>
        </p:nvSpPr>
        <p:spPr bwMode="auto">
          <a:xfrm>
            <a:off x="2073276" y="3133725"/>
            <a:ext cx="620713" cy="496888"/>
          </a:xfrm>
          <a:custGeom>
            <a:avLst/>
            <a:gdLst/>
            <a:ahLst/>
            <a:cxnLst>
              <a:cxn ang="0">
                <a:pos x="50" y="4"/>
              </a:cxn>
              <a:cxn ang="0">
                <a:pos x="93" y="2"/>
              </a:cxn>
              <a:cxn ang="0">
                <a:pos x="136" y="2"/>
              </a:cxn>
              <a:cxn ang="0">
                <a:pos x="186" y="2"/>
              </a:cxn>
              <a:cxn ang="0">
                <a:pos x="231" y="2"/>
              </a:cxn>
              <a:cxn ang="0">
                <a:pos x="277" y="0"/>
              </a:cxn>
              <a:cxn ang="0">
                <a:pos x="293" y="12"/>
              </a:cxn>
              <a:cxn ang="0">
                <a:pos x="291" y="28"/>
              </a:cxn>
              <a:cxn ang="0">
                <a:pos x="291" y="41"/>
              </a:cxn>
              <a:cxn ang="0">
                <a:pos x="296" y="50"/>
              </a:cxn>
              <a:cxn ang="0">
                <a:pos x="300" y="57"/>
              </a:cxn>
              <a:cxn ang="0">
                <a:pos x="289" y="60"/>
              </a:cxn>
              <a:cxn ang="0">
                <a:pos x="289" y="69"/>
              </a:cxn>
              <a:cxn ang="0">
                <a:pos x="289" y="79"/>
              </a:cxn>
              <a:cxn ang="0">
                <a:pos x="291" y="93"/>
              </a:cxn>
              <a:cxn ang="0">
                <a:pos x="291" y="103"/>
              </a:cxn>
              <a:cxn ang="0">
                <a:pos x="295" y="119"/>
              </a:cxn>
              <a:cxn ang="0">
                <a:pos x="293" y="122"/>
              </a:cxn>
              <a:cxn ang="0">
                <a:pos x="305" y="124"/>
              </a:cxn>
              <a:cxn ang="0">
                <a:pos x="307" y="129"/>
              </a:cxn>
              <a:cxn ang="0">
                <a:pos x="312" y="117"/>
              </a:cxn>
              <a:cxn ang="0">
                <a:pos x="322" y="112"/>
              </a:cxn>
              <a:cxn ang="0">
                <a:pos x="320" y="129"/>
              </a:cxn>
              <a:cxn ang="0">
                <a:pos x="322" y="143"/>
              </a:cxn>
              <a:cxn ang="0">
                <a:pos x="326" y="134"/>
              </a:cxn>
              <a:cxn ang="0">
                <a:pos x="332" y="143"/>
              </a:cxn>
              <a:cxn ang="0">
                <a:pos x="339" y="139"/>
              </a:cxn>
              <a:cxn ang="0">
                <a:pos x="358" y="145"/>
              </a:cxn>
              <a:cxn ang="0">
                <a:pos x="379" y="152"/>
              </a:cxn>
              <a:cxn ang="0">
                <a:pos x="382" y="164"/>
              </a:cxn>
              <a:cxn ang="0">
                <a:pos x="379" y="184"/>
              </a:cxn>
              <a:cxn ang="0">
                <a:pos x="358" y="167"/>
              </a:cxn>
              <a:cxn ang="0">
                <a:pos x="336" y="162"/>
              </a:cxn>
              <a:cxn ang="0">
                <a:pos x="341" y="184"/>
              </a:cxn>
              <a:cxn ang="0">
                <a:pos x="320" y="220"/>
              </a:cxn>
              <a:cxn ang="0">
                <a:pos x="303" y="213"/>
              </a:cxn>
              <a:cxn ang="0">
                <a:pos x="291" y="231"/>
              </a:cxn>
              <a:cxn ang="0">
                <a:pos x="272" y="236"/>
              </a:cxn>
              <a:cxn ang="0">
                <a:pos x="250" y="241"/>
              </a:cxn>
              <a:cxn ang="0">
                <a:pos x="255" y="267"/>
              </a:cxn>
              <a:cxn ang="0">
                <a:pos x="252" y="284"/>
              </a:cxn>
              <a:cxn ang="0">
                <a:pos x="238" y="294"/>
              </a:cxn>
              <a:cxn ang="0">
                <a:pos x="207" y="296"/>
              </a:cxn>
              <a:cxn ang="0">
                <a:pos x="212" y="272"/>
              </a:cxn>
              <a:cxn ang="0">
                <a:pos x="193" y="269"/>
              </a:cxn>
              <a:cxn ang="0">
                <a:pos x="183" y="258"/>
              </a:cxn>
              <a:cxn ang="0">
                <a:pos x="167" y="248"/>
              </a:cxn>
              <a:cxn ang="0">
                <a:pos x="157" y="270"/>
              </a:cxn>
              <a:cxn ang="0">
                <a:pos x="160" y="299"/>
              </a:cxn>
              <a:cxn ang="0">
                <a:pos x="121" y="306"/>
              </a:cxn>
              <a:cxn ang="0">
                <a:pos x="105" y="289"/>
              </a:cxn>
              <a:cxn ang="0">
                <a:pos x="80" y="286"/>
              </a:cxn>
              <a:cxn ang="0">
                <a:pos x="66" y="282"/>
              </a:cxn>
              <a:cxn ang="0">
                <a:pos x="57" y="291"/>
              </a:cxn>
              <a:cxn ang="0">
                <a:pos x="40" y="301"/>
              </a:cxn>
              <a:cxn ang="0">
                <a:pos x="28" y="313"/>
              </a:cxn>
              <a:cxn ang="0">
                <a:pos x="6" y="312"/>
              </a:cxn>
              <a:cxn ang="0">
                <a:pos x="0" y="272"/>
              </a:cxn>
              <a:cxn ang="0">
                <a:pos x="0" y="224"/>
              </a:cxn>
              <a:cxn ang="0">
                <a:pos x="0" y="200"/>
              </a:cxn>
              <a:cxn ang="0">
                <a:pos x="2" y="126"/>
              </a:cxn>
              <a:cxn ang="0">
                <a:pos x="2" y="78"/>
              </a:cxn>
              <a:cxn ang="0">
                <a:pos x="4" y="21"/>
              </a:cxn>
            </a:cxnLst>
            <a:rect l="0" t="0" r="r" b="b"/>
            <a:pathLst>
              <a:path w="391" h="313">
                <a:moveTo>
                  <a:pt x="4" y="4"/>
                </a:moveTo>
                <a:lnTo>
                  <a:pt x="7" y="4"/>
                </a:lnTo>
                <a:lnTo>
                  <a:pt x="14" y="4"/>
                </a:lnTo>
                <a:lnTo>
                  <a:pt x="19" y="4"/>
                </a:lnTo>
                <a:lnTo>
                  <a:pt x="23" y="4"/>
                </a:lnTo>
                <a:lnTo>
                  <a:pt x="25" y="4"/>
                </a:lnTo>
                <a:lnTo>
                  <a:pt x="28" y="4"/>
                </a:lnTo>
                <a:lnTo>
                  <a:pt x="30" y="4"/>
                </a:lnTo>
                <a:lnTo>
                  <a:pt x="35" y="4"/>
                </a:lnTo>
                <a:lnTo>
                  <a:pt x="45" y="4"/>
                </a:lnTo>
                <a:lnTo>
                  <a:pt x="47" y="4"/>
                </a:lnTo>
                <a:lnTo>
                  <a:pt x="50" y="4"/>
                </a:lnTo>
                <a:lnTo>
                  <a:pt x="52" y="4"/>
                </a:lnTo>
                <a:lnTo>
                  <a:pt x="54" y="4"/>
                </a:lnTo>
                <a:lnTo>
                  <a:pt x="64" y="4"/>
                </a:lnTo>
                <a:lnTo>
                  <a:pt x="68" y="4"/>
                </a:lnTo>
                <a:lnTo>
                  <a:pt x="69" y="4"/>
                </a:lnTo>
                <a:lnTo>
                  <a:pt x="71" y="4"/>
                </a:lnTo>
                <a:lnTo>
                  <a:pt x="74" y="4"/>
                </a:lnTo>
                <a:lnTo>
                  <a:pt x="81" y="2"/>
                </a:lnTo>
                <a:lnTo>
                  <a:pt x="86" y="2"/>
                </a:lnTo>
                <a:lnTo>
                  <a:pt x="88" y="2"/>
                </a:lnTo>
                <a:lnTo>
                  <a:pt x="92" y="2"/>
                </a:lnTo>
                <a:lnTo>
                  <a:pt x="93" y="2"/>
                </a:lnTo>
                <a:lnTo>
                  <a:pt x="97" y="2"/>
                </a:lnTo>
                <a:lnTo>
                  <a:pt x="102" y="2"/>
                </a:lnTo>
                <a:lnTo>
                  <a:pt x="104" y="2"/>
                </a:lnTo>
                <a:lnTo>
                  <a:pt x="107" y="2"/>
                </a:lnTo>
                <a:lnTo>
                  <a:pt x="111" y="2"/>
                </a:lnTo>
                <a:lnTo>
                  <a:pt x="114" y="2"/>
                </a:lnTo>
                <a:lnTo>
                  <a:pt x="119" y="2"/>
                </a:lnTo>
                <a:lnTo>
                  <a:pt x="123" y="2"/>
                </a:lnTo>
                <a:lnTo>
                  <a:pt x="126" y="2"/>
                </a:lnTo>
                <a:lnTo>
                  <a:pt x="129" y="2"/>
                </a:lnTo>
                <a:lnTo>
                  <a:pt x="133" y="2"/>
                </a:lnTo>
                <a:lnTo>
                  <a:pt x="136" y="2"/>
                </a:lnTo>
                <a:lnTo>
                  <a:pt x="147" y="2"/>
                </a:lnTo>
                <a:lnTo>
                  <a:pt x="154" y="2"/>
                </a:lnTo>
                <a:lnTo>
                  <a:pt x="155" y="2"/>
                </a:lnTo>
                <a:lnTo>
                  <a:pt x="155" y="2"/>
                </a:lnTo>
                <a:lnTo>
                  <a:pt x="157" y="2"/>
                </a:lnTo>
                <a:lnTo>
                  <a:pt x="159" y="2"/>
                </a:lnTo>
                <a:lnTo>
                  <a:pt x="167" y="2"/>
                </a:lnTo>
                <a:lnTo>
                  <a:pt x="171" y="2"/>
                </a:lnTo>
                <a:lnTo>
                  <a:pt x="171" y="2"/>
                </a:lnTo>
                <a:lnTo>
                  <a:pt x="174" y="2"/>
                </a:lnTo>
                <a:lnTo>
                  <a:pt x="181" y="2"/>
                </a:lnTo>
                <a:lnTo>
                  <a:pt x="186" y="2"/>
                </a:lnTo>
                <a:lnTo>
                  <a:pt x="191" y="2"/>
                </a:lnTo>
                <a:lnTo>
                  <a:pt x="202" y="2"/>
                </a:lnTo>
                <a:lnTo>
                  <a:pt x="202" y="2"/>
                </a:lnTo>
                <a:lnTo>
                  <a:pt x="203" y="2"/>
                </a:lnTo>
                <a:lnTo>
                  <a:pt x="210" y="2"/>
                </a:lnTo>
                <a:lnTo>
                  <a:pt x="214" y="2"/>
                </a:lnTo>
                <a:lnTo>
                  <a:pt x="217" y="2"/>
                </a:lnTo>
                <a:lnTo>
                  <a:pt x="221" y="2"/>
                </a:lnTo>
                <a:lnTo>
                  <a:pt x="224" y="2"/>
                </a:lnTo>
                <a:lnTo>
                  <a:pt x="226" y="2"/>
                </a:lnTo>
                <a:lnTo>
                  <a:pt x="229" y="2"/>
                </a:lnTo>
                <a:lnTo>
                  <a:pt x="231" y="2"/>
                </a:lnTo>
                <a:lnTo>
                  <a:pt x="231" y="2"/>
                </a:lnTo>
                <a:lnTo>
                  <a:pt x="236" y="2"/>
                </a:lnTo>
                <a:lnTo>
                  <a:pt x="246" y="2"/>
                </a:lnTo>
                <a:lnTo>
                  <a:pt x="246" y="2"/>
                </a:lnTo>
                <a:lnTo>
                  <a:pt x="248" y="2"/>
                </a:lnTo>
                <a:lnTo>
                  <a:pt x="255" y="0"/>
                </a:lnTo>
                <a:lnTo>
                  <a:pt x="258" y="0"/>
                </a:lnTo>
                <a:lnTo>
                  <a:pt x="262" y="0"/>
                </a:lnTo>
                <a:lnTo>
                  <a:pt x="262" y="0"/>
                </a:lnTo>
                <a:lnTo>
                  <a:pt x="264" y="0"/>
                </a:lnTo>
                <a:lnTo>
                  <a:pt x="269" y="0"/>
                </a:lnTo>
                <a:lnTo>
                  <a:pt x="277" y="0"/>
                </a:lnTo>
                <a:lnTo>
                  <a:pt x="279" y="0"/>
                </a:lnTo>
                <a:lnTo>
                  <a:pt x="281" y="0"/>
                </a:lnTo>
                <a:lnTo>
                  <a:pt x="286" y="2"/>
                </a:lnTo>
                <a:lnTo>
                  <a:pt x="288" y="2"/>
                </a:lnTo>
                <a:lnTo>
                  <a:pt x="289" y="2"/>
                </a:lnTo>
                <a:lnTo>
                  <a:pt x="289" y="4"/>
                </a:lnTo>
                <a:lnTo>
                  <a:pt x="289" y="5"/>
                </a:lnTo>
                <a:lnTo>
                  <a:pt x="291" y="5"/>
                </a:lnTo>
                <a:lnTo>
                  <a:pt x="291" y="7"/>
                </a:lnTo>
                <a:lnTo>
                  <a:pt x="291" y="9"/>
                </a:lnTo>
                <a:lnTo>
                  <a:pt x="291" y="10"/>
                </a:lnTo>
                <a:lnTo>
                  <a:pt x="293" y="12"/>
                </a:lnTo>
                <a:lnTo>
                  <a:pt x="293" y="14"/>
                </a:lnTo>
                <a:lnTo>
                  <a:pt x="293" y="16"/>
                </a:lnTo>
                <a:lnTo>
                  <a:pt x="291" y="16"/>
                </a:lnTo>
                <a:lnTo>
                  <a:pt x="291" y="17"/>
                </a:lnTo>
                <a:lnTo>
                  <a:pt x="291" y="19"/>
                </a:lnTo>
                <a:lnTo>
                  <a:pt x="291" y="19"/>
                </a:lnTo>
                <a:lnTo>
                  <a:pt x="291" y="21"/>
                </a:lnTo>
                <a:lnTo>
                  <a:pt x="291" y="23"/>
                </a:lnTo>
                <a:lnTo>
                  <a:pt x="293" y="24"/>
                </a:lnTo>
                <a:lnTo>
                  <a:pt x="293" y="26"/>
                </a:lnTo>
                <a:lnTo>
                  <a:pt x="293" y="28"/>
                </a:lnTo>
                <a:lnTo>
                  <a:pt x="291" y="28"/>
                </a:lnTo>
                <a:lnTo>
                  <a:pt x="291" y="29"/>
                </a:lnTo>
                <a:lnTo>
                  <a:pt x="291" y="31"/>
                </a:lnTo>
                <a:lnTo>
                  <a:pt x="293" y="31"/>
                </a:lnTo>
                <a:lnTo>
                  <a:pt x="293" y="33"/>
                </a:lnTo>
                <a:lnTo>
                  <a:pt x="295" y="33"/>
                </a:lnTo>
                <a:lnTo>
                  <a:pt x="295" y="35"/>
                </a:lnTo>
                <a:lnTo>
                  <a:pt x="295" y="35"/>
                </a:lnTo>
                <a:lnTo>
                  <a:pt x="293" y="35"/>
                </a:lnTo>
                <a:lnTo>
                  <a:pt x="293" y="36"/>
                </a:lnTo>
                <a:lnTo>
                  <a:pt x="293" y="38"/>
                </a:lnTo>
                <a:lnTo>
                  <a:pt x="291" y="40"/>
                </a:lnTo>
                <a:lnTo>
                  <a:pt x="291" y="41"/>
                </a:lnTo>
                <a:lnTo>
                  <a:pt x="293" y="43"/>
                </a:lnTo>
                <a:lnTo>
                  <a:pt x="293" y="45"/>
                </a:lnTo>
                <a:lnTo>
                  <a:pt x="295" y="45"/>
                </a:lnTo>
                <a:lnTo>
                  <a:pt x="296" y="45"/>
                </a:lnTo>
                <a:lnTo>
                  <a:pt x="298" y="45"/>
                </a:lnTo>
                <a:lnTo>
                  <a:pt x="298" y="47"/>
                </a:lnTo>
                <a:lnTo>
                  <a:pt x="300" y="47"/>
                </a:lnTo>
                <a:lnTo>
                  <a:pt x="300" y="48"/>
                </a:lnTo>
                <a:lnTo>
                  <a:pt x="300" y="50"/>
                </a:lnTo>
                <a:lnTo>
                  <a:pt x="298" y="50"/>
                </a:lnTo>
                <a:lnTo>
                  <a:pt x="298" y="50"/>
                </a:lnTo>
                <a:lnTo>
                  <a:pt x="296" y="50"/>
                </a:lnTo>
                <a:lnTo>
                  <a:pt x="295" y="50"/>
                </a:lnTo>
                <a:lnTo>
                  <a:pt x="295" y="52"/>
                </a:lnTo>
                <a:lnTo>
                  <a:pt x="295" y="53"/>
                </a:lnTo>
                <a:lnTo>
                  <a:pt x="296" y="55"/>
                </a:lnTo>
                <a:lnTo>
                  <a:pt x="298" y="55"/>
                </a:lnTo>
                <a:lnTo>
                  <a:pt x="300" y="53"/>
                </a:lnTo>
                <a:lnTo>
                  <a:pt x="301" y="53"/>
                </a:lnTo>
                <a:lnTo>
                  <a:pt x="301" y="55"/>
                </a:lnTo>
                <a:lnTo>
                  <a:pt x="303" y="55"/>
                </a:lnTo>
                <a:lnTo>
                  <a:pt x="303" y="57"/>
                </a:lnTo>
                <a:lnTo>
                  <a:pt x="301" y="57"/>
                </a:lnTo>
                <a:lnTo>
                  <a:pt x="300" y="57"/>
                </a:lnTo>
                <a:lnTo>
                  <a:pt x="298" y="57"/>
                </a:lnTo>
                <a:lnTo>
                  <a:pt x="296" y="57"/>
                </a:lnTo>
                <a:lnTo>
                  <a:pt x="295" y="57"/>
                </a:lnTo>
                <a:lnTo>
                  <a:pt x="295" y="59"/>
                </a:lnTo>
                <a:lnTo>
                  <a:pt x="293" y="59"/>
                </a:lnTo>
                <a:lnTo>
                  <a:pt x="293" y="60"/>
                </a:lnTo>
                <a:lnTo>
                  <a:pt x="291" y="62"/>
                </a:lnTo>
                <a:lnTo>
                  <a:pt x="291" y="64"/>
                </a:lnTo>
                <a:lnTo>
                  <a:pt x="291" y="64"/>
                </a:lnTo>
                <a:lnTo>
                  <a:pt x="291" y="62"/>
                </a:lnTo>
                <a:lnTo>
                  <a:pt x="291" y="60"/>
                </a:lnTo>
                <a:lnTo>
                  <a:pt x="289" y="60"/>
                </a:lnTo>
                <a:lnTo>
                  <a:pt x="289" y="59"/>
                </a:lnTo>
                <a:lnTo>
                  <a:pt x="288" y="59"/>
                </a:lnTo>
                <a:lnTo>
                  <a:pt x="286" y="59"/>
                </a:lnTo>
                <a:lnTo>
                  <a:pt x="284" y="60"/>
                </a:lnTo>
                <a:lnTo>
                  <a:pt x="284" y="62"/>
                </a:lnTo>
                <a:lnTo>
                  <a:pt x="284" y="64"/>
                </a:lnTo>
                <a:lnTo>
                  <a:pt x="286" y="66"/>
                </a:lnTo>
                <a:lnTo>
                  <a:pt x="288" y="66"/>
                </a:lnTo>
                <a:lnTo>
                  <a:pt x="289" y="66"/>
                </a:lnTo>
                <a:lnTo>
                  <a:pt x="289" y="66"/>
                </a:lnTo>
                <a:lnTo>
                  <a:pt x="289" y="67"/>
                </a:lnTo>
                <a:lnTo>
                  <a:pt x="289" y="69"/>
                </a:lnTo>
                <a:lnTo>
                  <a:pt x="289" y="71"/>
                </a:lnTo>
                <a:lnTo>
                  <a:pt x="288" y="71"/>
                </a:lnTo>
                <a:lnTo>
                  <a:pt x="288" y="72"/>
                </a:lnTo>
                <a:lnTo>
                  <a:pt x="286" y="72"/>
                </a:lnTo>
                <a:lnTo>
                  <a:pt x="284" y="72"/>
                </a:lnTo>
                <a:lnTo>
                  <a:pt x="284" y="74"/>
                </a:lnTo>
                <a:lnTo>
                  <a:pt x="286" y="74"/>
                </a:lnTo>
                <a:lnTo>
                  <a:pt x="286" y="76"/>
                </a:lnTo>
                <a:lnTo>
                  <a:pt x="288" y="78"/>
                </a:lnTo>
                <a:lnTo>
                  <a:pt x="289" y="78"/>
                </a:lnTo>
                <a:lnTo>
                  <a:pt x="289" y="79"/>
                </a:lnTo>
                <a:lnTo>
                  <a:pt x="289" y="79"/>
                </a:lnTo>
                <a:lnTo>
                  <a:pt x="291" y="81"/>
                </a:lnTo>
                <a:lnTo>
                  <a:pt x="291" y="83"/>
                </a:lnTo>
                <a:lnTo>
                  <a:pt x="291" y="84"/>
                </a:lnTo>
                <a:lnTo>
                  <a:pt x="291" y="84"/>
                </a:lnTo>
                <a:lnTo>
                  <a:pt x="293" y="86"/>
                </a:lnTo>
                <a:lnTo>
                  <a:pt x="295" y="86"/>
                </a:lnTo>
                <a:lnTo>
                  <a:pt x="295" y="88"/>
                </a:lnTo>
                <a:lnTo>
                  <a:pt x="295" y="90"/>
                </a:lnTo>
                <a:lnTo>
                  <a:pt x="295" y="91"/>
                </a:lnTo>
                <a:lnTo>
                  <a:pt x="295" y="93"/>
                </a:lnTo>
                <a:lnTo>
                  <a:pt x="293" y="93"/>
                </a:lnTo>
                <a:lnTo>
                  <a:pt x="291" y="93"/>
                </a:lnTo>
                <a:lnTo>
                  <a:pt x="291" y="91"/>
                </a:lnTo>
                <a:lnTo>
                  <a:pt x="291" y="91"/>
                </a:lnTo>
                <a:lnTo>
                  <a:pt x="289" y="91"/>
                </a:lnTo>
                <a:lnTo>
                  <a:pt x="289" y="93"/>
                </a:lnTo>
                <a:lnTo>
                  <a:pt x="289" y="95"/>
                </a:lnTo>
                <a:lnTo>
                  <a:pt x="289" y="95"/>
                </a:lnTo>
                <a:lnTo>
                  <a:pt x="289" y="96"/>
                </a:lnTo>
                <a:lnTo>
                  <a:pt x="289" y="98"/>
                </a:lnTo>
                <a:lnTo>
                  <a:pt x="289" y="100"/>
                </a:lnTo>
                <a:lnTo>
                  <a:pt x="289" y="102"/>
                </a:lnTo>
                <a:lnTo>
                  <a:pt x="291" y="102"/>
                </a:lnTo>
                <a:lnTo>
                  <a:pt x="291" y="103"/>
                </a:lnTo>
                <a:lnTo>
                  <a:pt x="291" y="103"/>
                </a:lnTo>
                <a:lnTo>
                  <a:pt x="293" y="103"/>
                </a:lnTo>
                <a:lnTo>
                  <a:pt x="293" y="105"/>
                </a:lnTo>
                <a:lnTo>
                  <a:pt x="295" y="107"/>
                </a:lnTo>
                <a:lnTo>
                  <a:pt x="295" y="109"/>
                </a:lnTo>
                <a:lnTo>
                  <a:pt x="296" y="109"/>
                </a:lnTo>
                <a:lnTo>
                  <a:pt x="296" y="110"/>
                </a:lnTo>
                <a:lnTo>
                  <a:pt x="298" y="112"/>
                </a:lnTo>
                <a:lnTo>
                  <a:pt x="298" y="115"/>
                </a:lnTo>
                <a:lnTo>
                  <a:pt x="296" y="117"/>
                </a:lnTo>
                <a:lnTo>
                  <a:pt x="296" y="119"/>
                </a:lnTo>
                <a:lnTo>
                  <a:pt x="295" y="119"/>
                </a:lnTo>
                <a:lnTo>
                  <a:pt x="293" y="121"/>
                </a:lnTo>
                <a:lnTo>
                  <a:pt x="293" y="119"/>
                </a:lnTo>
                <a:lnTo>
                  <a:pt x="291" y="119"/>
                </a:lnTo>
                <a:lnTo>
                  <a:pt x="291" y="117"/>
                </a:lnTo>
                <a:lnTo>
                  <a:pt x="291" y="115"/>
                </a:lnTo>
                <a:lnTo>
                  <a:pt x="289" y="117"/>
                </a:lnTo>
                <a:lnTo>
                  <a:pt x="289" y="119"/>
                </a:lnTo>
                <a:lnTo>
                  <a:pt x="289" y="121"/>
                </a:lnTo>
                <a:lnTo>
                  <a:pt x="289" y="122"/>
                </a:lnTo>
                <a:lnTo>
                  <a:pt x="291" y="122"/>
                </a:lnTo>
                <a:lnTo>
                  <a:pt x="291" y="124"/>
                </a:lnTo>
                <a:lnTo>
                  <a:pt x="293" y="122"/>
                </a:lnTo>
                <a:lnTo>
                  <a:pt x="295" y="122"/>
                </a:lnTo>
                <a:lnTo>
                  <a:pt x="296" y="122"/>
                </a:lnTo>
                <a:lnTo>
                  <a:pt x="296" y="121"/>
                </a:lnTo>
                <a:lnTo>
                  <a:pt x="298" y="121"/>
                </a:lnTo>
                <a:lnTo>
                  <a:pt x="298" y="119"/>
                </a:lnTo>
                <a:lnTo>
                  <a:pt x="300" y="119"/>
                </a:lnTo>
                <a:lnTo>
                  <a:pt x="301" y="119"/>
                </a:lnTo>
                <a:lnTo>
                  <a:pt x="303" y="119"/>
                </a:lnTo>
                <a:lnTo>
                  <a:pt x="303" y="121"/>
                </a:lnTo>
                <a:lnTo>
                  <a:pt x="305" y="121"/>
                </a:lnTo>
                <a:lnTo>
                  <a:pt x="305" y="122"/>
                </a:lnTo>
                <a:lnTo>
                  <a:pt x="305" y="124"/>
                </a:lnTo>
                <a:lnTo>
                  <a:pt x="305" y="126"/>
                </a:lnTo>
                <a:lnTo>
                  <a:pt x="305" y="126"/>
                </a:lnTo>
                <a:lnTo>
                  <a:pt x="305" y="127"/>
                </a:lnTo>
                <a:lnTo>
                  <a:pt x="303" y="129"/>
                </a:lnTo>
                <a:lnTo>
                  <a:pt x="301" y="131"/>
                </a:lnTo>
                <a:lnTo>
                  <a:pt x="303" y="133"/>
                </a:lnTo>
                <a:lnTo>
                  <a:pt x="305" y="134"/>
                </a:lnTo>
                <a:lnTo>
                  <a:pt x="307" y="134"/>
                </a:lnTo>
                <a:lnTo>
                  <a:pt x="307" y="133"/>
                </a:lnTo>
                <a:lnTo>
                  <a:pt x="307" y="133"/>
                </a:lnTo>
                <a:lnTo>
                  <a:pt x="307" y="131"/>
                </a:lnTo>
                <a:lnTo>
                  <a:pt x="307" y="129"/>
                </a:lnTo>
                <a:lnTo>
                  <a:pt x="307" y="127"/>
                </a:lnTo>
                <a:lnTo>
                  <a:pt x="307" y="126"/>
                </a:lnTo>
                <a:lnTo>
                  <a:pt x="307" y="126"/>
                </a:lnTo>
                <a:lnTo>
                  <a:pt x="307" y="124"/>
                </a:lnTo>
                <a:lnTo>
                  <a:pt x="307" y="124"/>
                </a:lnTo>
                <a:lnTo>
                  <a:pt x="307" y="122"/>
                </a:lnTo>
                <a:lnTo>
                  <a:pt x="307" y="122"/>
                </a:lnTo>
                <a:lnTo>
                  <a:pt x="308" y="121"/>
                </a:lnTo>
                <a:lnTo>
                  <a:pt x="308" y="119"/>
                </a:lnTo>
                <a:lnTo>
                  <a:pt x="308" y="117"/>
                </a:lnTo>
                <a:lnTo>
                  <a:pt x="310" y="117"/>
                </a:lnTo>
                <a:lnTo>
                  <a:pt x="312" y="117"/>
                </a:lnTo>
                <a:lnTo>
                  <a:pt x="312" y="115"/>
                </a:lnTo>
                <a:lnTo>
                  <a:pt x="312" y="114"/>
                </a:lnTo>
                <a:lnTo>
                  <a:pt x="310" y="114"/>
                </a:lnTo>
                <a:lnTo>
                  <a:pt x="310" y="112"/>
                </a:lnTo>
                <a:lnTo>
                  <a:pt x="312" y="110"/>
                </a:lnTo>
                <a:lnTo>
                  <a:pt x="313" y="110"/>
                </a:lnTo>
                <a:lnTo>
                  <a:pt x="315" y="110"/>
                </a:lnTo>
                <a:lnTo>
                  <a:pt x="317" y="110"/>
                </a:lnTo>
                <a:lnTo>
                  <a:pt x="319" y="110"/>
                </a:lnTo>
                <a:lnTo>
                  <a:pt x="319" y="110"/>
                </a:lnTo>
                <a:lnTo>
                  <a:pt x="320" y="110"/>
                </a:lnTo>
                <a:lnTo>
                  <a:pt x="322" y="112"/>
                </a:lnTo>
                <a:lnTo>
                  <a:pt x="322" y="114"/>
                </a:lnTo>
                <a:lnTo>
                  <a:pt x="322" y="115"/>
                </a:lnTo>
                <a:lnTo>
                  <a:pt x="322" y="117"/>
                </a:lnTo>
                <a:lnTo>
                  <a:pt x="320" y="119"/>
                </a:lnTo>
                <a:lnTo>
                  <a:pt x="320" y="121"/>
                </a:lnTo>
                <a:lnTo>
                  <a:pt x="320" y="122"/>
                </a:lnTo>
                <a:lnTo>
                  <a:pt x="322" y="124"/>
                </a:lnTo>
                <a:lnTo>
                  <a:pt x="322" y="126"/>
                </a:lnTo>
                <a:lnTo>
                  <a:pt x="322" y="126"/>
                </a:lnTo>
                <a:lnTo>
                  <a:pt x="322" y="127"/>
                </a:lnTo>
                <a:lnTo>
                  <a:pt x="322" y="129"/>
                </a:lnTo>
                <a:lnTo>
                  <a:pt x="320" y="129"/>
                </a:lnTo>
                <a:lnTo>
                  <a:pt x="319" y="129"/>
                </a:lnTo>
                <a:lnTo>
                  <a:pt x="317" y="129"/>
                </a:lnTo>
                <a:lnTo>
                  <a:pt x="317" y="131"/>
                </a:lnTo>
                <a:lnTo>
                  <a:pt x="319" y="133"/>
                </a:lnTo>
                <a:lnTo>
                  <a:pt x="317" y="134"/>
                </a:lnTo>
                <a:lnTo>
                  <a:pt x="317" y="136"/>
                </a:lnTo>
                <a:lnTo>
                  <a:pt x="317" y="138"/>
                </a:lnTo>
                <a:lnTo>
                  <a:pt x="317" y="139"/>
                </a:lnTo>
                <a:lnTo>
                  <a:pt x="319" y="139"/>
                </a:lnTo>
                <a:lnTo>
                  <a:pt x="320" y="139"/>
                </a:lnTo>
                <a:lnTo>
                  <a:pt x="322" y="141"/>
                </a:lnTo>
                <a:lnTo>
                  <a:pt x="322" y="143"/>
                </a:lnTo>
                <a:lnTo>
                  <a:pt x="324" y="143"/>
                </a:lnTo>
                <a:lnTo>
                  <a:pt x="324" y="141"/>
                </a:lnTo>
                <a:lnTo>
                  <a:pt x="324" y="139"/>
                </a:lnTo>
                <a:lnTo>
                  <a:pt x="324" y="139"/>
                </a:lnTo>
                <a:lnTo>
                  <a:pt x="322" y="138"/>
                </a:lnTo>
                <a:lnTo>
                  <a:pt x="322" y="138"/>
                </a:lnTo>
                <a:lnTo>
                  <a:pt x="322" y="136"/>
                </a:lnTo>
                <a:lnTo>
                  <a:pt x="322" y="134"/>
                </a:lnTo>
                <a:lnTo>
                  <a:pt x="322" y="134"/>
                </a:lnTo>
                <a:lnTo>
                  <a:pt x="322" y="133"/>
                </a:lnTo>
                <a:lnTo>
                  <a:pt x="324" y="133"/>
                </a:lnTo>
                <a:lnTo>
                  <a:pt x="326" y="134"/>
                </a:lnTo>
                <a:lnTo>
                  <a:pt x="327" y="134"/>
                </a:lnTo>
                <a:lnTo>
                  <a:pt x="327" y="136"/>
                </a:lnTo>
                <a:lnTo>
                  <a:pt x="327" y="138"/>
                </a:lnTo>
                <a:lnTo>
                  <a:pt x="327" y="139"/>
                </a:lnTo>
                <a:lnTo>
                  <a:pt x="327" y="139"/>
                </a:lnTo>
                <a:lnTo>
                  <a:pt x="327" y="141"/>
                </a:lnTo>
                <a:lnTo>
                  <a:pt x="326" y="141"/>
                </a:lnTo>
                <a:lnTo>
                  <a:pt x="326" y="143"/>
                </a:lnTo>
                <a:lnTo>
                  <a:pt x="327" y="143"/>
                </a:lnTo>
                <a:lnTo>
                  <a:pt x="329" y="143"/>
                </a:lnTo>
                <a:lnTo>
                  <a:pt x="331" y="143"/>
                </a:lnTo>
                <a:lnTo>
                  <a:pt x="332" y="143"/>
                </a:lnTo>
                <a:lnTo>
                  <a:pt x="334" y="141"/>
                </a:lnTo>
                <a:lnTo>
                  <a:pt x="336" y="139"/>
                </a:lnTo>
                <a:lnTo>
                  <a:pt x="336" y="139"/>
                </a:lnTo>
                <a:lnTo>
                  <a:pt x="332" y="138"/>
                </a:lnTo>
                <a:lnTo>
                  <a:pt x="331" y="138"/>
                </a:lnTo>
                <a:lnTo>
                  <a:pt x="331" y="136"/>
                </a:lnTo>
                <a:lnTo>
                  <a:pt x="332" y="136"/>
                </a:lnTo>
                <a:lnTo>
                  <a:pt x="334" y="136"/>
                </a:lnTo>
                <a:lnTo>
                  <a:pt x="336" y="138"/>
                </a:lnTo>
                <a:lnTo>
                  <a:pt x="336" y="139"/>
                </a:lnTo>
                <a:lnTo>
                  <a:pt x="338" y="139"/>
                </a:lnTo>
                <a:lnTo>
                  <a:pt x="339" y="139"/>
                </a:lnTo>
                <a:lnTo>
                  <a:pt x="341" y="139"/>
                </a:lnTo>
                <a:lnTo>
                  <a:pt x="343" y="141"/>
                </a:lnTo>
                <a:lnTo>
                  <a:pt x="348" y="141"/>
                </a:lnTo>
                <a:lnTo>
                  <a:pt x="351" y="141"/>
                </a:lnTo>
                <a:lnTo>
                  <a:pt x="351" y="139"/>
                </a:lnTo>
                <a:lnTo>
                  <a:pt x="353" y="139"/>
                </a:lnTo>
                <a:lnTo>
                  <a:pt x="355" y="139"/>
                </a:lnTo>
                <a:lnTo>
                  <a:pt x="356" y="139"/>
                </a:lnTo>
                <a:lnTo>
                  <a:pt x="356" y="141"/>
                </a:lnTo>
                <a:lnTo>
                  <a:pt x="358" y="141"/>
                </a:lnTo>
                <a:lnTo>
                  <a:pt x="358" y="143"/>
                </a:lnTo>
                <a:lnTo>
                  <a:pt x="358" y="145"/>
                </a:lnTo>
                <a:lnTo>
                  <a:pt x="360" y="145"/>
                </a:lnTo>
                <a:lnTo>
                  <a:pt x="360" y="146"/>
                </a:lnTo>
                <a:lnTo>
                  <a:pt x="360" y="148"/>
                </a:lnTo>
                <a:lnTo>
                  <a:pt x="362" y="150"/>
                </a:lnTo>
                <a:lnTo>
                  <a:pt x="363" y="152"/>
                </a:lnTo>
                <a:lnTo>
                  <a:pt x="365" y="152"/>
                </a:lnTo>
                <a:lnTo>
                  <a:pt x="367" y="150"/>
                </a:lnTo>
                <a:lnTo>
                  <a:pt x="367" y="150"/>
                </a:lnTo>
                <a:lnTo>
                  <a:pt x="369" y="148"/>
                </a:lnTo>
                <a:lnTo>
                  <a:pt x="370" y="148"/>
                </a:lnTo>
                <a:lnTo>
                  <a:pt x="375" y="152"/>
                </a:lnTo>
                <a:lnTo>
                  <a:pt x="379" y="152"/>
                </a:lnTo>
                <a:lnTo>
                  <a:pt x="381" y="152"/>
                </a:lnTo>
                <a:lnTo>
                  <a:pt x="381" y="153"/>
                </a:lnTo>
                <a:lnTo>
                  <a:pt x="382" y="153"/>
                </a:lnTo>
                <a:lnTo>
                  <a:pt x="382" y="153"/>
                </a:lnTo>
                <a:lnTo>
                  <a:pt x="382" y="155"/>
                </a:lnTo>
                <a:lnTo>
                  <a:pt x="384" y="155"/>
                </a:lnTo>
                <a:lnTo>
                  <a:pt x="384" y="157"/>
                </a:lnTo>
                <a:lnTo>
                  <a:pt x="384" y="158"/>
                </a:lnTo>
                <a:lnTo>
                  <a:pt x="384" y="160"/>
                </a:lnTo>
                <a:lnTo>
                  <a:pt x="382" y="160"/>
                </a:lnTo>
                <a:lnTo>
                  <a:pt x="382" y="162"/>
                </a:lnTo>
                <a:lnTo>
                  <a:pt x="382" y="164"/>
                </a:lnTo>
                <a:lnTo>
                  <a:pt x="382" y="165"/>
                </a:lnTo>
                <a:lnTo>
                  <a:pt x="382" y="167"/>
                </a:lnTo>
                <a:lnTo>
                  <a:pt x="384" y="170"/>
                </a:lnTo>
                <a:lnTo>
                  <a:pt x="384" y="174"/>
                </a:lnTo>
                <a:lnTo>
                  <a:pt x="384" y="176"/>
                </a:lnTo>
                <a:lnTo>
                  <a:pt x="386" y="176"/>
                </a:lnTo>
                <a:lnTo>
                  <a:pt x="386" y="177"/>
                </a:lnTo>
                <a:lnTo>
                  <a:pt x="387" y="177"/>
                </a:lnTo>
                <a:lnTo>
                  <a:pt x="389" y="179"/>
                </a:lnTo>
                <a:lnTo>
                  <a:pt x="391" y="179"/>
                </a:lnTo>
                <a:lnTo>
                  <a:pt x="389" y="179"/>
                </a:lnTo>
                <a:lnTo>
                  <a:pt x="379" y="184"/>
                </a:lnTo>
                <a:lnTo>
                  <a:pt x="375" y="184"/>
                </a:lnTo>
                <a:lnTo>
                  <a:pt x="372" y="184"/>
                </a:lnTo>
                <a:lnTo>
                  <a:pt x="370" y="184"/>
                </a:lnTo>
                <a:lnTo>
                  <a:pt x="369" y="183"/>
                </a:lnTo>
                <a:lnTo>
                  <a:pt x="367" y="181"/>
                </a:lnTo>
                <a:lnTo>
                  <a:pt x="365" y="179"/>
                </a:lnTo>
                <a:lnTo>
                  <a:pt x="363" y="176"/>
                </a:lnTo>
                <a:lnTo>
                  <a:pt x="362" y="174"/>
                </a:lnTo>
                <a:lnTo>
                  <a:pt x="360" y="170"/>
                </a:lnTo>
                <a:lnTo>
                  <a:pt x="360" y="170"/>
                </a:lnTo>
                <a:lnTo>
                  <a:pt x="360" y="169"/>
                </a:lnTo>
                <a:lnTo>
                  <a:pt x="358" y="167"/>
                </a:lnTo>
                <a:lnTo>
                  <a:pt x="356" y="165"/>
                </a:lnTo>
                <a:lnTo>
                  <a:pt x="355" y="162"/>
                </a:lnTo>
                <a:lnTo>
                  <a:pt x="353" y="160"/>
                </a:lnTo>
                <a:lnTo>
                  <a:pt x="351" y="160"/>
                </a:lnTo>
                <a:lnTo>
                  <a:pt x="351" y="158"/>
                </a:lnTo>
                <a:lnTo>
                  <a:pt x="350" y="157"/>
                </a:lnTo>
                <a:lnTo>
                  <a:pt x="348" y="157"/>
                </a:lnTo>
                <a:lnTo>
                  <a:pt x="346" y="157"/>
                </a:lnTo>
                <a:lnTo>
                  <a:pt x="343" y="157"/>
                </a:lnTo>
                <a:lnTo>
                  <a:pt x="341" y="158"/>
                </a:lnTo>
                <a:lnTo>
                  <a:pt x="338" y="158"/>
                </a:lnTo>
                <a:lnTo>
                  <a:pt x="336" y="162"/>
                </a:lnTo>
                <a:lnTo>
                  <a:pt x="336" y="164"/>
                </a:lnTo>
                <a:lnTo>
                  <a:pt x="334" y="165"/>
                </a:lnTo>
                <a:lnTo>
                  <a:pt x="334" y="167"/>
                </a:lnTo>
                <a:lnTo>
                  <a:pt x="334" y="170"/>
                </a:lnTo>
                <a:lnTo>
                  <a:pt x="336" y="170"/>
                </a:lnTo>
                <a:lnTo>
                  <a:pt x="336" y="174"/>
                </a:lnTo>
                <a:lnTo>
                  <a:pt x="336" y="176"/>
                </a:lnTo>
                <a:lnTo>
                  <a:pt x="338" y="177"/>
                </a:lnTo>
                <a:lnTo>
                  <a:pt x="339" y="179"/>
                </a:lnTo>
                <a:lnTo>
                  <a:pt x="339" y="181"/>
                </a:lnTo>
                <a:lnTo>
                  <a:pt x="341" y="183"/>
                </a:lnTo>
                <a:lnTo>
                  <a:pt x="341" y="184"/>
                </a:lnTo>
                <a:lnTo>
                  <a:pt x="341" y="186"/>
                </a:lnTo>
                <a:lnTo>
                  <a:pt x="339" y="189"/>
                </a:lnTo>
                <a:lnTo>
                  <a:pt x="339" y="193"/>
                </a:lnTo>
                <a:lnTo>
                  <a:pt x="336" y="196"/>
                </a:lnTo>
                <a:lnTo>
                  <a:pt x="336" y="198"/>
                </a:lnTo>
                <a:lnTo>
                  <a:pt x="332" y="200"/>
                </a:lnTo>
                <a:lnTo>
                  <a:pt x="331" y="203"/>
                </a:lnTo>
                <a:lnTo>
                  <a:pt x="329" y="207"/>
                </a:lnTo>
                <a:lnTo>
                  <a:pt x="327" y="210"/>
                </a:lnTo>
                <a:lnTo>
                  <a:pt x="324" y="215"/>
                </a:lnTo>
                <a:lnTo>
                  <a:pt x="322" y="219"/>
                </a:lnTo>
                <a:lnTo>
                  <a:pt x="320" y="220"/>
                </a:lnTo>
                <a:lnTo>
                  <a:pt x="319" y="220"/>
                </a:lnTo>
                <a:lnTo>
                  <a:pt x="317" y="222"/>
                </a:lnTo>
                <a:lnTo>
                  <a:pt x="315" y="220"/>
                </a:lnTo>
                <a:lnTo>
                  <a:pt x="313" y="219"/>
                </a:lnTo>
                <a:lnTo>
                  <a:pt x="313" y="217"/>
                </a:lnTo>
                <a:lnTo>
                  <a:pt x="312" y="217"/>
                </a:lnTo>
                <a:lnTo>
                  <a:pt x="310" y="215"/>
                </a:lnTo>
                <a:lnTo>
                  <a:pt x="308" y="215"/>
                </a:lnTo>
                <a:lnTo>
                  <a:pt x="307" y="215"/>
                </a:lnTo>
                <a:lnTo>
                  <a:pt x="307" y="213"/>
                </a:lnTo>
                <a:lnTo>
                  <a:pt x="305" y="213"/>
                </a:lnTo>
                <a:lnTo>
                  <a:pt x="303" y="213"/>
                </a:lnTo>
                <a:lnTo>
                  <a:pt x="303" y="215"/>
                </a:lnTo>
                <a:lnTo>
                  <a:pt x="301" y="215"/>
                </a:lnTo>
                <a:lnTo>
                  <a:pt x="296" y="219"/>
                </a:lnTo>
                <a:lnTo>
                  <a:pt x="296" y="220"/>
                </a:lnTo>
                <a:lnTo>
                  <a:pt x="295" y="220"/>
                </a:lnTo>
                <a:lnTo>
                  <a:pt x="295" y="222"/>
                </a:lnTo>
                <a:lnTo>
                  <a:pt x="293" y="224"/>
                </a:lnTo>
                <a:lnTo>
                  <a:pt x="293" y="226"/>
                </a:lnTo>
                <a:lnTo>
                  <a:pt x="295" y="227"/>
                </a:lnTo>
                <a:lnTo>
                  <a:pt x="295" y="229"/>
                </a:lnTo>
                <a:lnTo>
                  <a:pt x="293" y="231"/>
                </a:lnTo>
                <a:lnTo>
                  <a:pt x="291" y="231"/>
                </a:lnTo>
                <a:lnTo>
                  <a:pt x="291" y="231"/>
                </a:lnTo>
                <a:lnTo>
                  <a:pt x="291" y="232"/>
                </a:lnTo>
                <a:lnTo>
                  <a:pt x="289" y="232"/>
                </a:lnTo>
                <a:lnTo>
                  <a:pt x="288" y="234"/>
                </a:lnTo>
                <a:lnTo>
                  <a:pt x="286" y="234"/>
                </a:lnTo>
                <a:lnTo>
                  <a:pt x="284" y="236"/>
                </a:lnTo>
                <a:lnTo>
                  <a:pt x="281" y="236"/>
                </a:lnTo>
                <a:lnTo>
                  <a:pt x="279" y="236"/>
                </a:lnTo>
                <a:lnTo>
                  <a:pt x="277" y="236"/>
                </a:lnTo>
                <a:lnTo>
                  <a:pt x="276" y="236"/>
                </a:lnTo>
                <a:lnTo>
                  <a:pt x="274" y="236"/>
                </a:lnTo>
                <a:lnTo>
                  <a:pt x="272" y="236"/>
                </a:lnTo>
                <a:lnTo>
                  <a:pt x="270" y="234"/>
                </a:lnTo>
                <a:lnTo>
                  <a:pt x="269" y="234"/>
                </a:lnTo>
                <a:lnTo>
                  <a:pt x="267" y="234"/>
                </a:lnTo>
                <a:lnTo>
                  <a:pt x="264" y="234"/>
                </a:lnTo>
                <a:lnTo>
                  <a:pt x="262" y="234"/>
                </a:lnTo>
                <a:lnTo>
                  <a:pt x="262" y="234"/>
                </a:lnTo>
                <a:lnTo>
                  <a:pt x="260" y="234"/>
                </a:lnTo>
                <a:lnTo>
                  <a:pt x="258" y="234"/>
                </a:lnTo>
                <a:lnTo>
                  <a:pt x="257" y="236"/>
                </a:lnTo>
                <a:lnTo>
                  <a:pt x="253" y="236"/>
                </a:lnTo>
                <a:lnTo>
                  <a:pt x="252" y="238"/>
                </a:lnTo>
                <a:lnTo>
                  <a:pt x="250" y="241"/>
                </a:lnTo>
                <a:lnTo>
                  <a:pt x="250" y="243"/>
                </a:lnTo>
                <a:lnTo>
                  <a:pt x="248" y="244"/>
                </a:lnTo>
                <a:lnTo>
                  <a:pt x="246" y="246"/>
                </a:lnTo>
                <a:lnTo>
                  <a:pt x="246" y="248"/>
                </a:lnTo>
                <a:lnTo>
                  <a:pt x="246" y="251"/>
                </a:lnTo>
                <a:lnTo>
                  <a:pt x="246" y="253"/>
                </a:lnTo>
                <a:lnTo>
                  <a:pt x="248" y="255"/>
                </a:lnTo>
                <a:lnTo>
                  <a:pt x="250" y="260"/>
                </a:lnTo>
                <a:lnTo>
                  <a:pt x="252" y="262"/>
                </a:lnTo>
                <a:lnTo>
                  <a:pt x="253" y="263"/>
                </a:lnTo>
                <a:lnTo>
                  <a:pt x="255" y="265"/>
                </a:lnTo>
                <a:lnTo>
                  <a:pt x="255" y="267"/>
                </a:lnTo>
                <a:lnTo>
                  <a:pt x="257" y="270"/>
                </a:lnTo>
                <a:lnTo>
                  <a:pt x="258" y="274"/>
                </a:lnTo>
                <a:lnTo>
                  <a:pt x="258" y="275"/>
                </a:lnTo>
                <a:lnTo>
                  <a:pt x="258" y="275"/>
                </a:lnTo>
                <a:lnTo>
                  <a:pt x="258" y="277"/>
                </a:lnTo>
                <a:lnTo>
                  <a:pt x="257" y="277"/>
                </a:lnTo>
                <a:lnTo>
                  <a:pt x="257" y="279"/>
                </a:lnTo>
                <a:lnTo>
                  <a:pt x="255" y="281"/>
                </a:lnTo>
                <a:lnTo>
                  <a:pt x="255" y="282"/>
                </a:lnTo>
                <a:lnTo>
                  <a:pt x="253" y="282"/>
                </a:lnTo>
                <a:lnTo>
                  <a:pt x="253" y="284"/>
                </a:lnTo>
                <a:lnTo>
                  <a:pt x="252" y="284"/>
                </a:lnTo>
                <a:lnTo>
                  <a:pt x="252" y="286"/>
                </a:lnTo>
                <a:lnTo>
                  <a:pt x="250" y="287"/>
                </a:lnTo>
                <a:lnTo>
                  <a:pt x="250" y="289"/>
                </a:lnTo>
                <a:lnTo>
                  <a:pt x="248" y="291"/>
                </a:lnTo>
                <a:lnTo>
                  <a:pt x="248" y="291"/>
                </a:lnTo>
                <a:lnTo>
                  <a:pt x="246" y="291"/>
                </a:lnTo>
                <a:lnTo>
                  <a:pt x="246" y="291"/>
                </a:lnTo>
                <a:lnTo>
                  <a:pt x="245" y="293"/>
                </a:lnTo>
                <a:lnTo>
                  <a:pt x="243" y="294"/>
                </a:lnTo>
                <a:lnTo>
                  <a:pt x="241" y="294"/>
                </a:lnTo>
                <a:lnTo>
                  <a:pt x="240" y="294"/>
                </a:lnTo>
                <a:lnTo>
                  <a:pt x="238" y="294"/>
                </a:lnTo>
                <a:lnTo>
                  <a:pt x="236" y="296"/>
                </a:lnTo>
                <a:lnTo>
                  <a:pt x="234" y="294"/>
                </a:lnTo>
                <a:lnTo>
                  <a:pt x="233" y="294"/>
                </a:lnTo>
                <a:lnTo>
                  <a:pt x="231" y="294"/>
                </a:lnTo>
                <a:lnTo>
                  <a:pt x="231" y="296"/>
                </a:lnTo>
                <a:lnTo>
                  <a:pt x="229" y="296"/>
                </a:lnTo>
                <a:lnTo>
                  <a:pt x="222" y="298"/>
                </a:lnTo>
                <a:lnTo>
                  <a:pt x="217" y="299"/>
                </a:lnTo>
                <a:lnTo>
                  <a:pt x="215" y="299"/>
                </a:lnTo>
                <a:lnTo>
                  <a:pt x="212" y="298"/>
                </a:lnTo>
                <a:lnTo>
                  <a:pt x="210" y="298"/>
                </a:lnTo>
                <a:lnTo>
                  <a:pt x="207" y="296"/>
                </a:lnTo>
                <a:lnTo>
                  <a:pt x="207" y="294"/>
                </a:lnTo>
                <a:lnTo>
                  <a:pt x="205" y="291"/>
                </a:lnTo>
                <a:lnTo>
                  <a:pt x="205" y="287"/>
                </a:lnTo>
                <a:lnTo>
                  <a:pt x="207" y="286"/>
                </a:lnTo>
                <a:lnTo>
                  <a:pt x="209" y="282"/>
                </a:lnTo>
                <a:lnTo>
                  <a:pt x="210" y="281"/>
                </a:lnTo>
                <a:lnTo>
                  <a:pt x="212" y="279"/>
                </a:lnTo>
                <a:lnTo>
                  <a:pt x="212" y="277"/>
                </a:lnTo>
                <a:lnTo>
                  <a:pt x="214" y="275"/>
                </a:lnTo>
                <a:lnTo>
                  <a:pt x="214" y="275"/>
                </a:lnTo>
                <a:lnTo>
                  <a:pt x="214" y="274"/>
                </a:lnTo>
                <a:lnTo>
                  <a:pt x="212" y="272"/>
                </a:lnTo>
                <a:lnTo>
                  <a:pt x="212" y="270"/>
                </a:lnTo>
                <a:lnTo>
                  <a:pt x="210" y="270"/>
                </a:lnTo>
                <a:lnTo>
                  <a:pt x="209" y="269"/>
                </a:lnTo>
                <a:lnTo>
                  <a:pt x="207" y="267"/>
                </a:lnTo>
                <a:lnTo>
                  <a:pt x="205" y="267"/>
                </a:lnTo>
                <a:lnTo>
                  <a:pt x="203" y="267"/>
                </a:lnTo>
                <a:lnTo>
                  <a:pt x="202" y="267"/>
                </a:lnTo>
                <a:lnTo>
                  <a:pt x="202" y="269"/>
                </a:lnTo>
                <a:lnTo>
                  <a:pt x="200" y="269"/>
                </a:lnTo>
                <a:lnTo>
                  <a:pt x="197" y="269"/>
                </a:lnTo>
                <a:lnTo>
                  <a:pt x="195" y="269"/>
                </a:lnTo>
                <a:lnTo>
                  <a:pt x="193" y="269"/>
                </a:lnTo>
                <a:lnTo>
                  <a:pt x="191" y="267"/>
                </a:lnTo>
                <a:lnTo>
                  <a:pt x="190" y="267"/>
                </a:lnTo>
                <a:lnTo>
                  <a:pt x="188" y="267"/>
                </a:lnTo>
                <a:lnTo>
                  <a:pt x="186" y="267"/>
                </a:lnTo>
                <a:lnTo>
                  <a:pt x="186" y="265"/>
                </a:lnTo>
                <a:lnTo>
                  <a:pt x="186" y="265"/>
                </a:lnTo>
                <a:lnTo>
                  <a:pt x="186" y="263"/>
                </a:lnTo>
                <a:lnTo>
                  <a:pt x="184" y="263"/>
                </a:lnTo>
                <a:lnTo>
                  <a:pt x="184" y="262"/>
                </a:lnTo>
                <a:lnTo>
                  <a:pt x="184" y="260"/>
                </a:lnTo>
                <a:lnTo>
                  <a:pt x="183" y="260"/>
                </a:lnTo>
                <a:lnTo>
                  <a:pt x="183" y="258"/>
                </a:lnTo>
                <a:lnTo>
                  <a:pt x="183" y="256"/>
                </a:lnTo>
                <a:lnTo>
                  <a:pt x="183" y="255"/>
                </a:lnTo>
                <a:lnTo>
                  <a:pt x="181" y="255"/>
                </a:lnTo>
                <a:lnTo>
                  <a:pt x="181" y="253"/>
                </a:lnTo>
                <a:lnTo>
                  <a:pt x="179" y="251"/>
                </a:lnTo>
                <a:lnTo>
                  <a:pt x="178" y="250"/>
                </a:lnTo>
                <a:lnTo>
                  <a:pt x="176" y="248"/>
                </a:lnTo>
                <a:lnTo>
                  <a:pt x="174" y="248"/>
                </a:lnTo>
                <a:lnTo>
                  <a:pt x="172" y="248"/>
                </a:lnTo>
                <a:lnTo>
                  <a:pt x="171" y="248"/>
                </a:lnTo>
                <a:lnTo>
                  <a:pt x="169" y="248"/>
                </a:lnTo>
                <a:lnTo>
                  <a:pt x="167" y="248"/>
                </a:lnTo>
                <a:lnTo>
                  <a:pt x="166" y="250"/>
                </a:lnTo>
                <a:lnTo>
                  <a:pt x="164" y="251"/>
                </a:lnTo>
                <a:lnTo>
                  <a:pt x="162" y="253"/>
                </a:lnTo>
                <a:lnTo>
                  <a:pt x="160" y="255"/>
                </a:lnTo>
                <a:lnTo>
                  <a:pt x="159" y="256"/>
                </a:lnTo>
                <a:lnTo>
                  <a:pt x="159" y="258"/>
                </a:lnTo>
                <a:lnTo>
                  <a:pt x="159" y="260"/>
                </a:lnTo>
                <a:lnTo>
                  <a:pt x="157" y="260"/>
                </a:lnTo>
                <a:lnTo>
                  <a:pt x="157" y="263"/>
                </a:lnTo>
                <a:lnTo>
                  <a:pt x="157" y="265"/>
                </a:lnTo>
                <a:lnTo>
                  <a:pt x="157" y="267"/>
                </a:lnTo>
                <a:lnTo>
                  <a:pt x="157" y="270"/>
                </a:lnTo>
                <a:lnTo>
                  <a:pt x="157" y="272"/>
                </a:lnTo>
                <a:lnTo>
                  <a:pt x="157" y="274"/>
                </a:lnTo>
                <a:lnTo>
                  <a:pt x="157" y="275"/>
                </a:lnTo>
                <a:lnTo>
                  <a:pt x="159" y="275"/>
                </a:lnTo>
                <a:lnTo>
                  <a:pt x="159" y="279"/>
                </a:lnTo>
                <a:lnTo>
                  <a:pt x="159" y="281"/>
                </a:lnTo>
                <a:lnTo>
                  <a:pt x="160" y="284"/>
                </a:lnTo>
                <a:lnTo>
                  <a:pt x="162" y="291"/>
                </a:lnTo>
                <a:lnTo>
                  <a:pt x="162" y="293"/>
                </a:lnTo>
                <a:lnTo>
                  <a:pt x="162" y="294"/>
                </a:lnTo>
                <a:lnTo>
                  <a:pt x="162" y="298"/>
                </a:lnTo>
                <a:lnTo>
                  <a:pt x="160" y="299"/>
                </a:lnTo>
                <a:lnTo>
                  <a:pt x="159" y="301"/>
                </a:lnTo>
                <a:lnTo>
                  <a:pt x="155" y="305"/>
                </a:lnTo>
                <a:lnTo>
                  <a:pt x="155" y="306"/>
                </a:lnTo>
                <a:lnTo>
                  <a:pt x="152" y="306"/>
                </a:lnTo>
                <a:lnTo>
                  <a:pt x="148" y="306"/>
                </a:lnTo>
                <a:lnTo>
                  <a:pt x="145" y="306"/>
                </a:lnTo>
                <a:lnTo>
                  <a:pt x="138" y="308"/>
                </a:lnTo>
                <a:lnTo>
                  <a:pt x="138" y="306"/>
                </a:lnTo>
                <a:lnTo>
                  <a:pt x="133" y="306"/>
                </a:lnTo>
                <a:lnTo>
                  <a:pt x="128" y="306"/>
                </a:lnTo>
                <a:lnTo>
                  <a:pt x="124" y="306"/>
                </a:lnTo>
                <a:lnTo>
                  <a:pt x="121" y="306"/>
                </a:lnTo>
                <a:lnTo>
                  <a:pt x="119" y="306"/>
                </a:lnTo>
                <a:lnTo>
                  <a:pt x="119" y="305"/>
                </a:lnTo>
                <a:lnTo>
                  <a:pt x="117" y="305"/>
                </a:lnTo>
                <a:lnTo>
                  <a:pt x="116" y="303"/>
                </a:lnTo>
                <a:lnTo>
                  <a:pt x="114" y="301"/>
                </a:lnTo>
                <a:lnTo>
                  <a:pt x="114" y="298"/>
                </a:lnTo>
                <a:lnTo>
                  <a:pt x="111" y="294"/>
                </a:lnTo>
                <a:lnTo>
                  <a:pt x="111" y="293"/>
                </a:lnTo>
                <a:lnTo>
                  <a:pt x="109" y="291"/>
                </a:lnTo>
                <a:lnTo>
                  <a:pt x="107" y="291"/>
                </a:lnTo>
                <a:lnTo>
                  <a:pt x="105" y="291"/>
                </a:lnTo>
                <a:lnTo>
                  <a:pt x="105" y="289"/>
                </a:lnTo>
                <a:lnTo>
                  <a:pt x="104" y="289"/>
                </a:lnTo>
                <a:lnTo>
                  <a:pt x="100" y="287"/>
                </a:lnTo>
                <a:lnTo>
                  <a:pt x="98" y="287"/>
                </a:lnTo>
                <a:lnTo>
                  <a:pt x="97" y="287"/>
                </a:lnTo>
                <a:lnTo>
                  <a:pt x="95" y="287"/>
                </a:lnTo>
                <a:lnTo>
                  <a:pt x="95" y="287"/>
                </a:lnTo>
                <a:lnTo>
                  <a:pt x="93" y="287"/>
                </a:lnTo>
                <a:lnTo>
                  <a:pt x="92" y="287"/>
                </a:lnTo>
                <a:lnTo>
                  <a:pt x="90" y="287"/>
                </a:lnTo>
                <a:lnTo>
                  <a:pt x="88" y="287"/>
                </a:lnTo>
                <a:lnTo>
                  <a:pt x="86" y="286"/>
                </a:lnTo>
                <a:lnTo>
                  <a:pt x="80" y="286"/>
                </a:lnTo>
                <a:lnTo>
                  <a:pt x="80" y="286"/>
                </a:lnTo>
                <a:lnTo>
                  <a:pt x="78" y="286"/>
                </a:lnTo>
                <a:lnTo>
                  <a:pt x="76" y="284"/>
                </a:lnTo>
                <a:lnTo>
                  <a:pt x="74" y="284"/>
                </a:lnTo>
                <a:lnTo>
                  <a:pt x="74" y="282"/>
                </a:lnTo>
                <a:lnTo>
                  <a:pt x="73" y="282"/>
                </a:lnTo>
                <a:lnTo>
                  <a:pt x="71" y="282"/>
                </a:lnTo>
                <a:lnTo>
                  <a:pt x="69" y="282"/>
                </a:lnTo>
                <a:lnTo>
                  <a:pt x="68" y="284"/>
                </a:lnTo>
                <a:lnTo>
                  <a:pt x="66" y="284"/>
                </a:lnTo>
                <a:lnTo>
                  <a:pt x="66" y="282"/>
                </a:lnTo>
                <a:lnTo>
                  <a:pt x="66" y="282"/>
                </a:lnTo>
                <a:lnTo>
                  <a:pt x="64" y="282"/>
                </a:lnTo>
                <a:lnTo>
                  <a:pt x="62" y="282"/>
                </a:lnTo>
                <a:lnTo>
                  <a:pt x="62" y="284"/>
                </a:lnTo>
                <a:lnTo>
                  <a:pt x="61" y="284"/>
                </a:lnTo>
                <a:lnTo>
                  <a:pt x="61" y="286"/>
                </a:lnTo>
                <a:lnTo>
                  <a:pt x="62" y="286"/>
                </a:lnTo>
                <a:lnTo>
                  <a:pt x="62" y="287"/>
                </a:lnTo>
                <a:lnTo>
                  <a:pt x="62" y="289"/>
                </a:lnTo>
                <a:lnTo>
                  <a:pt x="61" y="289"/>
                </a:lnTo>
                <a:lnTo>
                  <a:pt x="59" y="291"/>
                </a:lnTo>
                <a:lnTo>
                  <a:pt x="59" y="291"/>
                </a:lnTo>
                <a:lnTo>
                  <a:pt x="57" y="291"/>
                </a:lnTo>
                <a:lnTo>
                  <a:pt x="55" y="291"/>
                </a:lnTo>
                <a:lnTo>
                  <a:pt x="54" y="291"/>
                </a:lnTo>
                <a:lnTo>
                  <a:pt x="52" y="291"/>
                </a:lnTo>
                <a:lnTo>
                  <a:pt x="50" y="293"/>
                </a:lnTo>
                <a:lnTo>
                  <a:pt x="50" y="293"/>
                </a:lnTo>
                <a:lnTo>
                  <a:pt x="49" y="293"/>
                </a:lnTo>
                <a:lnTo>
                  <a:pt x="47" y="294"/>
                </a:lnTo>
                <a:lnTo>
                  <a:pt x="45" y="296"/>
                </a:lnTo>
                <a:lnTo>
                  <a:pt x="43" y="296"/>
                </a:lnTo>
                <a:lnTo>
                  <a:pt x="43" y="298"/>
                </a:lnTo>
                <a:lnTo>
                  <a:pt x="42" y="299"/>
                </a:lnTo>
                <a:lnTo>
                  <a:pt x="40" y="301"/>
                </a:lnTo>
                <a:lnTo>
                  <a:pt x="40" y="303"/>
                </a:lnTo>
                <a:lnTo>
                  <a:pt x="40" y="305"/>
                </a:lnTo>
                <a:lnTo>
                  <a:pt x="38" y="306"/>
                </a:lnTo>
                <a:lnTo>
                  <a:pt x="38" y="306"/>
                </a:lnTo>
                <a:lnTo>
                  <a:pt x="37" y="308"/>
                </a:lnTo>
                <a:lnTo>
                  <a:pt x="37" y="310"/>
                </a:lnTo>
                <a:lnTo>
                  <a:pt x="35" y="310"/>
                </a:lnTo>
                <a:lnTo>
                  <a:pt x="35" y="312"/>
                </a:lnTo>
                <a:lnTo>
                  <a:pt x="35" y="312"/>
                </a:lnTo>
                <a:lnTo>
                  <a:pt x="33" y="313"/>
                </a:lnTo>
                <a:lnTo>
                  <a:pt x="31" y="313"/>
                </a:lnTo>
                <a:lnTo>
                  <a:pt x="28" y="313"/>
                </a:lnTo>
                <a:lnTo>
                  <a:pt x="26" y="313"/>
                </a:lnTo>
                <a:lnTo>
                  <a:pt x="25" y="313"/>
                </a:lnTo>
                <a:lnTo>
                  <a:pt x="23" y="313"/>
                </a:lnTo>
                <a:lnTo>
                  <a:pt x="21" y="313"/>
                </a:lnTo>
                <a:lnTo>
                  <a:pt x="19" y="313"/>
                </a:lnTo>
                <a:lnTo>
                  <a:pt x="19" y="312"/>
                </a:lnTo>
                <a:lnTo>
                  <a:pt x="16" y="312"/>
                </a:lnTo>
                <a:lnTo>
                  <a:pt x="14" y="312"/>
                </a:lnTo>
                <a:lnTo>
                  <a:pt x="12" y="312"/>
                </a:lnTo>
                <a:lnTo>
                  <a:pt x="9" y="312"/>
                </a:lnTo>
                <a:lnTo>
                  <a:pt x="7" y="312"/>
                </a:lnTo>
                <a:lnTo>
                  <a:pt x="6" y="312"/>
                </a:lnTo>
                <a:lnTo>
                  <a:pt x="6" y="312"/>
                </a:lnTo>
                <a:lnTo>
                  <a:pt x="0" y="313"/>
                </a:lnTo>
                <a:lnTo>
                  <a:pt x="0" y="312"/>
                </a:lnTo>
                <a:lnTo>
                  <a:pt x="0" y="308"/>
                </a:lnTo>
                <a:lnTo>
                  <a:pt x="0" y="305"/>
                </a:lnTo>
                <a:lnTo>
                  <a:pt x="0" y="303"/>
                </a:lnTo>
                <a:lnTo>
                  <a:pt x="0" y="301"/>
                </a:lnTo>
                <a:lnTo>
                  <a:pt x="0" y="291"/>
                </a:lnTo>
                <a:lnTo>
                  <a:pt x="0" y="282"/>
                </a:lnTo>
                <a:lnTo>
                  <a:pt x="0" y="281"/>
                </a:lnTo>
                <a:lnTo>
                  <a:pt x="0" y="279"/>
                </a:lnTo>
                <a:lnTo>
                  <a:pt x="0" y="272"/>
                </a:lnTo>
                <a:lnTo>
                  <a:pt x="0" y="269"/>
                </a:lnTo>
                <a:lnTo>
                  <a:pt x="0" y="263"/>
                </a:lnTo>
                <a:lnTo>
                  <a:pt x="0" y="258"/>
                </a:lnTo>
                <a:lnTo>
                  <a:pt x="0" y="253"/>
                </a:lnTo>
                <a:lnTo>
                  <a:pt x="0" y="251"/>
                </a:lnTo>
                <a:lnTo>
                  <a:pt x="0" y="244"/>
                </a:lnTo>
                <a:lnTo>
                  <a:pt x="0" y="238"/>
                </a:lnTo>
                <a:lnTo>
                  <a:pt x="0" y="236"/>
                </a:lnTo>
                <a:lnTo>
                  <a:pt x="0" y="231"/>
                </a:lnTo>
                <a:lnTo>
                  <a:pt x="0" y="229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0" y="217"/>
                </a:lnTo>
                <a:lnTo>
                  <a:pt x="0" y="215"/>
                </a:lnTo>
                <a:lnTo>
                  <a:pt x="0" y="213"/>
                </a:lnTo>
                <a:lnTo>
                  <a:pt x="0" y="212"/>
                </a:lnTo>
                <a:lnTo>
                  <a:pt x="0" y="208"/>
                </a:lnTo>
                <a:lnTo>
                  <a:pt x="0" y="207"/>
                </a:lnTo>
                <a:lnTo>
                  <a:pt x="0" y="203"/>
                </a:lnTo>
                <a:lnTo>
                  <a:pt x="0" y="201"/>
                </a:lnTo>
                <a:lnTo>
                  <a:pt x="0" y="200"/>
                </a:lnTo>
                <a:lnTo>
                  <a:pt x="0" y="200"/>
                </a:lnTo>
                <a:lnTo>
                  <a:pt x="0" y="191"/>
                </a:lnTo>
                <a:lnTo>
                  <a:pt x="2" y="184"/>
                </a:lnTo>
                <a:lnTo>
                  <a:pt x="2" y="181"/>
                </a:lnTo>
                <a:lnTo>
                  <a:pt x="2" y="170"/>
                </a:lnTo>
                <a:lnTo>
                  <a:pt x="2" y="170"/>
                </a:lnTo>
                <a:lnTo>
                  <a:pt x="2" y="169"/>
                </a:lnTo>
                <a:lnTo>
                  <a:pt x="2" y="167"/>
                </a:lnTo>
                <a:lnTo>
                  <a:pt x="2" y="162"/>
                </a:lnTo>
                <a:lnTo>
                  <a:pt x="2" y="157"/>
                </a:lnTo>
                <a:lnTo>
                  <a:pt x="2" y="146"/>
                </a:lnTo>
                <a:lnTo>
                  <a:pt x="2" y="136"/>
                </a:lnTo>
                <a:lnTo>
                  <a:pt x="2" y="126"/>
                </a:lnTo>
                <a:lnTo>
                  <a:pt x="2" y="122"/>
                </a:lnTo>
                <a:lnTo>
                  <a:pt x="2" y="119"/>
                </a:lnTo>
                <a:lnTo>
                  <a:pt x="2" y="114"/>
                </a:lnTo>
                <a:lnTo>
                  <a:pt x="2" y="110"/>
                </a:lnTo>
                <a:lnTo>
                  <a:pt x="2" y="103"/>
                </a:lnTo>
                <a:lnTo>
                  <a:pt x="2" y="102"/>
                </a:lnTo>
                <a:lnTo>
                  <a:pt x="2" y="98"/>
                </a:lnTo>
                <a:lnTo>
                  <a:pt x="2" y="91"/>
                </a:lnTo>
                <a:lnTo>
                  <a:pt x="2" y="90"/>
                </a:lnTo>
                <a:lnTo>
                  <a:pt x="2" y="88"/>
                </a:lnTo>
                <a:lnTo>
                  <a:pt x="2" y="79"/>
                </a:lnTo>
                <a:lnTo>
                  <a:pt x="2" y="78"/>
                </a:lnTo>
                <a:lnTo>
                  <a:pt x="2" y="69"/>
                </a:lnTo>
                <a:lnTo>
                  <a:pt x="2" y="59"/>
                </a:lnTo>
                <a:lnTo>
                  <a:pt x="2" y="52"/>
                </a:lnTo>
                <a:lnTo>
                  <a:pt x="2" y="48"/>
                </a:lnTo>
                <a:lnTo>
                  <a:pt x="2" y="47"/>
                </a:lnTo>
                <a:lnTo>
                  <a:pt x="2" y="38"/>
                </a:lnTo>
                <a:lnTo>
                  <a:pt x="2" y="35"/>
                </a:lnTo>
                <a:lnTo>
                  <a:pt x="2" y="35"/>
                </a:lnTo>
                <a:lnTo>
                  <a:pt x="2" y="31"/>
                </a:lnTo>
                <a:lnTo>
                  <a:pt x="4" y="24"/>
                </a:lnTo>
                <a:lnTo>
                  <a:pt x="4" y="23"/>
                </a:lnTo>
                <a:lnTo>
                  <a:pt x="4" y="21"/>
                </a:lnTo>
                <a:lnTo>
                  <a:pt x="4" y="17"/>
                </a:lnTo>
                <a:lnTo>
                  <a:pt x="4" y="14"/>
                </a:lnTo>
                <a:lnTo>
                  <a:pt x="4" y="12"/>
                </a:lnTo>
                <a:lnTo>
                  <a:pt x="4" y="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39" name="Freeform 167"/>
          <p:cNvSpPr>
            <a:spLocks/>
          </p:cNvSpPr>
          <p:nvPr/>
        </p:nvSpPr>
        <p:spPr bwMode="auto">
          <a:xfrm>
            <a:off x="806451" y="3213100"/>
            <a:ext cx="476250" cy="473075"/>
          </a:xfrm>
          <a:custGeom>
            <a:avLst/>
            <a:gdLst/>
            <a:ahLst/>
            <a:cxnLst>
              <a:cxn ang="0">
                <a:pos x="31" y="0"/>
              </a:cxn>
              <a:cxn ang="0">
                <a:pos x="52" y="0"/>
              </a:cxn>
              <a:cxn ang="0">
                <a:pos x="81" y="2"/>
              </a:cxn>
              <a:cxn ang="0">
                <a:pos x="110" y="2"/>
              </a:cxn>
              <a:cxn ang="0">
                <a:pos x="138" y="3"/>
              </a:cxn>
              <a:cxn ang="0">
                <a:pos x="179" y="3"/>
              </a:cxn>
              <a:cxn ang="0">
                <a:pos x="202" y="5"/>
              </a:cxn>
              <a:cxn ang="0">
                <a:pos x="238" y="5"/>
              </a:cxn>
              <a:cxn ang="0">
                <a:pos x="277" y="5"/>
              </a:cxn>
              <a:cxn ang="0">
                <a:pos x="300" y="7"/>
              </a:cxn>
              <a:cxn ang="0">
                <a:pos x="298" y="33"/>
              </a:cxn>
              <a:cxn ang="0">
                <a:pos x="298" y="46"/>
              </a:cxn>
              <a:cxn ang="0">
                <a:pos x="298" y="65"/>
              </a:cxn>
              <a:cxn ang="0">
                <a:pos x="298" y="89"/>
              </a:cxn>
              <a:cxn ang="0">
                <a:pos x="296" y="115"/>
              </a:cxn>
              <a:cxn ang="0">
                <a:pos x="296" y="136"/>
              </a:cxn>
              <a:cxn ang="0">
                <a:pos x="296" y="165"/>
              </a:cxn>
              <a:cxn ang="0">
                <a:pos x="296" y="188"/>
              </a:cxn>
              <a:cxn ang="0">
                <a:pos x="294" y="227"/>
              </a:cxn>
              <a:cxn ang="0">
                <a:pos x="294" y="243"/>
              </a:cxn>
              <a:cxn ang="0">
                <a:pos x="294" y="260"/>
              </a:cxn>
              <a:cxn ang="0">
                <a:pos x="293" y="272"/>
              </a:cxn>
              <a:cxn ang="0">
                <a:pos x="293" y="287"/>
              </a:cxn>
              <a:cxn ang="0">
                <a:pos x="274" y="298"/>
              </a:cxn>
              <a:cxn ang="0">
                <a:pos x="253" y="275"/>
              </a:cxn>
              <a:cxn ang="0">
                <a:pos x="214" y="284"/>
              </a:cxn>
              <a:cxn ang="0">
                <a:pos x="190" y="258"/>
              </a:cxn>
              <a:cxn ang="0">
                <a:pos x="184" y="255"/>
              </a:cxn>
              <a:cxn ang="0">
                <a:pos x="172" y="256"/>
              </a:cxn>
              <a:cxn ang="0">
                <a:pos x="160" y="251"/>
              </a:cxn>
              <a:cxn ang="0">
                <a:pos x="155" y="241"/>
              </a:cxn>
              <a:cxn ang="0">
                <a:pos x="159" y="232"/>
              </a:cxn>
              <a:cxn ang="0">
                <a:pos x="160" y="224"/>
              </a:cxn>
              <a:cxn ang="0">
                <a:pos x="155" y="212"/>
              </a:cxn>
              <a:cxn ang="0">
                <a:pos x="147" y="205"/>
              </a:cxn>
              <a:cxn ang="0">
                <a:pos x="136" y="198"/>
              </a:cxn>
              <a:cxn ang="0">
                <a:pos x="126" y="194"/>
              </a:cxn>
              <a:cxn ang="0">
                <a:pos x="119" y="182"/>
              </a:cxn>
              <a:cxn ang="0">
                <a:pos x="114" y="172"/>
              </a:cxn>
              <a:cxn ang="0">
                <a:pos x="112" y="155"/>
              </a:cxn>
              <a:cxn ang="0">
                <a:pos x="110" y="146"/>
              </a:cxn>
              <a:cxn ang="0">
                <a:pos x="114" y="136"/>
              </a:cxn>
              <a:cxn ang="0">
                <a:pos x="124" y="133"/>
              </a:cxn>
              <a:cxn ang="0">
                <a:pos x="131" y="122"/>
              </a:cxn>
              <a:cxn ang="0">
                <a:pos x="124" y="110"/>
              </a:cxn>
              <a:cxn ang="0">
                <a:pos x="110" y="114"/>
              </a:cxn>
              <a:cxn ang="0">
                <a:pos x="98" y="115"/>
              </a:cxn>
              <a:cxn ang="0">
                <a:pos x="92" y="105"/>
              </a:cxn>
              <a:cxn ang="0">
                <a:pos x="88" y="95"/>
              </a:cxn>
              <a:cxn ang="0">
                <a:pos x="79" y="89"/>
              </a:cxn>
              <a:cxn ang="0">
                <a:pos x="74" y="84"/>
              </a:cxn>
              <a:cxn ang="0">
                <a:pos x="71" y="74"/>
              </a:cxn>
              <a:cxn ang="0">
                <a:pos x="61" y="65"/>
              </a:cxn>
              <a:cxn ang="0">
                <a:pos x="40" y="57"/>
              </a:cxn>
              <a:cxn ang="0">
                <a:pos x="33" y="45"/>
              </a:cxn>
              <a:cxn ang="0">
                <a:pos x="31" y="29"/>
              </a:cxn>
              <a:cxn ang="0">
                <a:pos x="24" y="21"/>
              </a:cxn>
              <a:cxn ang="0">
                <a:pos x="4" y="3"/>
              </a:cxn>
            </a:cxnLst>
            <a:rect l="0" t="0" r="r" b="b"/>
            <a:pathLst>
              <a:path w="300" h="298">
                <a:moveTo>
                  <a:pt x="0" y="0"/>
                </a:moveTo>
                <a:lnTo>
                  <a:pt x="2" y="0"/>
                </a:lnTo>
                <a:lnTo>
                  <a:pt x="6" y="0"/>
                </a:lnTo>
                <a:lnTo>
                  <a:pt x="19" y="0"/>
                </a:lnTo>
                <a:lnTo>
                  <a:pt x="23" y="0"/>
                </a:lnTo>
                <a:lnTo>
                  <a:pt x="24" y="0"/>
                </a:lnTo>
                <a:lnTo>
                  <a:pt x="31" y="0"/>
                </a:lnTo>
                <a:lnTo>
                  <a:pt x="35" y="0"/>
                </a:lnTo>
                <a:lnTo>
                  <a:pt x="36" y="0"/>
                </a:lnTo>
                <a:lnTo>
                  <a:pt x="38" y="0"/>
                </a:lnTo>
                <a:lnTo>
                  <a:pt x="40" y="0"/>
                </a:lnTo>
                <a:lnTo>
                  <a:pt x="49" y="0"/>
                </a:lnTo>
                <a:lnTo>
                  <a:pt x="50" y="0"/>
                </a:lnTo>
                <a:lnTo>
                  <a:pt x="52" y="0"/>
                </a:lnTo>
                <a:lnTo>
                  <a:pt x="54" y="0"/>
                </a:lnTo>
                <a:lnTo>
                  <a:pt x="61" y="0"/>
                </a:lnTo>
                <a:lnTo>
                  <a:pt x="62" y="0"/>
                </a:lnTo>
                <a:lnTo>
                  <a:pt x="64" y="0"/>
                </a:lnTo>
                <a:lnTo>
                  <a:pt x="67" y="0"/>
                </a:lnTo>
                <a:lnTo>
                  <a:pt x="76" y="0"/>
                </a:lnTo>
                <a:lnTo>
                  <a:pt x="81" y="2"/>
                </a:lnTo>
                <a:lnTo>
                  <a:pt x="85" y="2"/>
                </a:lnTo>
                <a:lnTo>
                  <a:pt x="95" y="2"/>
                </a:lnTo>
                <a:lnTo>
                  <a:pt x="95" y="2"/>
                </a:lnTo>
                <a:lnTo>
                  <a:pt x="97" y="2"/>
                </a:lnTo>
                <a:lnTo>
                  <a:pt x="107" y="2"/>
                </a:lnTo>
                <a:lnTo>
                  <a:pt x="109" y="2"/>
                </a:lnTo>
                <a:lnTo>
                  <a:pt x="110" y="2"/>
                </a:lnTo>
                <a:lnTo>
                  <a:pt x="121" y="2"/>
                </a:lnTo>
                <a:lnTo>
                  <a:pt x="124" y="3"/>
                </a:lnTo>
                <a:lnTo>
                  <a:pt x="126" y="3"/>
                </a:lnTo>
                <a:lnTo>
                  <a:pt x="133" y="3"/>
                </a:lnTo>
                <a:lnTo>
                  <a:pt x="135" y="3"/>
                </a:lnTo>
                <a:lnTo>
                  <a:pt x="136" y="3"/>
                </a:lnTo>
                <a:lnTo>
                  <a:pt x="138" y="3"/>
                </a:lnTo>
                <a:lnTo>
                  <a:pt x="140" y="3"/>
                </a:lnTo>
                <a:lnTo>
                  <a:pt x="143" y="3"/>
                </a:lnTo>
                <a:lnTo>
                  <a:pt x="148" y="3"/>
                </a:lnTo>
                <a:lnTo>
                  <a:pt x="155" y="3"/>
                </a:lnTo>
                <a:lnTo>
                  <a:pt x="165" y="3"/>
                </a:lnTo>
                <a:lnTo>
                  <a:pt x="169" y="3"/>
                </a:lnTo>
                <a:lnTo>
                  <a:pt x="179" y="3"/>
                </a:lnTo>
                <a:lnTo>
                  <a:pt x="184" y="3"/>
                </a:lnTo>
                <a:lnTo>
                  <a:pt x="186" y="5"/>
                </a:lnTo>
                <a:lnTo>
                  <a:pt x="188" y="5"/>
                </a:lnTo>
                <a:lnTo>
                  <a:pt x="195" y="5"/>
                </a:lnTo>
                <a:lnTo>
                  <a:pt x="196" y="5"/>
                </a:lnTo>
                <a:lnTo>
                  <a:pt x="200" y="5"/>
                </a:lnTo>
                <a:lnTo>
                  <a:pt x="202" y="5"/>
                </a:lnTo>
                <a:lnTo>
                  <a:pt x="203" y="5"/>
                </a:lnTo>
                <a:lnTo>
                  <a:pt x="210" y="5"/>
                </a:lnTo>
                <a:lnTo>
                  <a:pt x="212" y="5"/>
                </a:lnTo>
                <a:lnTo>
                  <a:pt x="215" y="5"/>
                </a:lnTo>
                <a:lnTo>
                  <a:pt x="221" y="5"/>
                </a:lnTo>
                <a:lnTo>
                  <a:pt x="229" y="5"/>
                </a:lnTo>
                <a:lnTo>
                  <a:pt x="238" y="5"/>
                </a:lnTo>
                <a:lnTo>
                  <a:pt x="248" y="5"/>
                </a:lnTo>
                <a:lnTo>
                  <a:pt x="264" y="7"/>
                </a:lnTo>
                <a:lnTo>
                  <a:pt x="272" y="7"/>
                </a:lnTo>
                <a:lnTo>
                  <a:pt x="276" y="7"/>
                </a:lnTo>
                <a:lnTo>
                  <a:pt x="276" y="7"/>
                </a:lnTo>
                <a:lnTo>
                  <a:pt x="277" y="7"/>
                </a:lnTo>
                <a:lnTo>
                  <a:pt x="277" y="5"/>
                </a:lnTo>
                <a:lnTo>
                  <a:pt x="281" y="7"/>
                </a:lnTo>
                <a:lnTo>
                  <a:pt x="282" y="7"/>
                </a:lnTo>
                <a:lnTo>
                  <a:pt x="284" y="7"/>
                </a:lnTo>
                <a:lnTo>
                  <a:pt x="289" y="7"/>
                </a:lnTo>
                <a:lnTo>
                  <a:pt x="293" y="7"/>
                </a:lnTo>
                <a:lnTo>
                  <a:pt x="296" y="7"/>
                </a:lnTo>
                <a:lnTo>
                  <a:pt x="300" y="7"/>
                </a:lnTo>
                <a:lnTo>
                  <a:pt x="300" y="12"/>
                </a:lnTo>
                <a:lnTo>
                  <a:pt x="298" y="16"/>
                </a:lnTo>
                <a:lnTo>
                  <a:pt x="298" y="19"/>
                </a:lnTo>
                <a:lnTo>
                  <a:pt x="298" y="24"/>
                </a:lnTo>
                <a:lnTo>
                  <a:pt x="298" y="29"/>
                </a:lnTo>
                <a:lnTo>
                  <a:pt x="298" y="31"/>
                </a:lnTo>
                <a:lnTo>
                  <a:pt x="298" y="33"/>
                </a:lnTo>
                <a:lnTo>
                  <a:pt x="298" y="34"/>
                </a:lnTo>
                <a:lnTo>
                  <a:pt x="298" y="36"/>
                </a:lnTo>
                <a:lnTo>
                  <a:pt x="298" y="38"/>
                </a:lnTo>
                <a:lnTo>
                  <a:pt x="298" y="40"/>
                </a:lnTo>
                <a:lnTo>
                  <a:pt x="298" y="41"/>
                </a:lnTo>
                <a:lnTo>
                  <a:pt x="298" y="45"/>
                </a:lnTo>
                <a:lnTo>
                  <a:pt x="298" y="46"/>
                </a:lnTo>
                <a:lnTo>
                  <a:pt x="298" y="48"/>
                </a:lnTo>
                <a:lnTo>
                  <a:pt x="298" y="53"/>
                </a:lnTo>
                <a:lnTo>
                  <a:pt x="298" y="57"/>
                </a:lnTo>
                <a:lnTo>
                  <a:pt x="298" y="60"/>
                </a:lnTo>
                <a:lnTo>
                  <a:pt x="298" y="60"/>
                </a:lnTo>
                <a:lnTo>
                  <a:pt x="298" y="62"/>
                </a:lnTo>
                <a:lnTo>
                  <a:pt x="298" y="65"/>
                </a:lnTo>
                <a:lnTo>
                  <a:pt x="298" y="69"/>
                </a:lnTo>
                <a:lnTo>
                  <a:pt x="298" y="71"/>
                </a:lnTo>
                <a:lnTo>
                  <a:pt x="298" y="76"/>
                </a:lnTo>
                <a:lnTo>
                  <a:pt x="298" y="76"/>
                </a:lnTo>
                <a:lnTo>
                  <a:pt x="298" y="83"/>
                </a:lnTo>
                <a:lnTo>
                  <a:pt x="298" y="84"/>
                </a:lnTo>
                <a:lnTo>
                  <a:pt x="298" y="89"/>
                </a:lnTo>
                <a:lnTo>
                  <a:pt x="298" y="91"/>
                </a:lnTo>
                <a:lnTo>
                  <a:pt x="298" y="93"/>
                </a:lnTo>
                <a:lnTo>
                  <a:pt x="298" y="95"/>
                </a:lnTo>
                <a:lnTo>
                  <a:pt x="298" y="103"/>
                </a:lnTo>
                <a:lnTo>
                  <a:pt x="298" y="105"/>
                </a:lnTo>
                <a:lnTo>
                  <a:pt x="296" y="112"/>
                </a:lnTo>
                <a:lnTo>
                  <a:pt x="296" y="115"/>
                </a:lnTo>
                <a:lnTo>
                  <a:pt x="296" y="119"/>
                </a:lnTo>
                <a:lnTo>
                  <a:pt x="296" y="120"/>
                </a:lnTo>
                <a:lnTo>
                  <a:pt x="296" y="126"/>
                </a:lnTo>
                <a:lnTo>
                  <a:pt x="296" y="127"/>
                </a:lnTo>
                <a:lnTo>
                  <a:pt x="296" y="131"/>
                </a:lnTo>
                <a:lnTo>
                  <a:pt x="296" y="134"/>
                </a:lnTo>
                <a:lnTo>
                  <a:pt x="296" y="136"/>
                </a:lnTo>
                <a:lnTo>
                  <a:pt x="296" y="136"/>
                </a:lnTo>
                <a:lnTo>
                  <a:pt x="296" y="143"/>
                </a:lnTo>
                <a:lnTo>
                  <a:pt x="296" y="150"/>
                </a:lnTo>
                <a:lnTo>
                  <a:pt x="296" y="153"/>
                </a:lnTo>
                <a:lnTo>
                  <a:pt x="296" y="157"/>
                </a:lnTo>
                <a:lnTo>
                  <a:pt x="296" y="160"/>
                </a:lnTo>
                <a:lnTo>
                  <a:pt x="296" y="165"/>
                </a:lnTo>
                <a:lnTo>
                  <a:pt x="296" y="177"/>
                </a:lnTo>
                <a:lnTo>
                  <a:pt x="296" y="179"/>
                </a:lnTo>
                <a:lnTo>
                  <a:pt x="296" y="181"/>
                </a:lnTo>
                <a:lnTo>
                  <a:pt x="296" y="181"/>
                </a:lnTo>
                <a:lnTo>
                  <a:pt x="296" y="182"/>
                </a:lnTo>
                <a:lnTo>
                  <a:pt x="296" y="186"/>
                </a:lnTo>
                <a:lnTo>
                  <a:pt x="296" y="188"/>
                </a:lnTo>
                <a:lnTo>
                  <a:pt x="296" y="191"/>
                </a:lnTo>
                <a:lnTo>
                  <a:pt x="296" y="193"/>
                </a:lnTo>
                <a:lnTo>
                  <a:pt x="296" y="210"/>
                </a:lnTo>
                <a:lnTo>
                  <a:pt x="294" y="215"/>
                </a:lnTo>
                <a:lnTo>
                  <a:pt x="294" y="217"/>
                </a:lnTo>
                <a:lnTo>
                  <a:pt x="294" y="225"/>
                </a:lnTo>
                <a:lnTo>
                  <a:pt x="294" y="227"/>
                </a:lnTo>
                <a:lnTo>
                  <a:pt x="294" y="229"/>
                </a:lnTo>
                <a:lnTo>
                  <a:pt x="294" y="231"/>
                </a:lnTo>
                <a:lnTo>
                  <a:pt x="294" y="232"/>
                </a:lnTo>
                <a:lnTo>
                  <a:pt x="294" y="234"/>
                </a:lnTo>
                <a:lnTo>
                  <a:pt x="294" y="237"/>
                </a:lnTo>
                <a:lnTo>
                  <a:pt x="294" y="239"/>
                </a:lnTo>
                <a:lnTo>
                  <a:pt x="294" y="243"/>
                </a:lnTo>
                <a:lnTo>
                  <a:pt x="294" y="248"/>
                </a:lnTo>
                <a:lnTo>
                  <a:pt x="294" y="249"/>
                </a:lnTo>
                <a:lnTo>
                  <a:pt x="294" y="251"/>
                </a:lnTo>
                <a:lnTo>
                  <a:pt x="294" y="253"/>
                </a:lnTo>
                <a:lnTo>
                  <a:pt x="294" y="255"/>
                </a:lnTo>
                <a:lnTo>
                  <a:pt x="294" y="256"/>
                </a:lnTo>
                <a:lnTo>
                  <a:pt x="294" y="260"/>
                </a:lnTo>
                <a:lnTo>
                  <a:pt x="294" y="265"/>
                </a:lnTo>
                <a:lnTo>
                  <a:pt x="294" y="268"/>
                </a:lnTo>
                <a:lnTo>
                  <a:pt x="294" y="270"/>
                </a:lnTo>
                <a:lnTo>
                  <a:pt x="293" y="272"/>
                </a:lnTo>
                <a:lnTo>
                  <a:pt x="294" y="272"/>
                </a:lnTo>
                <a:lnTo>
                  <a:pt x="294" y="272"/>
                </a:lnTo>
                <a:lnTo>
                  <a:pt x="293" y="272"/>
                </a:lnTo>
                <a:lnTo>
                  <a:pt x="293" y="274"/>
                </a:lnTo>
                <a:lnTo>
                  <a:pt x="293" y="275"/>
                </a:lnTo>
                <a:lnTo>
                  <a:pt x="293" y="279"/>
                </a:lnTo>
                <a:lnTo>
                  <a:pt x="293" y="282"/>
                </a:lnTo>
                <a:lnTo>
                  <a:pt x="293" y="284"/>
                </a:lnTo>
                <a:lnTo>
                  <a:pt x="293" y="286"/>
                </a:lnTo>
                <a:lnTo>
                  <a:pt x="293" y="287"/>
                </a:lnTo>
                <a:lnTo>
                  <a:pt x="293" y="289"/>
                </a:lnTo>
                <a:lnTo>
                  <a:pt x="293" y="291"/>
                </a:lnTo>
                <a:lnTo>
                  <a:pt x="293" y="292"/>
                </a:lnTo>
                <a:lnTo>
                  <a:pt x="289" y="292"/>
                </a:lnTo>
                <a:lnTo>
                  <a:pt x="286" y="292"/>
                </a:lnTo>
                <a:lnTo>
                  <a:pt x="279" y="296"/>
                </a:lnTo>
                <a:lnTo>
                  <a:pt x="274" y="298"/>
                </a:lnTo>
                <a:lnTo>
                  <a:pt x="270" y="298"/>
                </a:lnTo>
                <a:lnTo>
                  <a:pt x="264" y="298"/>
                </a:lnTo>
                <a:lnTo>
                  <a:pt x="258" y="294"/>
                </a:lnTo>
                <a:lnTo>
                  <a:pt x="258" y="286"/>
                </a:lnTo>
                <a:lnTo>
                  <a:pt x="257" y="277"/>
                </a:lnTo>
                <a:lnTo>
                  <a:pt x="255" y="275"/>
                </a:lnTo>
                <a:lnTo>
                  <a:pt x="253" y="275"/>
                </a:lnTo>
                <a:lnTo>
                  <a:pt x="246" y="272"/>
                </a:lnTo>
                <a:lnTo>
                  <a:pt x="243" y="274"/>
                </a:lnTo>
                <a:lnTo>
                  <a:pt x="238" y="277"/>
                </a:lnTo>
                <a:lnTo>
                  <a:pt x="231" y="280"/>
                </a:lnTo>
                <a:lnTo>
                  <a:pt x="227" y="284"/>
                </a:lnTo>
                <a:lnTo>
                  <a:pt x="221" y="286"/>
                </a:lnTo>
                <a:lnTo>
                  <a:pt x="214" y="284"/>
                </a:lnTo>
                <a:lnTo>
                  <a:pt x="210" y="284"/>
                </a:lnTo>
                <a:lnTo>
                  <a:pt x="203" y="280"/>
                </a:lnTo>
                <a:lnTo>
                  <a:pt x="198" y="275"/>
                </a:lnTo>
                <a:lnTo>
                  <a:pt x="193" y="268"/>
                </a:lnTo>
                <a:lnTo>
                  <a:pt x="193" y="267"/>
                </a:lnTo>
                <a:lnTo>
                  <a:pt x="190" y="260"/>
                </a:lnTo>
                <a:lnTo>
                  <a:pt x="190" y="258"/>
                </a:lnTo>
                <a:lnTo>
                  <a:pt x="190" y="256"/>
                </a:lnTo>
                <a:lnTo>
                  <a:pt x="188" y="256"/>
                </a:lnTo>
                <a:lnTo>
                  <a:pt x="188" y="256"/>
                </a:lnTo>
                <a:lnTo>
                  <a:pt x="186" y="256"/>
                </a:lnTo>
                <a:lnTo>
                  <a:pt x="186" y="255"/>
                </a:lnTo>
                <a:lnTo>
                  <a:pt x="184" y="255"/>
                </a:lnTo>
                <a:lnTo>
                  <a:pt x="184" y="255"/>
                </a:lnTo>
                <a:lnTo>
                  <a:pt x="183" y="255"/>
                </a:lnTo>
                <a:lnTo>
                  <a:pt x="181" y="255"/>
                </a:lnTo>
                <a:lnTo>
                  <a:pt x="179" y="255"/>
                </a:lnTo>
                <a:lnTo>
                  <a:pt x="178" y="256"/>
                </a:lnTo>
                <a:lnTo>
                  <a:pt x="176" y="256"/>
                </a:lnTo>
                <a:lnTo>
                  <a:pt x="174" y="256"/>
                </a:lnTo>
                <a:lnTo>
                  <a:pt x="172" y="256"/>
                </a:lnTo>
                <a:lnTo>
                  <a:pt x="169" y="255"/>
                </a:lnTo>
                <a:lnTo>
                  <a:pt x="169" y="255"/>
                </a:lnTo>
                <a:lnTo>
                  <a:pt x="167" y="255"/>
                </a:lnTo>
                <a:lnTo>
                  <a:pt x="165" y="255"/>
                </a:lnTo>
                <a:lnTo>
                  <a:pt x="164" y="253"/>
                </a:lnTo>
                <a:lnTo>
                  <a:pt x="162" y="253"/>
                </a:lnTo>
                <a:lnTo>
                  <a:pt x="160" y="251"/>
                </a:lnTo>
                <a:lnTo>
                  <a:pt x="159" y="249"/>
                </a:lnTo>
                <a:lnTo>
                  <a:pt x="157" y="248"/>
                </a:lnTo>
                <a:lnTo>
                  <a:pt x="157" y="246"/>
                </a:lnTo>
                <a:lnTo>
                  <a:pt x="155" y="246"/>
                </a:lnTo>
                <a:lnTo>
                  <a:pt x="155" y="244"/>
                </a:lnTo>
                <a:lnTo>
                  <a:pt x="155" y="243"/>
                </a:lnTo>
                <a:lnTo>
                  <a:pt x="155" y="241"/>
                </a:lnTo>
                <a:lnTo>
                  <a:pt x="155" y="241"/>
                </a:lnTo>
                <a:lnTo>
                  <a:pt x="155" y="241"/>
                </a:lnTo>
                <a:lnTo>
                  <a:pt x="155" y="239"/>
                </a:lnTo>
                <a:lnTo>
                  <a:pt x="157" y="237"/>
                </a:lnTo>
                <a:lnTo>
                  <a:pt x="159" y="236"/>
                </a:lnTo>
                <a:lnTo>
                  <a:pt x="159" y="234"/>
                </a:lnTo>
                <a:lnTo>
                  <a:pt x="159" y="232"/>
                </a:lnTo>
                <a:lnTo>
                  <a:pt x="160" y="232"/>
                </a:lnTo>
                <a:lnTo>
                  <a:pt x="160" y="231"/>
                </a:lnTo>
                <a:lnTo>
                  <a:pt x="160" y="229"/>
                </a:lnTo>
                <a:lnTo>
                  <a:pt x="160" y="227"/>
                </a:lnTo>
                <a:lnTo>
                  <a:pt x="160" y="225"/>
                </a:lnTo>
                <a:lnTo>
                  <a:pt x="160" y="225"/>
                </a:lnTo>
                <a:lnTo>
                  <a:pt x="160" y="224"/>
                </a:lnTo>
                <a:lnTo>
                  <a:pt x="160" y="222"/>
                </a:lnTo>
                <a:lnTo>
                  <a:pt x="159" y="220"/>
                </a:lnTo>
                <a:lnTo>
                  <a:pt x="159" y="219"/>
                </a:lnTo>
                <a:lnTo>
                  <a:pt x="157" y="217"/>
                </a:lnTo>
                <a:lnTo>
                  <a:pt x="157" y="215"/>
                </a:lnTo>
                <a:lnTo>
                  <a:pt x="155" y="213"/>
                </a:lnTo>
                <a:lnTo>
                  <a:pt x="155" y="212"/>
                </a:lnTo>
                <a:lnTo>
                  <a:pt x="155" y="210"/>
                </a:lnTo>
                <a:lnTo>
                  <a:pt x="153" y="210"/>
                </a:lnTo>
                <a:lnTo>
                  <a:pt x="152" y="210"/>
                </a:lnTo>
                <a:lnTo>
                  <a:pt x="152" y="208"/>
                </a:lnTo>
                <a:lnTo>
                  <a:pt x="150" y="208"/>
                </a:lnTo>
                <a:lnTo>
                  <a:pt x="148" y="206"/>
                </a:lnTo>
                <a:lnTo>
                  <a:pt x="147" y="205"/>
                </a:lnTo>
                <a:lnTo>
                  <a:pt x="145" y="203"/>
                </a:lnTo>
                <a:lnTo>
                  <a:pt x="143" y="203"/>
                </a:lnTo>
                <a:lnTo>
                  <a:pt x="141" y="201"/>
                </a:lnTo>
                <a:lnTo>
                  <a:pt x="140" y="201"/>
                </a:lnTo>
                <a:lnTo>
                  <a:pt x="140" y="200"/>
                </a:lnTo>
                <a:lnTo>
                  <a:pt x="138" y="200"/>
                </a:lnTo>
                <a:lnTo>
                  <a:pt x="136" y="198"/>
                </a:lnTo>
                <a:lnTo>
                  <a:pt x="135" y="198"/>
                </a:lnTo>
                <a:lnTo>
                  <a:pt x="133" y="196"/>
                </a:lnTo>
                <a:lnTo>
                  <a:pt x="131" y="196"/>
                </a:lnTo>
                <a:lnTo>
                  <a:pt x="129" y="196"/>
                </a:lnTo>
                <a:lnTo>
                  <a:pt x="128" y="196"/>
                </a:lnTo>
                <a:lnTo>
                  <a:pt x="128" y="194"/>
                </a:lnTo>
                <a:lnTo>
                  <a:pt x="126" y="194"/>
                </a:lnTo>
                <a:lnTo>
                  <a:pt x="124" y="193"/>
                </a:lnTo>
                <a:lnTo>
                  <a:pt x="124" y="191"/>
                </a:lnTo>
                <a:lnTo>
                  <a:pt x="122" y="189"/>
                </a:lnTo>
                <a:lnTo>
                  <a:pt x="121" y="188"/>
                </a:lnTo>
                <a:lnTo>
                  <a:pt x="121" y="186"/>
                </a:lnTo>
                <a:lnTo>
                  <a:pt x="119" y="184"/>
                </a:lnTo>
                <a:lnTo>
                  <a:pt x="119" y="182"/>
                </a:lnTo>
                <a:lnTo>
                  <a:pt x="117" y="181"/>
                </a:lnTo>
                <a:lnTo>
                  <a:pt x="117" y="181"/>
                </a:lnTo>
                <a:lnTo>
                  <a:pt x="116" y="179"/>
                </a:lnTo>
                <a:lnTo>
                  <a:pt x="116" y="177"/>
                </a:lnTo>
                <a:lnTo>
                  <a:pt x="116" y="176"/>
                </a:lnTo>
                <a:lnTo>
                  <a:pt x="114" y="174"/>
                </a:lnTo>
                <a:lnTo>
                  <a:pt x="114" y="172"/>
                </a:lnTo>
                <a:lnTo>
                  <a:pt x="114" y="170"/>
                </a:lnTo>
                <a:lnTo>
                  <a:pt x="114" y="167"/>
                </a:lnTo>
                <a:lnTo>
                  <a:pt x="112" y="165"/>
                </a:lnTo>
                <a:lnTo>
                  <a:pt x="112" y="163"/>
                </a:lnTo>
                <a:lnTo>
                  <a:pt x="112" y="158"/>
                </a:lnTo>
                <a:lnTo>
                  <a:pt x="112" y="157"/>
                </a:lnTo>
                <a:lnTo>
                  <a:pt x="112" y="155"/>
                </a:lnTo>
                <a:lnTo>
                  <a:pt x="112" y="153"/>
                </a:lnTo>
                <a:lnTo>
                  <a:pt x="112" y="151"/>
                </a:lnTo>
                <a:lnTo>
                  <a:pt x="112" y="150"/>
                </a:lnTo>
                <a:lnTo>
                  <a:pt x="112" y="150"/>
                </a:lnTo>
                <a:lnTo>
                  <a:pt x="112" y="148"/>
                </a:lnTo>
                <a:lnTo>
                  <a:pt x="110" y="148"/>
                </a:lnTo>
                <a:lnTo>
                  <a:pt x="110" y="146"/>
                </a:lnTo>
                <a:lnTo>
                  <a:pt x="110" y="145"/>
                </a:lnTo>
                <a:lnTo>
                  <a:pt x="110" y="143"/>
                </a:lnTo>
                <a:lnTo>
                  <a:pt x="112" y="141"/>
                </a:lnTo>
                <a:lnTo>
                  <a:pt x="112" y="139"/>
                </a:lnTo>
                <a:lnTo>
                  <a:pt x="112" y="138"/>
                </a:lnTo>
                <a:lnTo>
                  <a:pt x="114" y="138"/>
                </a:lnTo>
                <a:lnTo>
                  <a:pt x="114" y="136"/>
                </a:lnTo>
                <a:lnTo>
                  <a:pt x="116" y="136"/>
                </a:lnTo>
                <a:lnTo>
                  <a:pt x="117" y="136"/>
                </a:lnTo>
                <a:lnTo>
                  <a:pt x="119" y="134"/>
                </a:lnTo>
                <a:lnTo>
                  <a:pt x="121" y="134"/>
                </a:lnTo>
                <a:lnTo>
                  <a:pt x="122" y="133"/>
                </a:lnTo>
                <a:lnTo>
                  <a:pt x="124" y="133"/>
                </a:lnTo>
                <a:lnTo>
                  <a:pt x="124" y="133"/>
                </a:lnTo>
                <a:lnTo>
                  <a:pt x="126" y="131"/>
                </a:lnTo>
                <a:lnTo>
                  <a:pt x="128" y="129"/>
                </a:lnTo>
                <a:lnTo>
                  <a:pt x="129" y="129"/>
                </a:lnTo>
                <a:lnTo>
                  <a:pt x="129" y="127"/>
                </a:lnTo>
                <a:lnTo>
                  <a:pt x="129" y="126"/>
                </a:lnTo>
                <a:lnTo>
                  <a:pt x="131" y="124"/>
                </a:lnTo>
                <a:lnTo>
                  <a:pt x="131" y="122"/>
                </a:lnTo>
                <a:lnTo>
                  <a:pt x="131" y="120"/>
                </a:lnTo>
                <a:lnTo>
                  <a:pt x="131" y="119"/>
                </a:lnTo>
                <a:lnTo>
                  <a:pt x="129" y="117"/>
                </a:lnTo>
                <a:lnTo>
                  <a:pt x="128" y="114"/>
                </a:lnTo>
                <a:lnTo>
                  <a:pt x="128" y="112"/>
                </a:lnTo>
                <a:lnTo>
                  <a:pt x="126" y="112"/>
                </a:lnTo>
                <a:lnTo>
                  <a:pt x="124" y="110"/>
                </a:lnTo>
                <a:lnTo>
                  <a:pt x="124" y="110"/>
                </a:lnTo>
                <a:lnTo>
                  <a:pt x="122" y="110"/>
                </a:lnTo>
                <a:lnTo>
                  <a:pt x="121" y="110"/>
                </a:lnTo>
                <a:lnTo>
                  <a:pt x="117" y="110"/>
                </a:lnTo>
                <a:lnTo>
                  <a:pt x="116" y="112"/>
                </a:lnTo>
                <a:lnTo>
                  <a:pt x="112" y="114"/>
                </a:lnTo>
                <a:lnTo>
                  <a:pt x="110" y="114"/>
                </a:lnTo>
                <a:lnTo>
                  <a:pt x="109" y="115"/>
                </a:lnTo>
                <a:lnTo>
                  <a:pt x="109" y="115"/>
                </a:lnTo>
                <a:lnTo>
                  <a:pt x="107" y="117"/>
                </a:lnTo>
                <a:lnTo>
                  <a:pt x="105" y="117"/>
                </a:lnTo>
                <a:lnTo>
                  <a:pt x="104" y="117"/>
                </a:lnTo>
                <a:lnTo>
                  <a:pt x="100" y="117"/>
                </a:lnTo>
                <a:lnTo>
                  <a:pt x="98" y="115"/>
                </a:lnTo>
                <a:lnTo>
                  <a:pt x="97" y="115"/>
                </a:lnTo>
                <a:lnTo>
                  <a:pt x="95" y="114"/>
                </a:lnTo>
                <a:lnTo>
                  <a:pt x="95" y="112"/>
                </a:lnTo>
                <a:lnTo>
                  <a:pt x="93" y="110"/>
                </a:lnTo>
                <a:lnTo>
                  <a:pt x="92" y="108"/>
                </a:lnTo>
                <a:lnTo>
                  <a:pt x="92" y="107"/>
                </a:lnTo>
                <a:lnTo>
                  <a:pt x="92" y="105"/>
                </a:lnTo>
                <a:lnTo>
                  <a:pt x="92" y="105"/>
                </a:lnTo>
                <a:lnTo>
                  <a:pt x="92" y="103"/>
                </a:lnTo>
                <a:lnTo>
                  <a:pt x="92" y="102"/>
                </a:lnTo>
                <a:lnTo>
                  <a:pt x="92" y="100"/>
                </a:lnTo>
                <a:lnTo>
                  <a:pt x="92" y="98"/>
                </a:lnTo>
                <a:lnTo>
                  <a:pt x="90" y="96"/>
                </a:lnTo>
                <a:lnTo>
                  <a:pt x="88" y="95"/>
                </a:lnTo>
                <a:lnTo>
                  <a:pt x="88" y="93"/>
                </a:lnTo>
                <a:lnTo>
                  <a:pt x="86" y="93"/>
                </a:lnTo>
                <a:lnTo>
                  <a:pt x="85" y="93"/>
                </a:lnTo>
                <a:lnTo>
                  <a:pt x="83" y="91"/>
                </a:lnTo>
                <a:lnTo>
                  <a:pt x="81" y="91"/>
                </a:lnTo>
                <a:lnTo>
                  <a:pt x="79" y="89"/>
                </a:lnTo>
                <a:lnTo>
                  <a:pt x="79" y="89"/>
                </a:lnTo>
                <a:lnTo>
                  <a:pt x="79" y="89"/>
                </a:lnTo>
                <a:lnTo>
                  <a:pt x="78" y="89"/>
                </a:lnTo>
                <a:lnTo>
                  <a:pt x="78" y="88"/>
                </a:lnTo>
                <a:lnTo>
                  <a:pt x="76" y="88"/>
                </a:lnTo>
                <a:lnTo>
                  <a:pt x="76" y="86"/>
                </a:lnTo>
                <a:lnTo>
                  <a:pt x="74" y="86"/>
                </a:lnTo>
                <a:lnTo>
                  <a:pt x="74" y="84"/>
                </a:lnTo>
                <a:lnTo>
                  <a:pt x="74" y="83"/>
                </a:lnTo>
                <a:lnTo>
                  <a:pt x="74" y="81"/>
                </a:lnTo>
                <a:lnTo>
                  <a:pt x="73" y="79"/>
                </a:lnTo>
                <a:lnTo>
                  <a:pt x="73" y="77"/>
                </a:lnTo>
                <a:lnTo>
                  <a:pt x="73" y="76"/>
                </a:lnTo>
                <a:lnTo>
                  <a:pt x="73" y="76"/>
                </a:lnTo>
                <a:lnTo>
                  <a:pt x="71" y="74"/>
                </a:lnTo>
                <a:lnTo>
                  <a:pt x="71" y="72"/>
                </a:lnTo>
                <a:lnTo>
                  <a:pt x="69" y="71"/>
                </a:lnTo>
                <a:lnTo>
                  <a:pt x="67" y="69"/>
                </a:lnTo>
                <a:lnTo>
                  <a:pt x="66" y="69"/>
                </a:lnTo>
                <a:lnTo>
                  <a:pt x="64" y="67"/>
                </a:lnTo>
                <a:lnTo>
                  <a:pt x="64" y="67"/>
                </a:lnTo>
                <a:lnTo>
                  <a:pt x="61" y="65"/>
                </a:lnTo>
                <a:lnTo>
                  <a:pt x="59" y="65"/>
                </a:lnTo>
                <a:lnTo>
                  <a:pt x="55" y="64"/>
                </a:lnTo>
                <a:lnTo>
                  <a:pt x="52" y="64"/>
                </a:lnTo>
                <a:lnTo>
                  <a:pt x="50" y="62"/>
                </a:lnTo>
                <a:lnTo>
                  <a:pt x="49" y="60"/>
                </a:lnTo>
                <a:lnTo>
                  <a:pt x="43" y="59"/>
                </a:lnTo>
                <a:lnTo>
                  <a:pt x="40" y="57"/>
                </a:lnTo>
                <a:lnTo>
                  <a:pt x="38" y="53"/>
                </a:lnTo>
                <a:lnTo>
                  <a:pt x="36" y="53"/>
                </a:lnTo>
                <a:lnTo>
                  <a:pt x="35" y="52"/>
                </a:lnTo>
                <a:lnTo>
                  <a:pt x="35" y="50"/>
                </a:lnTo>
                <a:lnTo>
                  <a:pt x="35" y="48"/>
                </a:lnTo>
                <a:lnTo>
                  <a:pt x="35" y="46"/>
                </a:lnTo>
                <a:lnTo>
                  <a:pt x="33" y="45"/>
                </a:lnTo>
                <a:lnTo>
                  <a:pt x="33" y="43"/>
                </a:lnTo>
                <a:lnTo>
                  <a:pt x="33" y="41"/>
                </a:lnTo>
                <a:lnTo>
                  <a:pt x="33" y="40"/>
                </a:lnTo>
                <a:lnTo>
                  <a:pt x="33" y="36"/>
                </a:lnTo>
                <a:lnTo>
                  <a:pt x="31" y="34"/>
                </a:lnTo>
                <a:lnTo>
                  <a:pt x="31" y="31"/>
                </a:lnTo>
                <a:lnTo>
                  <a:pt x="31" y="29"/>
                </a:lnTo>
                <a:lnTo>
                  <a:pt x="31" y="28"/>
                </a:lnTo>
                <a:lnTo>
                  <a:pt x="30" y="26"/>
                </a:lnTo>
                <a:lnTo>
                  <a:pt x="28" y="24"/>
                </a:lnTo>
                <a:lnTo>
                  <a:pt x="28" y="22"/>
                </a:lnTo>
                <a:lnTo>
                  <a:pt x="26" y="22"/>
                </a:lnTo>
                <a:lnTo>
                  <a:pt x="26" y="21"/>
                </a:lnTo>
                <a:lnTo>
                  <a:pt x="24" y="21"/>
                </a:lnTo>
                <a:lnTo>
                  <a:pt x="23" y="19"/>
                </a:lnTo>
                <a:lnTo>
                  <a:pt x="19" y="17"/>
                </a:lnTo>
                <a:lnTo>
                  <a:pt x="16" y="16"/>
                </a:lnTo>
                <a:lnTo>
                  <a:pt x="12" y="14"/>
                </a:lnTo>
                <a:lnTo>
                  <a:pt x="9" y="10"/>
                </a:lnTo>
                <a:lnTo>
                  <a:pt x="6" y="7"/>
                </a:lnTo>
                <a:lnTo>
                  <a:pt x="4" y="3"/>
                </a:lnTo>
                <a:lnTo>
                  <a:pt x="2" y="0"/>
                </a:lnTo>
                <a:lnTo>
                  <a:pt x="0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0" name="Freeform 168"/>
          <p:cNvSpPr>
            <a:spLocks/>
          </p:cNvSpPr>
          <p:nvPr/>
        </p:nvSpPr>
        <p:spPr bwMode="auto">
          <a:xfrm>
            <a:off x="1643063" y="3238500"/>
            <a:ext cx="433388" cy="477838"/>
          </a:xfrm>
          <a:custGeom>
            <a:avLst/>
            <a:gdLst/>
            <a:ahLst/>
            <a:cxnLst>
              <a:cxn ang="0">
                <a:pos x="32" y="0"/>
              </a:cxn>
              <a:cxn ang="0">
                <a:pos x="56" y="0"/>
              </a:cxn>
              <a:cxn ang="0">
                <a:pos x="81" y="0"/>
              </a:cxn>
              <a:cxn ang="0">
                <a:pos x="118" y="1"/>
              </a:cxn>
              <a:cxn ang="0">
                <a:pos x="142" y="1"/>
              </a:cxn>
              <a:cxn ang="0">
                <a:pos x="168" y="1"/>
              </a:cxn>
              <a:cxn ang="0">
                <a:pos x="196" y="1"/>
              </a:cxn>
              <a:cxn ang="0">
                <a:pos x="239" y="1"/>
              </a:cxn>
              <a:cxn ang="0">
                <a:pos x="273" y="3"/>
              </a:cxn>
              <a:cxn ang="0">
                <a:pos x="273" y="36"/>
              </a:cxn>
              <a:cxn ang="0">
                <a:pos x="273" y="70"/>
              </a:cxn>
              <a:cxn ang="0">
                <a:pos x="273" y="104"/>
              </a:cxn>
              <a:cxn ang="0">
                <a:pos x="271" y="137"/>
              </a:cxn>
              <a:cxn ang="0">
                <a:pos x="271" y="154"/>
              </a:cxn>
              <a:cxn ang="0">
                <a:pos x="271" y="172"/>
              </a:cxn>
              <a:cxn ang="0">
                <a:pos x="271" y="206"/>
              </a:cxn>
              <a:cxn ang="0">
                <a:pos x="271" y="239"/>
              </a:cxn>
              <a:cxn ang="0">
                <a:pos x="261" y="251"/>
              </a:cxn>
              <a:cxn ang="0">
                <a:pos x="246" y="247"/>
              </a:cxn>
              <a:cxn ang="0">
                <a:pos x="225" y="240"/>
              </a:cxn>
              <a:cxn ang="0">
                <a:pos x="206" y="246"/>
              </a:cxn>
              <a:cxn ang="0">
                <a:pos x="185" y="264"/>
              </a:cxn>
              <a:cxn ang="0">
                <a:pos x="170" y="263"/>
              </a:cxn>
              <a:cxn ang="0">
                <a:pos x="160" y="271"/>
              </a:cxn>
              <a:cxn ang="0">
                <a:pos x="156" y="289"/>
              </a:cxn>
              <a:cxn ang="0">
                <a:pos x="141" y="295"/>
              </a:cxn>
              <a:cxn ang="0">
                <a:pos x="137" y="275"/>
              </a:cxn>
              <a:cxn ang="0">
                <a:pos x="148" y="266"/>
              </a:cxn>
              <a:cxn ang="0">
                <a:pos x="148" y="256"/>
              </a:cxn>
              <a:cxn ang="0">
                <a:pos x="137" y="247"/>
              </a:cxn>
              <a:cxn ang="0">
                <a:pos x="120" y="254"/>
              </a:cxn>
              <a:cxn ang="0">
                <a:pos x="110" y="258"/>
              </a:cxn>
              <a:cxn ang="0">
                <a:pos x="105" y="266"/>
              </a:cxn>
              <a:cxn ang="0">
                <a:pos x="110" y="275"/>
              </a:cxn>
              <a:cxn ang="0">
                <a:pos x="110" y="285"/>
              </a:cxn>
              <a:cxn ang="0">
                <a:pos x="99" y="297"/>
              </a:cxn>
              <a:cxn ang="0">
                <a:pos x="87" y="301"/>
              </a:cxn>
              <a:cxn ang="0">
                <a:pos x="75" y="301"/>
              </a:cxn>
              <a:cxn ang="0">
                <a:pos x="65" y="295"/>
              </a:cxn>
              <a:cxn ang="0">
                <a:pos x="50" y="276"/>
              </a:cxn>
              <a:cxn ang="0">
                <a:pos x="43" y="270"/>
              </a:cxn>
              <a:cxn ang="0">
                <a:pos x="29" y="268"/>
              </a:cxn>
              <a:cxn ang="0">
                <a:pos x="17" y="266"/>
              </a:cxn>
              <a:cxn ang="0">
                <a:pos x="17" y="258"/>
              </a:cxn>
              <a:cxn ang="0">
                <a:pos x="22" y="252"/>
              </a:cxn>
              <a:cxn ang="0">
                <a:pos x="25" y="240"/>
              </a:cxn>
              <a:cxn ang="0">
                <a:pos x="20" y="239"/>
              </a:cxn>
              <a:cxn ang="0">
                <a:pos x="10" y="240"/>
              </a:cxn>
              <a:cxn ang="0">
                <a:pos x="1" y="244"/>
              </a:cxn>
              <a:cxn ang="0">
                <a:pos x="1" y="209"/>
              </a:cxn>
              <a:cxn ang="0">
                <a:pos x="1" y="185"/>
              </a:cxn>
              <a:cxn ang="0">
                <a:pos x="1" y="153"/>
              </a:cxn>
              <a:cxn ang="0">
                <a:pos x="1" y="137"/>
              </a:cxn>
              <a:cxn ang="0">
                <a:pos x="3" y="115"/>
              </a:cxn>
              <a:cxn ang="0">
                <a:pos x="3" y="101"/>
              </a:cxn>
              <a:cxn ang="0">
                <a:pos x="3" y="73"/>
              </a:cxn>
              <a:cxn ang="0">
                <a:pos x="5" y="53"/>
              </a:cxn>
              <a:cxn ang="0">
                <a:pos x="5" y="30"/>
              </a:cxn>
              <a:cxn ang="0">
                <a:pos x="5" y="10"/>
              </a:cxn>
            </a:cxnLst>
            <a:rect l="0" t="0" r="r" b="b"/>
            <a:pathLst>
              <a:path w="273" h="301">
                <a:moveTo>
                  <a:pt x="5" y="0"/>
                </a:moveTo>
                <a:lnTo>
                  <a:pt x="13" y="0"/>
                </a:lnTo>
                <a:lnTo>
                  <a:pt x="17" y="0"/>
                </a:lnTo>
                <a:lnTo>
                  <a:pt x="20" y="0"/>
                </a:lnTo>
                <a:lnTo>
                  <a:pt x="22" y="0"/>
                </a:lnTo>
                <a:lnTo>
                  <a:pt x="29" y="0"/>
                </a:lnTo>
                <a:lnTo>
                  <a:pt x="32" y="0"/>
                </a:lnTo>
                <a:lnTo>
                  <a:pt x="38" y="0"/>
                </a:lnTo>
                <a:lnTo>
                  <a:pt x="39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55" y="0"/>
                </a:lnTo>
                <a:lnTo>
                  <a:pt x="56" y="0"/>
                </a:lnTo>
                <a:lnTo>
                  <a:pt x="60" y="0"/>
                </a:lnTo>
                <a:lnTo>
                  <a:pt x="63" y="0"/>
                </a:lnTo>
                <a:lnTo>
                  <a:pt x="65" y="0"/>
                </a:lnTo>
                <a:lnTo>
                  <a:pt x="68" y="0"/>
                </a:lnTo>
                <a:lnTo>
                  <a:pt x="72" y="0"/>
                </a:lnTo>
                <a:lnTo>
                  <a:pt x="74" y="0"/>
                </a:lnTo>
                <a:lnTo>
                  <a:pt x="81" y="0"/>
                </a:lnTo>
                <a:lnTo>
                  <a:pt x="82" y="0"/>
                </a:lnTo>
                <a:lnTo>
                  <a:pt x="86" y="0"/>
                </a:lnTo>
                <a:lnTo>
                  <a:pt x="94" y="0"/>
                </a:lnTo>
                <a:lnTo>
                  <a:pt x="106" y="0"/>
                </a:lnTo>
                <a:lnTo>
                  <a:pt x="110" y="1"/>
                </a:lnTo>
                <a:lnTo>
                  <a:pt x="117" y="1"/>
                </a:lnTo>
                <a:lnTo>
                  <a:pt x="118" y="1"/>
                </a:lnTo>
                <a:lnTo>
                  <a:pt x="124" y="1"/>
                </a:lnTo>
                <a:lnTo>
                  <a:pt x="125" y="1"/>
                </a:lnTo>
                <a:lnTo>
                  <a:pt x="129" y="1"/>
                </a:lnTo>
                <a:lnTo>
                  <a:pt x="130" y="1"/>
                </a:lnTo>
                <a:lnTo>
                  <a:pt x="134" y="1"/>
                </a:lnTo>
                <a:lnTo>
                  <a:pt x="139" y="1"/>
                </a:lnTo>
                <a:lnTo>
                  <a:pt x="142" y="1"/>
                </a:lnTo>
                <a:lnTo>
                  <a:pt x="144" y="1"/>
                </a:lnTo>
                <a:lnTo>
                  <a:pt x="151" y="1"/>
                </a:lnTo>
                <a:lnTo>
                  <a:pt x="154" y="1"/>
                </a:lnTo>
                <a:lnTo>
                  <a:pt x="156" y="1"/>
                </a:lnTo>
                <a:lnTo>
                  <a:pt x="158" y="1"/>
                </a:lnTo>
                <a:lnTo>
                  <a:pt x="161" y="1"/>
                </a:lnTo>
                <a:lnTo>
                  <a:pt x="168" y="1"/>
                </a:lnTo>
                <a:lnTo>
                  <a:pt x="172" y="1"/>
                </a:lnTo>
                <a:lnTo>
                  <a:pt x="175" y="1"/>
                </a:lnTo>
                <a:lnTo>
                  <a:pt x="177" y="1"/>
                </a:lnTo>
                <a:lnTo>
                  <a:pt x="182" y="1"/>
                </a:lnTo>
                <a:lnTo>
                  <a:pt x="185" y="1"/>
                </a:lnTo>
                <a:lnTo>
                  <a:pt x="189" y="1"/>
                </a:lnTo>
                <a:lnTo>
                  <a:pt x="196" y="1"/>
                </a:lnTo>
                <a:lnTo>
                  <a:pt x="203" y="1"/>
                </a:lnTo>
                <a:lnTo>
                  <a:pt x="204" y="1"/>
                </a:lnTo>
                <a:lnTo>
                  <a:pt x="206" y="1"/>
                </a:lnTo>
                <a:lnTo>
                  <a:pt x="216" y="1"/>
                </a:lnTo>
                <a:lnTo>
                  <a:pt x="218" y="1"/>
                </a:lnTo>
                <a:lnTo>
                  <a:pt x="230" y="1"/>
                </a:lnTo>
                <a:lnTo>
                  <a:pt x="239" y="1"/>
                </a:lnTo>
                <a:lnTo>
                  <a:pt x="240" y="1"/>
                </a:lnTo>
                <a:lnTo>
                  <a:pt x="244" y="1"/>
                </a:lnTo>
                <a:lnTo>
                  <a:pt x="251" y="1"/>
                </a:lnTo>
                <a:lnTo>
                  <a:pt x="254" y="1"/>
                </a:lnTo>
                <a:lnTo>
                  <a:pt x="261" y="3"/>
                </a:lnTo>
                <a:lnTo>
                  <a:pt x="266" y="3"/>
                </a:lnTo>
                <a:lnTo>
                  <a:pt x="273" y="3"/>
                </a:lnTo>
                <a:lnTo>
                  <a:pt x="273" y="12"/>
                </a:lnTo>
                <a:lnTo>
                  <a:pt x="273" y="13"/>
                </a:lnTo>
                <a:lnTo>
                  <a:pt x="273" y="22"/>
                </a:lnTo>
                <a:lnTo>
                  <a:pt x="273" y="24"/>
                </a:lnTo>
                <a:lnTo>
                  <a:pt x="273" y="25"/>
                </a:lnTo>
                <a:lnTo>
                  <a:pt x="273" y="32"/>
                </a:lnTo>
                <a:lnTo>
                  <a:pt x="273" y="36"/>
                </a:lnTo>
                <a:lnTo>
                  <a:pt x="273" y="37"/>
                </a:lnTo>
                <a:lnTo>
                  <a:pt x="273" y="44"/>
                </a:lnTo>
                <a:lnTo>
                  <a:pt x="273" y="48"/>
                </a:lnTo>
                <a:lnTo>
                  <a:pt x="273" y="53"/>
                </a:lnTo>
                <a:lnTo>
                  <a:pt x="273" y="56"/>
                </a:lnTo>
                <a:lnTo>
                  <a:pt x="273" y="60"/>
                </a:lnTo>
                <a:lnTo>
                  <a:pt x="273" y="70"/>
                </a:lnTo>
                <a:lnTo>
                  <a:pt x="273" y="80"/>
                </a:lnTo>
                <a:lnTo>
                  <a:pt x="273" y="91"/>
                </a:lnTo>
                <a:lnTo>
                  <a:pt x="273" y="96"/>
                </a:lnTo>
                <a:lnTo>
                  <a:pt x="273" y="101"/>
                </a:lnTo>
                <a:lnTo>
                  <a:pt x="273" y="103"/>
                </a:lnTo>
                <a:lnTo>
                  <a:pt x="273" y="104"/>
                </a:lnTo>
                <a:lnTo>
                  <a:pt x="273" y="104"/>
                </a:lnTo>
                <a:lnTo>
                  <a:pt x="273" y="115"/>
                </a:lnTo>
                <a:lnTo>
                  <a:pt x="273" y="118"/>
                </a:lnTo>
                <a:lnTo>
                  <a:pt x="271" y="125"/>
                </a:lnTo>
                <a:lnTo>
                  <a:pt x="271" y="134"/>
                </a:lnTo>
                <a:lnTo>
                  <a:pt x="271" y="134"/>
                </a:lnTo>
                <a:lnTo>
                  <a:pt x="271" y="135"/>
                </a:lnTo>
                <a:lnTo>
                  <a:pt x="271" y="137"/>
                </a:lnTo>
                <a:lnTo>
                  <a:pt x="271" y="141"/>
                </a:lnTo>
                <a:lnTo>
                  <a:pt x="271" y="142"/>
                </a:lnTo>
                <a:lnTo>
                  <a:pt x="271" y="146"/>
                </a:lnTo>
                <a:lnTo>
                  <a:pt x="271" y="147"/>
                </a:lnTo>
                <a:lnTo>
                  <a:pt x="271" y="149"/>
                </a:lnTo>
                <a:lnTo>
                  <a:pt x="271" y="151"/>
                </a:lnTo>
                <a:lnTo>
                  <a:pt x="271" y="154"/>
                </a:lnTo>
                <a:lnTo>
                  <a:pt x="271" y="156"/>
                </a:lnTo>
                <a:lnTo>
                  <a:pt x="271" y="158"/>
                </a:lnTo>
                <a:lnTo>
                  <a:pt x="271" y="160"/>
                </a:lnTo>
                <a:lnTo>
                  <a:pt x="271" y="163"/>
                </a:lnTo>
                <a:lnTo>
                  <a:pt x="271" y="165"/>
                </a:lnTo>
                <a:lnTo>
                  <a:pt x="271" y="170"/>
                </a:lnTo>
                <a:lnTo>
                  <a:pt x="271" y="172"/>
                </a:lnTo>
                <a:lnTo>
                  <a:pt x="271" y="178"/>
                </a:lnTo>
                <a:lnTo>
                  <a:pt x="271" y="185"/>
                </a:lnTo>
                <a:lnTo>
                  <a:pt x="271" y="187"/>
                </a:lnTo>
                <a:lnTo>
                  <a:pt x="271" y="192"/>
                </a:lnTo>
                <a:lnTo>
                  <a:pt x="271" y="197"/>
                </a:lnTo>
                <a:lnTo>
                  <a:pt x="271" y="203"/>
                </a:lnTo>
                <a:lnTo>
                  <a:pt x="271" y="206"/>
                </a:lnTo>
                <a:lnTo>
                  <a:pt x="271" y="213"/>
                </a:lnTo>
                <a:lnTo>
                  <a:pt x="271" y="215"/>
                </a:lnTo>
                <a:lnTo>
                  <a:pt x="271" y="216"/>
                </a:lnTo>
                <a:lnTo>
                  <a:pt x="271" y="225"/>
                </a:lnTo>
                <a:lnTo>
                  <a:pt x="271" y="235"/>
                </a:lnTo>
                <a:lnTo>
                  <a:pt x="271" y="237"/>
                </a:lnTo>
                <a:lnTo>
                  <a:pt x="271" y="239"/>
                </a:lnTo>
                <a:lnTo>
                  <a:pt x="271" y="242"/>
                </a:lnTo>
                <a:lnTo>
                  <a:pt x="271" y="246"/>
                </a:lnTo>
                <a:lnTo>
                  <a:pt x="271" y="247"/>
                </a:lnTo>
                <a:lnTo>
                  <a:pt x="270" y="247"/>
                </a:lnTo>
                <a:lnTo>
                  <a:pt x="268" y="249"/>
                </a:lnTo>
                <a:lnTo>
                  <a:pt x="265" y="249"/>
                </a:lnTo>
                <a:lnTo>
                  <a:pt x="261" y="251"/>
                </a:lnTo>
                <a:lnTo>
                  <a:pt x="259" y="252"/>
                </a:lnTo>
                <a:lnTo>
                  <a:pt x="258" y="252"/>
                </a:lnTo>
                <a:lnTo>
                  <a:pt x="256" y="252"/>
                </a:lnTo>
                <a:lnTo>
                  <a:pt x="253" y="252"/>
                </a:lnTo>
                <a:lnTo>
                  <a:pt x="249" y="251"/>
                </a:lnTo>
                <a:lnTo>
                  <a:pt x="247" y="249"/>
                </a:lnTo>
                <a:lnTo>
                  <a:pt x="246" y="247"/>
                </a:lnTo>
                <a:lnTo>
                  <a:pt x="242" y="244"/>
                </a:lnTo>
                <a:lnTo>
                  <a:pt x="237" y="242"/>
                </a:lnTo>
                <a:lnTo>
                  <a:pt x="235" y="240"/>
                </a:lnTo>
                <a:lnTo>
                  <a:pt x="232" y="240"/>
                </a:lnTo>
                <a:lnTo>
                  <a:pt x="230" y="240"/>
                </a:lnTo>
                <a:lnTo>
                  <a:pt x="228" y="240"/>
                </a:lnTo>
                <a:lnTo>
                  <a:pt x="225" y="240"/>
                </a:lnTo>
                <a:lnTo>
                  <a:pt x="222" y="240"/>
                </a:lnTo>
                <a:lnTo>
                  <a:pt x="220" y="240"/>
                </a:lnTo>
                <a:lnTo>
                  <a:pt x="218" y="240"/>
                </a:lnTo>
                <a:lnTo>
                  <a:pt x="216" y="240"/>
                </a:lnTo>
                <a:lnTo>
                  <a:pt x="215" y="242"/>
                </a:lnTo>
                <a:lnTo>
                  <a:pt x="210" y="244"/>
                </a:lnTo>
                <a:lnTo>
                  <a:pt x="206" y="246"/>
                </a:lnTo>
                <a:lnTo>
                  <a:pt x="203" y="247"/>
                </a:lnTo>
                <a:lnTo>
                  <a:pt x="201" y="247"/>
                </a:lnTo>
                <a:lnTo>
                  <a:pt x="201" y="249"/>
                </a:lnTo>
                <a:lnTo>
                  <a:pt x="194" y="256"/>
                </a:lnTo>
                <a:lnTo>
                  <a:pt x="192" y="258"/>
                </a:lnTo>
                <a:lnTo>
                  <a:pt x="189" y="261"/>
                </a:lnTo>
                <a:lnTo>
                  <a:pt x="185" y="264"/>
                </a:lnTo>
                <a:lnTo>
                  <a:pt x="184" y="264"/>
                </a:lnTo>
                <a:lnTo>
                  <a:pt x="182" y="264"/>
                </a:lnTo>
                <a:lnTo>
                  <a:pt x="177" y="264"/>
                </a:lnTo>
                <a:lnTo>
                  <a:pt x="175" y="264"/>
                </a:lnTo>
                <a:lnTo>
                  <a:pt x="173" y="264"/>
                </a:lnTo>
                <a:lnTo>
                  <a:pt x="170" y="264"/>
                </a:lnTo>
                <a:lnTo>
                  <a:pt x="170" y="263"/>
                </a:lnTo>
                <a:lnTo>
                  <a:pt x="168" y="264"/>
                </a:lnTo>
                <a:lnTo>
                  <a:pt x="165" y="266"/>
                </a:lnTo>
                <a:lnTo>
                  <a:pt x="163" y="268"/>
                </a:lnTo>
                <a:lnTo>
                  <a:pt x="161" y="268"/>
                </a:lnTo>
                <a:lnTo>
                  <a:pt x="161" y="270"/>
                </a:lnTo>
                <a:lnTo>
                  <a:pt x="161" y="270"/>
                </a:lnTo>
                <a:lnTo>
                  <a:pt x="160" y="271"/>
                </a:lnTo>
                <a:lnTo>
                  <a:pt x="160" y="273"/>
                </a:lnTo>
                <a:lnTo>
                  <a:pt x="158" y="276"/>
                </a:lnTo>
                <a:lnTo>
                  <a:pt x="158" y="278"/>
                </a:lnTo>
                <a:lnTo>
                  <a:pt x="156" y="283"/>
                </a:lnTo>
                <a:lnTo>
                  <a:pt x="156" y="285"/>
                </a:lnTo>
                <a:lnTo>
                  <a:pt x="156" y="287"/>
                </a:lnTo>
                <a:lnTo>
                  <a:pt x="156" y="289"/>
                </a:lnTo>
                <a:lnTo>
                  <a:pt x="154" y="289"/>
                </a:lnTo>
                <a:lnTo>
                  <a:pt x="154" y="290"/>
                </a:lnTo>
                <a:lnTo>
                  <a:pt x="151" y="294"/>
                </a:lnTo>
                <a:lnTo>
                  <a:pt x="149" y="295"/>
                </a:lnTo>
                <a:lnTo>
                  <a:pt x="146" y="295"/>
                </a:lnTo>
                <a:lnTo>
                  <a:pt x="144" y="295"/>
                </a:lnTo>
                <a:lnTo>
                  <a:pt x="141" y="295"/>
                </a:lnTo>
                <a:lnTo>
                  <a:pt x="139" y="294"/>
                </a:lnTo>
                <a:lnTo>
                  <a:pt x="136" y="290"/>
                </a:lnTo>
                <a:lnTo>
                  <a:pt x="134" y="287"/>
                </a:lnTo>
                <a:lnTo>
                  <a:pt x="134" y="285"/>
                </a:lnTo>
                <a:lnTo>
                  <a:pt x="134" y="285"/>
                </a:lnTo>
                <a:lnTo>
                  <a:pt x="134" y="282"/>
                </a:lnTo>
                <a:lnTo>
                  <a:pt x="137" y="275"/>
                </a:lnTo>
                <a:lnTo>
                  <a:pt x="139" y="273"/>
                </a:lnTo>
                <a:lnTo>
                  <a:pt x="141" y="273"/>
                </a:lnTo>
                <a:lnTo>
                  <a:pt x="141" y="271"/>
                </a:lnTo>
                <a:lnTo>
                  <a:pt x="144" y="270"/>
                </a:lnTo>
                <a:lnTo>
                  <a:pt x="144" y="270"/>
                </a:lnTo>
                <a:lnTo>
                  <a:pt x="146" y="268"/>
                </a:lnTo>
                <a:lnTo>
                  <a:pt x="148" y="266"/>
                </a:lnTo>
                <a:lnTo>
                  <a:pt x="149" y="264"/>
                </a:lnTo>
                <a:lnTo>
                  <a:pt x="149" y="263"/>
                </a:lnTo>
                <a:lnTo>
                  <a:pt x="149" y="261"/>
                </a:lnTo>
                <a:lnTo>
                  <a:pt x="149" y="259"/>
                </a:lnTo>
                <a:lnTo>
                  <a:pt x="149" y="256"/>
                </a:lnTo>
                <a:lnTo>
                  <a:pt x="149" y="256"/>
                </a:lnTo>
                <a:lnTo>
                  <a:pt x="148" y="256"/>
                </a:lnTo>
                <a:lnTo>
                  <a:pt x="146" y="252"/>
                </a:lnTo>
                <a:lnTo>
                  <a:pt x="142" y="249"/>
                </a:lnTo>
                <a:lnTo>
                  <a:pt x="141" y="247"/>
                </a:lnTo>
                <a:lnTo>
                  <a:pt x="141" y="247"/>
                </a:lnTo>
                <a:lnTo>
                  <a:pt x="141" y="246"/>
                </a:lnTo>
                <a:lnTo>
                  <a:pt x="139" y="247"/>
                </a:lnTo>
                <a:lnTo>
                  <a:pt x="137" y="247"/>
                </a:lnTo>
                <a:lnTo>
                  <a:pt x="134" y="251"/>
                </a:lnTo>
                <a:lnTo>
                  <a:pt x="130" y="252"/>
                </a:lnTo>
                <a:lnTo>
                  <a:pt x="125" y="252"/>
                </a:lnTo>
                <a:lnTo>
                  <a:pt x="125" y="252"/>
                </a:lnTo>
                <a:lnTo>
                  <a:pt x="124" y="254"/>
                </a:lnTo>
                <a:lnTo>
                  <a:pt x="122" y="254"/>
                </a:lnTo>
                <a:lnTo>
                  <a:pt x="120" y="254"/>
                </a:lnTo>
                <a:lnTo>
                  <a:pt x="118" y="256"/>
                </a:lnTo>
                <a:lnTo>
                  <a:pt x="115" y="256"/>
                </a:lnTo>
                <a:lnTo>
                  <a:pt x="113" y="256"/>
                </a:lnTo>
                <a:lnTo>
                  <a:pt x="111" y="256"/>
                </a:lnTo>
                <a:lnTo>
                  <a:pt x="110" y="256"/>
                </a:lnTo>
                <a:lnTo>
                  <a:pt x="110" y="256"/>
                </a:lnTo>
                <a:lnTo>
                  <a:pt x="110" y="258"/>
                </a:lnTo>
                <a:lnTo>
                  <a:pt x="108" y="258"/>
                </a:lnTo>
                <a:lnTo>
                  <a:pt x="108" y="259"/>
                </a:lnTo>
                <a:lnTo>
                  <a:pt x="106" y="259"/>
                </a:lnTo>
                <a:lnTo>
                  <a:pt x="106" y="261"/>
                </a:lnTo>
                <a:lnTo>
                  <a:pt x="105" y="263"/>
                </a:lnTo>
                <a:lnTo>
                  <a:pt x="105" y="264"/>
                </a:lnTo>
                <a:lnTo>
                  <a:pt x="105" y="266"/>
                </a:lnTo>
                <a:lnTo>
                  <a:pt x="105" y="268"/>
                </a:lnTo>
                <a:lnTo>
                  <a:pt x="106" y="268"/>
                </a:lnTo>
                <a:lnTo>
                  <a:pt x="106" y="270"/>
                </a:lnTo>
                <a:lnTo>
                  <a:pt x="106" y="270"/>
                </a:lnTo>
                <a:lnTo>
                  <a:pt x="108" y="271"/>
                </a:lnTo>
                <a:lnTo>
                  <a:pt x="110" y="275"/>
                </a:lnTo>
                <a:lnTo>
                  <a:pt x="110" y="275"/>
                </a:lnTo>
                <a:lnTo>
                  <a:pt x="110" y="276"/>
                </a:lnTo>
                <a:lnTo>
                  <a:pt x="110" y="278"/>
                </a:lnTo>
                <a:lnTo>
                  <a:pt x="111" y="280"/>
                </a:lnTo>
                <a:lnTo>
                  <a:pt x="111" y="282"/>
                </a:lnTo>
                <a:lnTo>
                  <a:pt x="111" y="285"/>
                </a:lnTo>
                <a:lnTo>
                  <a:pt x="111" y="285"/>
                </a:lnTo>
                <a:lnTo>
                  <a:pt x="110" y="285"/>
                </a:lnTo>
                <a:lnTo>
                  <a:pt x="110" y="287"/>
                </a:lnTo>
                <a:lnTo>
                  <a:pt x="108" y="289"/>
                </a:lnTo>
                <a:lnTo>
                  <a:pt x="106" y="290"/>
                </a:lnTo>
                <a:lnTo>
                  <a:pt x="105" y="290"/>
                </a:lnTo>
                <a:lnTo>
                  <a:pt x="103" y="294"/>
                </a:lnTo>
                <a:lnTo>
                  <a:pt x="101" y="295"/>
                </a:lnTo>
                <a:lnTo>
                  <a:pt x="99" y="297"/>
                </a:lnTo>
                <a:lnTo>
                  <a:pt x="98" y="297"/>
                </a:lnTo>
                <a:lnTo>
                  <a:pt x="94" y="299"/>
                </a:lnTo>
                <a:lnTo>
                  <a:pt x="94" y="301"/>
                </a:lnTo>
                <a:lnTo>
                  <a:pt x="93" y="301"/>
                </a:lnTo>
                <a:lnTo>
                  <a:pt x="91" y="301"/>
                </a:lnTo>
                <a:lnTo>
                  <a:pt x="89" y="301"/>
                </a:lnTo>
                <a:lnTo>
                  <a:pt x="87" y="301"/>
                </a:lnTo>
                <a:lnTo>
                  <a:pt x="86" y="301"/>
                </a:lnTo>
                <a:lnTo>
                  <a:pt x="84" y="301"/>
                </a:lnTo>
                <a:lnTo>
                  <a:pt x="82" y="301"/>
                </a:lnTo>
                <a:lnTo>
                  <a:pt x="81" y="301"/>
                </a:lnTo>
                <a:lnTo>
                  <a:pt x="81" y="301"/>
                </a:lnTo>
                <a:lnTo>
                  <a:pt x="79" y="301"/>
                </a:lnTo>
                <a:lnTo>
                  <a:pt x="75" y="301"/>
                </a:lnTo>
                <a:lnTo>
                  <a:pt x="74" y="301"/>
                </a:lnTo>
                <a:lnTo>
                  <a:pt x="72" y="301"/>
                </a:lnTo>
                <a:lnTo>
                  <a:pt x="70" y="299"/>
                </a:lnTo>
                <a:lnTo>
                  <a:pt x="68" y="297"/>
                </a:lnTo>
                <a:lnTo>
                  <a:pt x="67" y="297"/>
                </a:lnTo>
                <a:lnTo>
                  <a:pt x="65" y="295"/>
                </a:lnTo>
                <a:lnTo>
                  <a:pt x="65" y="295"/>
                </a:lnTo>
                <a:lnTo>
                  <a:pt x="65" y="294"/>
                </a:lnTo>
                <a:lnTo>
                  <a:pt x="60" y="289"/>
                </a:lnTo>
                <a:lnTo>
                  <a:pt x="53" y="282"/>
                </a:lnTo>
                <a:lnTo>
                  <a:pt x="51" y="280"/>
                </a:lnTo>
                <a:lnTo>
                  <a:pt x="51" y="278"/>
                </a:lnTo>
                <a:lnTo>
                  <a:pt x="51" y="276"/>
                </a:lnTo>
                <a:lnTo>
                  <a:pt x="50" y="276"/>
                </a:lnTo>
                <a:lnTo>
                  <a:pt x="50" y="275"/>
                </a:lnTo>
                <a:lnTo>
                  <a:pt x="50" y="273"/>
                </a:lnTo>
                <a:lnTo>
                  <a:pt x="48" y="273"/>
                </a:lnTo>
                <a:lnTo>
                  <a:pt x="48" y="271"/>
                </a:lnTo>
                <a:lnTo>
                  <a:pt x="46" y="271"/>
                </a:lnTo>
                <a:lnTo>
                  <a:pt x="44" y="270"/>
                </a:lnTo>
                <a:lnTo>
                  <a:pt x="43" y="270"/>
                </a:lnTo>
                <a:lnTo>
                  <a:pt x="41" y="270"/>
                </a:lnTo>
                <a:lnTo>
                  <a:pt x="39" y="270"/>
                </a:lnTo>
                <a:lnTo>
                  <a:pt x="38" y="270"/>
                </a:lnTo>
                <a:lnTo>
                  <a:pt x="36" y="270"/>
                </a:lnTo>
                <a:lnTo>
                  <a:pt x="34" y="270"/>
                </a:lnTo>
                <a:lnTo>
                  <a:pt x="32" y="268"/>
                </a:lnTo>
                <a:lnTo>
                  <a:pt x="29" y="268"/>
                </a:lnTo>
                <a:lnTo>
                  <a:pt x="27" y="268"/>
                </a:lnTo>
                <a:lnTo>
                  <a:pt x="25" y="268"/>
                </a:lnTo>
                <a:lnTo>
                  <a:pt x="22" y="268"/>
                </a:lnTo>
                <a:lnTo>
                  <a:pt x="20" y="266"/>
                </a:lnTo>
                <a:lnTo>
                  <a:pt x="20" y="266"/>
                </a:lnTo>
                <a:lnTo>
                  <a:pt x="19" y="266"/>
                </a:lnTo>
                <a:lnTo>
                  <a:pt x="17" y="266"/>
                </a:lnTo>
                <a:lnTo>
                  <a:pt x="17" y="264"/>
                </a:lnTo>
                <a:lnTo>
                  <a:pt x="15" y="264"/>
                </a:lnTo>
                <a:lnTo>
                  <a:pt x="15" y="263"/>
                </a:lnTo>
                <a:lnTo>
                  <a:pt x="15" y="261"/>
                </a:lnTo>
                <a:lnTo>
                  <a:pt x="15" y="259"/>
                </a:lnTo>
                <a:lnTo>
                  <a:pt x="15" y="258"/>
                </a:lnTo>
                <a:lnTo>
                  <a:pt x="17" y="258"/>
                </a:lnTo>
                <a:lnTo>
                  <a:pt x="17" y="256"/>
                </a:lnTo>
                <a:lnTo>
                  <a:pt x="19" y="256"/>
                </a:lnTo>
                <a:lnTo>
                  <a:pt x="19" y="256"/>
                </a:lnTo>
                <a:lnTo>
                  <a:pt x="20" y="256"/>
                </a:lnTo>
                <a:lnTo>
                  <a:pt x="20" y="254"/>
                </a:lnTo>
                <a:lnTo>
                  <a:pt x="20" y="254"/>
                </a:lnTo>
                <a:lnTo>
                  <a:pt x="22" y="252"/>
                </a:lnTo>
                <a:lnTo>
                  <a:pt x="22" y="251"/>
                </a:lnTo>
                <a:lnTo>
                  <a:pt x="24" y="249"/>
                </a:lnTo>
                <a:lnTo>
                  <a:pt x="24" y="247"/>
                </a:lnTo>
                <a:lnTo>
                  <a:pt x="25" y="246"/>
                </a:lnTo>
                <a:lnTo>
                  <a:pt x="25" y="244"/>
                </a:lnTo>
                <a:lnTo>
                  <a:pt x="25" y="242"/>
                </a:lnTo>
                <a:lnTo>
                  <a:pt x="25" y="240"/>
                </a:lnTo>
                <a:lnTo>
                  <a:pt x="25" y="240"/>
                </a:lnTo>
                <a:lnTo>
                  <a:pt x="24" y="240"/>
                </a:lnTo>
                <a:lnTo>
                  <a:pt x="22" y="240"/>
                </a:lnTo>
                <a:lnTo>
                  <a:pt x="20" y="240"/>
                </a:lnTo>
                <a:lnTo>
                  <a:pt x="20" y="239"/>
                </a:lnTo>
                <a:lnTo>
                  <a:pt x="20" y="240"/>
                </a:lnTo>
                <a:lnTo>
                  <a:pt x="20" y="239"/>
                </a:lnTo>
                <a:lnTo>
                  <a:pt x="19" y="239"/>
                </a:lnTo>
                <a:lnTo>
                  <a:pt x="17" y="239"/>
                </a:lnTo>
                <a:lnTo>
                  <a:pt x="15" y="240"/>
                </a:lnTo>
                <a:lnTo>
                  <a:pt x="13" y="240"/>
                </a:lnTo>
                <a:lnTo>
                  <a:pt x="12" y="240"/>
                </a:lnTo>
                <a:lnTo>
                  <a:pt x="12" y="240"/>
                </a:lnTo>
                <a:lnTo>
                  <a:pt x="10" y="240"/>
                </a:lnTo>
                <a:lnTo>
                  <a:pt x="8" y="242"/>
                </a:lnTo>
                <a:lnTo>
                  <a:pt x="7" y="242"/>
                </a:lnTo>
                <a:lnTo>
                  <a:pt x="7" y="244"/>
                </a:lnTo>
                <a:lnTo>
                  <a:pt x="5" y="244"/>
                </a:lnTo>
                <a:lnTo>
                  <a:pt x="5" y="244"/>
                </a:lnTo>
                <a:lnTo>
                  <a:pt x="3" y="244"/>
                </a:lnTo>
                <a:lnTo>
                  <a:pt x="1" y="244"/>
                </a:lnTo>
                <a:lnTo>
                  <a:pt x="0" y="244"/>
                </a:lnTo>
                <a:lnTo>
                  <a:pt x="0" y="242"/>
                </a:lnTo>
                <a:lnTo>
                  <a:pt x="0" y="240"/>
                </a:lnTo>
                <a:lnTo>
                  <a:pt x="0" y="228"/>
                </a:lnTo>
                <a:lnTo>
                  <a:pt x="1" y="225"/>
                </a:lnTo>
                <a:lnTo>
                  <a:pt x="1" y="221"/>
                </a:lnTo>
                <a:lnTo>
                  <a:pt x="1" y="209"/>
                </a:lnTo>
                <a:lnTo>
                  <a:pt x="1" y="208"/>
                </a:lnTo>
                <a:lnTo>
                  <a:pt x="1" y="199"/>
                </a:lnTo>
                <a:lnTo>
                  <a:pt x="1" y="194"/>
                </a:lnTo>
                <a:lnTo>
                  <a:pt x="1" y="194"/>
                </a:lnTo>
                <a:lnTo>
                  <a:pt x="1" y="192"/>
                </a:lnTo>
                <a:lnTo>
                  <a:pt x="1" y="190"/>
                </a:lnTo>
                <a:lnTo>
                  <a:pt x="1" y="185"/>
                </a:lnTo>
                <a:lnTo>
                  <a:pt x="1" y="182"/>
                </a:lnTo>
                <a:lnTo>
                  <a:pt x="1" y="178"/>
                </a:lnTo>
                <a:lnTo>
                  <a:pt x="1" y="166"/>
                </a:lnTo>
                <a:lnTo>
                  <a:pt x="1" y="165"/>
                </a:lnTo>
                <a:lnTo>
                  <a:pt x="1" y="161"/>
                </a:lnTo>
                <a:lnTo>
                  <a:pt x="1" y="154"/>
                </a:lnTo>
                <a:lnTo>
                  <a:pt x="1" y="153"/>
                </a:lnTo>
                <a:lnTo>
                  <a:pt x="1" y="149"/>
                </a:lnTo>
                <a:lnTo>
                  <a:pt x="1" y="149"/>
                </a:lnTo>
                <a:lnTo>
                  <a:pt x="1" y="146"/>
                </a:lnTo>
                <a:lnTo>
                  <a:pt x="1" y="144"/>
                </a:lnTo>
                <a:lnTo>
                  <a:pt x="1" y="142"/>
                </a:lnTo>
                <a:lnTo>
                  <a:pt x="1" y="139"/>
                </a:lnTo>
                <a:lnTo>
                  <a:pt x="1" y="137"/>
                </a:lnTo>
                <a:lnTo>
                  <a:pt x="1" y="135"/>
                </a:lnTo>
                <a:lnTo>
                  <a:pt x="3" y="134"/>
                </a:lnTo>
                <a:lnTo>
                  <a:pt x="3" y="134"/>
                </a:lnTo>
                <a:lnTo>
                  <a:pt x="3" y="132"/>
                </a:lnTo>
                <a:lnTo>
                  <a:pt x="3" y="129"/>
                </a:lnTo>
                <a:lnTo>
                  <a:pt x="3" y="122"/>
                </a:lnTo>
                <a:lnTo>
                  <a:pt x="3" y="115"/>
                </a:lnTo>
                <a:lnTo>
                  <a:pt x="3" y="113"/>
                </a:lnTo>
                <a:lnTo>
                  <a:pt x="3" y="108"/>
                </a:lnTo>
                <a:lnTo>
                  <a:pt x="3" y="106"/>
                </a:lnTo>
                <a:lnTo>
                  <a:pt x="3" y="104"/>
                </a:lnTo>
                <a:lnTo>
                  <a:pt x="3" y="104"/>
                </a:lnTo>
                <a:lnTo>
                  <a:pt x="3" y="103"/>
                </a:lnTo>
                <a:lnTo>
                  <a:pt x="3" y="101"/>
                </a:lnTo>
                <a:lnTo>
                  <a:pt x="3" y="99"/>
                </a:lnTo>
                <a:lnTo>
                  <a:pt x="3" y="94"/>
                </a:lnTo>
                <a:lnTo>
                  <a:pt x="3" y="89"/>
                </a:lnTo>
                <a:lnTo>
                  <a:pt x="3" y="80"/>
                </a:lnTo>
                <a:lnTo>
                  <a:pt x="3" y="79"/>
                </a:lnTo>
                <a:lnTo>
                  <a:pt x="3" y="75"/>
                </a:lnTo>
                <a:lnTo>
                  <a:pt x="3" y="73"/>
                </a:lnTo>
                <a:lnTo>
                  <a:pt x="3" y="73"/>
                </a:lnTo>
                <a:lnTo>
                  <a:pt x="3" y="70"/>
                </a:lnTo>
                <a:lnTo>
                  <a:pt x="3" y="65"/>
                </a:lnTo>
                <a:lnTo>
                  <a:pt x="3" y="61"/>
                </a:lnTo>
                <a:lnTo>
                  <a:pt x="5" y="60"/>
                </a:lnTo>
                <a:lnTo>
                  <a:pt x="5" y="55"/>
                </a:lnTo>
                <a:lnTo>
                  <a:pt x="5" y="53"/>
                </a:lnTo>
                <a:lnTo>
                  <a:pt x="5" y="51"/>
                </a:lnTo>
                <a:lnTo>
                  <a:pt x="5" y="48"/>
                </a:lnTo>
                <a:lnTo>
                  <a:pt x="5" y="43"/>
                </a:lnTo>
                <a:lnTo>
                  <a:pt x="5" y="39"/>
                </a:lnTo>
                <a:lnTo>
                  <a:pt x="5" y="37"/>
                </a:lnTo>
                <a:lnTo>
                  <a:pt x="5" y="34"/>
                </a:lnTo>
                <a:lnTo>
                  <a:pt x="5" y="30"/>
                </a:lnTo>
                <a:lnTo>
                  <a:pt x="5" y="29"/>
                </a:lnTo>
                <a:lnTo>
                  <a:pt x="5" y="27"/>
                </a:lnTo>
                <a:lnTo>
                  <a:pt x="5" y="25"/>
                </a:lnTo>
                <a:lnTo>
                  <a:pt x="5" y="20"/>
                </a:lnTo>
                <a:lnTo>
                  <a:pt x="5" y="18"/>
                </a:lnTo>
                <a:lnTo>
                  <a:pt x="5" y="13"/>
                </a:lnTo>
                <a:lnTo>
                  <a:pt x="5" y="10"/>
                </a:lnTo>
                <a:lnTo>
                  <a:pt x="5" y="3"/>
                </a:lnTo>
                <a:lnTo>
                  <a:pt x="5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5" name="Freeform 143"/>
          <p:cNvSpPr>
            <a:spLocks/>
          </p:cNvSpPr>
          <p:nvPr/>
        </p:nvSpPr>
        <p:spPr bwMode="auto">
          <a:xfrm>
            <a:off x="1287463" y="2181225"/>
            <a:ext cx="374650" cy="433388"/>
          </a:xfrm>
          <a:custGeom>
            <a:avLst/>
            <a:gdLst/>
            <a:ahLst/>
            <a:cxnLst>
              <a:cxn ang="0">
                <a:pos x="26" y="0"/>
              </a:cxn>
              <a:cxn ang="0">
                <a:pos x="62" y="1"/>
              </a:cxn>
              <a:cxn ang="0">
                <a:pos x="83" y="1"/>
              </a:cxn>
              <a:cxn ang="0">
                <a:pos x="93" y="1"/>
              </a:cxn>
              <a:cxn ang="0">
                <a:pos x="108" y="1"/>
              </a:cxn>
              <a:cxn ang="0">
                <a:pos x="119" y="1"/>
              </a:cxn>
              <a:cxn ang="0">
                <a:pos x="129" y="1"/>
              </a:cxn>
              <a:cxn ang="0">
                <a:pos x="146" y="1"/>
              </a:cxn>
              <a:cxn ang="0">
                <a:pos x="179" y="1"/>
              </a:cxn>
              <a:cxn ang="0">
                <a:pos x="201" y="3"/>
              </a:cxn>
              <a:cxn ang="0">
                <a:pos x="220" y="3"/>
              </a:cxn>
              <a:cxn ang="0">
                <a:pos x="236" y="5"/>
              </a:cxn>
              <a:cxn ang="0">
                <a:pos x="234" y="22"/>
              </a:cxn>
              <a:cxn ang="0">
                <a:pos x="232" y="57"/>
              </a:cxn>
              <a:cxn ang="0">
                <a:pos x="232" y="84"/>
              </a:cxn>
              <a:cxn ang="0">
                <a:pos x="232" y="117"/>
              </a:cxn>
              <a:cxn ang="0">
                <a:pos x="232" y="139"/>
              </a:cxn>
              <a:cxn ang="0">
                <a:pos x="231" y="161"/>
              </a:cxn>
              <a:cxn ang="0">
                <a:pos x="231" y="177"/>
              </a:cxn>
              <a:cxn ang="0">
                <a:pos x="231" y="196"/>
              </a:cxn>
              <a:cxn ang="0">
                <a:pos x="231" y="206"/>
              </a:cxn>
              <a:cxn ang="0">
                <a:pos x="231" y="217"/>
              </a:cxn>
              <a:cxn ang="0">
                <a:pos x="229" y="241"/>
              </a:cxn>
              <a:cxn ang="0">
                <a:pos x="229" y="268"/>
              </a:cxn>
              <a:cxn ang="0">
                <a:pos x="219" y="273"/>
              </a:cxn>
              <a:cxn ang="0">
                <a:pos x="208" y="273"/>
              </a:cxn>
              <a:cxn ang="0">
                <a:pos x="184" y="272"/>
              </a:cxn>
              <a:cxn ang="0">
                <a:pos x="170" y="270"/>
              </a:cxn>
              <a:cxn ang="0">
                <a:pos x="153" y="270"/>
              </a:cxn>
              <a:cxn ang="0">
                <a:pos x="139" y="270"/>
              </a:cxn>
              <a:cxn ang="0">
                <a:pos x="122" y="270"/>
              </a:cxn>
              <a:cxn ang="0">
                <a:pos x="100" y="270"/>
              </a:cxn>
              <a:cxn ang="0">
                <a:pos x="88" y="268"/>
              </a:cxn>
              <a:cxn ang="0">
                <a:pos x="71" y="268"/>
              </a:cxn>
              <a:cxn ang="0">
                <a:pos x="55" y="268"/>
              </a:cxn>
              <a:cxn ang="0">
                <a:pos x="48" y="268"/>
              </a:cxn>
              <a:cxn ang="0">
                <a:pos x="33" y="268"/>
              </a:cxn>
              <a:cxn ang="0">
                <a:pos x="17" y="268"/>
              </a:cxn>
              <a:cxn ang="0">
                <a:pos x="10" y="266"/>
              </a:cxn>
              <a:cxn ang="0">
                <a:pos x="0" y="256"/>
              </a:cxn>
              <a:cxn ang="0">
                <a:pos x="2" y="223"/>
              </a:cxn>
              <a:cxn ang="0">
                <a:pos x="2" y="199"/>
              </a:cxn>
              <a:cxn ang="0">
                <a:pos x="2" y="168"/>
              </a:cxn>
              <a:cxn ang="0">
                <a:pos x="2" y="149"/>
              </a:cxn>
              <a:cxn ang="0">
                <a:pos x="4" y="130"/>
              </a:cxn>
              <a:cxn ang="0">
                <a:pos x="4" y="110"/>
              </a:cxn>
              <a:cxn ang="0">
                <a:pos x="4" y="100"/>
              </a:cxn>
              <a:cxn ang="0">
                <a:pos x="5" y="77"/>
              </a:cxn>
              <a:cxn ang="0">
                <a:pos x="7" y="44"/>
              </a:cxn>
              <a:cxn ang="0">
                <a:pos x="7" y="31"/>
              </a:cxn>
              <a:cxn ang="0">
                <a:pos x="9" y="8"/>
              </a:cxn>
            </a:cxnLst>
            <a:rect l="0" t="0" r="r" b="b"/>
            <a:pathLst>
              <a:path w="236" h="273">
                <a:moveTo>
                  <a:pt x="9" y="0"/>
                </a:moveTo>
                <a:lnTo>
                  <a:pt x="16" y="0"/>
                </a:lnTo>
                <a:lnTo>
                  <a:pt x="19" y="0"/>
                </a:lnTo>
                <a:lnTo>
                  <a:pt x="26" y="0"/>
                </a:lnTo>
                <a:lnTo>
                  <a:pt x="33" y="1"/>
                </a:lnTo>
                <a:lnTo>
                  <a:pt x="36" y="1"/>
                </a:lnTo>
                <a:lnTo>
                  <a:pt x="43" y="1"/>
                </a:lnTo>
                <a:lnTo>
                  <a:pt x="62" y="1"/>
                </a:lnTo>
                <a:lnTo>
                  <a:pt x="67" y="1"/>
                </a:lnTo>
                <a:lnTo>
                  <a:pt x="69" y="1"/>
                </a:lnTo>
                <a:lnTo>
                  <a:pt x="79" y="1"/>
                </a:lnTo>
                <a:lnTo>
                  <a:pt x="83" y="1"/>
                </a:lnTo>
                <a:lnTo>
                  <a:pt x="84" y="1"/>
                </a:lnTo>
                <a:lnTo>
                  <a:pt x="88" y="1"/>
                </a:lnTo>
                <a:lnTo>
                  <a:pt x="91" y="1"/>
                </a:lnTo>
                <a:lnTo>
                  <a:pt x="93" y="1"/>
                </a:lnTo>
                <a:lnTo>
                  <a:pt x="98" y="1"/>
                </a:lnTo>
                <a:lnTo>
                  <a:pt x="103" y="1"/>
                </a:lnTo>
                <a:lnTo>
                  <a:pt x="108" y="1"/>
                </a:lnTo>
                <a:lnTo>
                  <a:pt x="108" y="1"/>
                </a:lnTo>
                <a:lnTo>
                  <a:pt x="110" y="1"/>
                </a:lnTo>
                <a:lnTo>
                  <a:pt x="114" y="1"/>
                </a:lnTo>
                <a:lnTo>
                  <a:pt x="117" y="1"/>
                </a:lnTo>
                <a:lnTo>
                  <a:pt x="119" y="1"/>
                </a:lnTo>
                <a:lnTo>
                  <a:pt x="120" y="1"/>
                </a:lnTo>
                <a:lnTo>
                  <a:pt x="122" y="1"/>
                </a:lnTo>
                <a:lnTo>
                  <a:pt x="127" y="1"/>
                </a:lnTo>
                <a:lnTo>
                  <a:pt x="129" y="1"/>
                </a:lnTo>
                <a:lnTo>
                  <a:pt x="134" y="1"/>
                </a:lnTo>
                <a:lnTo>
                  <a:pt x="136" y="1"/>
                </a:lnTo>
                <a:lnTo>
                  <a:pt x="139" y="1"/>
                </a:lnTo>
                <a:lnTo>
                  <a:pt x="146" y="1"/>
                </a:lnTo>
                <a:lnTo>
                  <a:pt x="160" y="1"/>
                </a:lnTo>
                <a:lnTo>
                  <a:pt x="169" y="1"/>
                </a:lnTo>
                <a:lnTo>
                  <a:pt x="174" y="1"/>
                </a:lnTo>
                <a:lnTo>
                  <a:pt x="179" y="1"/>
                </a:lnTo>
                <a:lnTo>
                  <a:pt x="186" y="1"/>
                </a:lnTo>
                <a:lnTo>
                  <a:pt x="189" y="1"/>
                </a:lnTo>
                <a:lnTo>
                  <a:pt x="191" y="3"/>
                </a:lnTo>
                <a:lnTo>
                  <a:pt x="201" y="3"/>
                </a:lnTo>
                <a:lnTo>
                  <a:pt x="212" y="3"/>
                </a:lnTo>
                <a:lnTo>
                  <a:pt x="213" y="3"/>
                </a:lnTo>
                <a:lnTo>
                  <a:pt x="213" y="3"/>
                </a:lnTo>
                <a:lnTo>
                  <a:pt x="220" y="3"/>
                </a:lnTo>
                <a:lnTo>
                  <a:pt x="224" y="5"/>
                </a:lnTo>
                <a:lnTo>
                  <a:pt x="229" y="5"/>
                </a:lnTo>
                <a:lnTo>
                  <a:pt x="234" y="5"/>
                </a:lnTo>
                <a:lnTo>
                  <a:pt x="236" y="5"/>
                </a:lnTo>
                <a:lnTo>
                  <a:pt x="234" y="10"/>
                </a:lnTo>
                <a:lnTo>
                  <a:pt x="234" y="14"/>
                </a:lnTo>
                <a:lnTo>
                  <a:pt x="234" y="20"/>
                </a:lnTo>
                <a:lnTo>
                  <a:pt x="234" y="22"/>
                </a:lnTo>
                <a:lnTo>
                  <a:pt x="234" y="39"/>
                </a:lnTo>
                <a:lnTo>
                  <a:pt x="234" y="46"/>
                </a:lnTo>
                <a:lnTo>
                  <a:pt x="234" y="53"/>
                </a:lnTo>
                <a:lnTo>
                  <a:pt x="232" y="57"/>
                </a:lnTo>
                <a:lnTo>
                  <a:pt x="232" y="62"/>
                </a:lnTo>
                <a:lnTo>
                  <a:pt x="232" y="63"/>
                </a:lnTo>
                <a:lnTo>
                  <a:pt x="232" y="72"/>
                </a:lnTo>
                <a:lnTo>
                  <a:pt x="232" y="84"/>
                </a:lnTo>
                <a:lnTo>
                  <a:pt x="232" y="98"/>
                </a:lnTo>
                <a:lnTo>
                  <a:pt x="232" y="108"/>
                </a:lnTo>
                <a:lnTo>
                  <a:pt x="232" y="112"/>
                </a:lnTo>
                <a:lnTo>
                  <a:pt x="232" y="117"/>
                </a:lnTo>
                <a:lnTo>
                  <a:pt x="232" y="122"/>
                </a:lnTo>
                <a:lnTo>
                  <a:pt x="232" y="124"/>
                </a:lnTo>
                <a:lnTo>
                  <a:pt x="232" y="134"/>
                </a:lnTo>
                <a:lnTo>
                  <a:pt x="232" y="139"/>
                </a:lnTo>
                <a:lnTo>
                  <a:pt x="231" y="146"/>
                </a:lnTo>
                <a:lnTo>
                  <a:pt x="231" y="151"/>
                </a:lnTo>
                <a:lnTo>
                  <a:pt x="231" y="160"/>
                </a:lnTo>
                <a:lnTo>
                  <a:pt x="231" y="161"/>
                </a:lnTo>
                <a:lnTo>
                  <a:pt x="231" y="168"/>
                </a:lnTo>
                <a:lnTo>
                  <a:pt x="231" y="170"/>
                </a:lnTo>
                <a:lnTo>
                  <a:pt x="231" y="174"/>
                </a:lnTo>
                <a:lnTo>
                  <a:pt x="231" y="177"/>
                </a:lnTo>
                <a:lnTo>
                  <a:pt x="231" y="179"/>
                </a:lnTo>
                <a:lnTo>
                  <a:pt x="231" y="182"/>
                </a:lnTo>
                <a:lnTo>
                  <a:pt x="231" y="184"/>
                </a:lnTo>
                <a:lnTo>
                  <a:pt x="231" y="196"/>
                </a:lnTo>
                <a:lnTo>
                  <a:pt x="231" y="198"/>
                </a:lnTo>
                <a:lnTo>
                  <a:pt x="231" y="199"/>
                </a:lnTo>
                <a:lnTo>
                  <a:pt x="231" y="204"/>
                </a:lnTo>
                <a:lnTo>
                  <a:pt x="231" y="206"/>
                </a:lnTo>
                <a:lnTo>
                  <a:pt x="231" y="208"/>
                </a:lnTo>
                <a:lnTo>
                  <a:pt x="231" y="213"/>
                </a:lnTo>
                <a:lnTo>
                  <a:pt x="231" y="215"/>
                </a:lnTo>
                <a:lnTo>
                  <a:pt x="231" y="217"/>
                </a:lnTo>
                <a:lnTo>
                  <a:pt x="231" y="218"/>
                </a:lnTo>
                <a:lnTo>
                  <a:pt x="231" y="222"/>
                </a:lnTo>
                <a:lnTo>
                  <a:pt x="231" y="223"/>
                </a:lnTo>
                <a:lnTo>
                  <a:pt x="229" y="241"/>
                </a:lnTo>
                <a:lnTo>
                  <a:pt x="229" y="251"/>
                </a:lnTo>
                <a:lnTo>
                  <a:pt x="229" y="258"/>
                </a:lnTo>
                <a:lnTo>
                  <a:pt x="229" y="263"/>
                </a:lnTo>
                <a:lnTo>
                  <a:pt x="229" y="268"/>
                </a:lnTo>
                <a:lnTo>
                  <a:pt x="229" y="270"/>
                </a:lnTo>
                <a:lnTo>
                  <a:pt x="229" y="273"/>
                </a:lnTo>
                <a:lnTo>
                  <a:pt x="229" y="273"/>
                </a:lnTo>
                <a:lnTo>
                  <a:pt x="219" y="273"/>
                </a:lnTo>
                <a:lnTo>
                  <a:pt x="213" y="273"/>
                </a:lnTo>
                <a:lnTo>
                  <a:pt x="212" y="273"/>
                </a:lnTo>
                <a:lnTo>
                  <a:pt x="210" y="273"/>
                </a:lnTo>
                <a:lnTo>
                  <a:pt x="208" y="273"/>
                </a:lnTo>
                <a:lnTo>
                  <a:pt x="206" y="273"/>
                </a:lnTo>
                <a:lnTo>
                  <a:pt x="200" y="273"/>
                </a:lnTo>
                <a:lnTo>
                  <a:pt x="193" y="272"/>
                </a:lnTo>
                <a:lnTo>
                  <a:pt x="184" y="272"/>
                </a:lnTo>
                <a:lnTo>
                  <a:pt x="184" y="272"/>
                </a:lnTo>
                <a:lnTo>
                  <a:pt x="176" y="272"/>
                </a:lnTo>
                <a:lnTo>
                  <a:pt x="172" y="270"/>
                </a:lnTo>
                <a:lnTo>
                  <a:pt x="170" y="270"/>
                </a:lnTo>
                <a:lnTo>
                  <a:pt x="163" y="270"/>
                </a:lnTo>
                <a:lnTo>
                  <a:pt x="162" y="270"/>
                </a:lnTo>
                <a:lnTo>
                  <a:pt x="153" y="270"/>
                </a:lnTo>
                <a:lnTo>
                  <a:pt x="153" y="270"/>
                </a:lnTo>
                <a:lnTo>
                  <a:pt x="151" y="270"/>
                </a:lnTo>
                <a:lnTo>
                  <a:pt x="150" y="270"/>
                </a:lnTo>
                <a:lnTo>
                  <a:pt x="148" y="270"/>
                </a:lnTo>
                <a:lnTo>
                  <a:pt x="139" y="270"/>
                </a:lnTo>
                <a:lnTo>
                  <a:pt x="138" y="270"/>
                </a:lnTo>
                <a:lnTo>
                  <a:pt x="136" y="270"/>
                </a:lnTo>
                <a:lnTo>
                  <a:pt x="126" y="270"/>
                </a:lnTo>
                <a:lnTo>
                  <a:pt x="122" y="270"/>
                </a:lnTo>
                <a:lnTo>
                  <a:pt x="114" y="270"/>
                </a:lnTo>
                <a:lnTo>
                  <a:pt x="112" y="270"/>
                </a:lnTo>
                <a:lnTo>
                  <a:pt x="102" y="270"/>
                </a:lnTo>
                <a:lnTo>
                  <a:pt x="100" y="270"/>
                </a:lnTo>
                <a:lnTo>
                  <a:pt x="95" y="268"/>
                </a:lnTo>
                <a:lnTo>
                  <a:pt x="93" y="268"/>
                </a:lnTo>
                <a:lnTo>
                  <a:pt x="91" y="268"/>
                </a:lnTo>
                <a:lnTo>
                  <a:pt x="88" y="268"/>
                </a:lnTo>
                <a:lnTo>
                  <a:pt x="84" y="268"/>
                </a:lnTo>
                <a:lnTo>
                  <a:pt x="83" y="268"/>
                </a:lnTo>
                <a:lnTo>
                  <a:pt x="79" y="268"/>
                </a:lnTo>
                <a:lnTo>
                  <a:pt x="71" y="268"/>
                </a:lnTo>
                <a:lnTo>
                  <a:pt x="64" y="268"/>
                </a:lnTo>
                <a:lnTo>
                  <a:pt x="62" y="268"/>
                </a:lnTo>
                <a:lnTo>
                  <a:pt x="57" y="268"/>
                </a:lnTo>
                <a:lnTo>
                  <a:pt x="55" y="268"/>
                </a:lnTo>
                <a:lnTo>
                  <a:pt x="53" y="268"/>
                </a:lnTo>
                <a:lnTo>
                  <a:pt x="52" y="268"/>
                </a:lnTo>
                <a:lnTo>
                  <a:pt x="50" y="268"/>
                </a:lnTo>
                <a:lnTo>
                  <a:pt x="48" y="268"/>
                </a:lnTo>
                <a:lnTo>
                  <a:pt x="47" y="268"/>
                </a:lnTo>
                <a:lnTo>
                  <a:pt x="43" y="268"/>
                </a:lnTo>
                <a:lnTo>
                  <a:pt x="40" y="268"/>
                </a:lnTo>
                <a:lnTo>
                  <a:pt x="33" y="268"/>
                </a:lnTo>
                <a:lnTo>
                  <a:pt x="31" y="268"/>
                </a:lnTo>
                <a:lnTo>
                  <a:pt x="29" y="268"/>
                </a:lnTo>
                <a:lnTo>
                  <a:pt x="21" y="268"/>
                </a:lnTo>
                <a:lnTo>
                  <a:pt x="17" y="268"/>
                </a:lnTo>
                <a:lnTo>
                  <a:pt x="17" y="266"/>
                </a:lnTo>
                <a:lnTo>
                  <a:pt x="16" y="266"/>
                </a:lnTo>
                <a:lnTo>
                  <a:pt x="12" y="266"/>
                </a:lnTo>
                <a:lnTo>
                  <a:pt x="10" y="266"/>
                </a:lnTo>
                <a:lnTo>
                  <a:pt x="7" y="266"/>
                </a:lnTo>
                <a:lnTo>
                  <a:pt x="2" y="266"/>
                </a:lnTo>
                <a:lnTo>
                  <a:pt x="0" y="266"/>
                </a:lnTo>
                <a:lnTo>
                  <a:pt x="0" y="256"/>
                </a:lnTo>
                <a:lnTo>
                  <a:pt x="0" y="244"/>
                </a:lnTo>
                <a:lnTo>
                  <a:pt x="0" y="239"/>
                </a:lnTo>
                <a:lnTo>
                  <a:pt x="2" y="234"/>
                </a:lnTo>
                <a:lnTo>
                  <a:pt x="2" y="223"/>
                </a:lnTo>
                <a:lnTo>
                  <a:pt x="2" y="217"/>
                </a:lnTo>
                <a:lnTo>
                  <a:pt x="2" y="208"/>
                </a:lnTo>
                <a:lnTo>
                  <a:pt x="2" y="201"/>
                </a:lnTo>
                <a:lnTo>
                  <a:pt x="2" y="199"/>
                </a:lnTo>
                <a:lnTo>
                  <a:pt x="2" y="192"/>
                </a:lnTo>
                <a:lnTo>
                  <a:pt x="2" y="186"/>
                </a:lnTo>
                <a:lnTo>
                  <a:pt x="2" y="182"/>
                </a:lnTo>
                <a:lnTo>
                  <a:pt x="2" y="168"/>
                </a:lnTo>
                <a:lnTo>
                  <a:pt x="2" y="167"/>
                </a:lnTo>
                <a:lnTo>
                  <a:pt x="2" y="158"/>
                </a:lnTo>
                <a:lnTo>
                  <a:pt x="2" y="155"/>
                </a:lnTo>
                <a:lnTo>
                  <a:pt x="2" y="149"/>
                </a:lnTo>
                <a:lnTo>
                  <a:pt x="2" y="144"/>
                </a:lnTo>
                <a:lnTo>
                  <a:pt x="2" y="134"/>
                </a:lnTo>
                <a:lnTo>
                  <a:pt x="4" y="134"/>
                </a:lnTo>
                <a:lnTo>
                  <a:pt x="4" y="130"/>
                </a:lnTo>
                <a:lnTo>
                  <a:pt x="4" y="122"/>
                </a:lnTo>
                <a:lnTo>
                  <a:pt x="4" y="122"/>
                </a:lnTo>
                <a:lnTo>
                  <a:pt x="4" y="117"/>
                </a:lnTo>
                <a:lnTo>
                  <a:pt x="4" y="110"/>
                </a:lnTo>
                <a:lnTo>
                  <a:pt x="4" y="108"/>
                </a:lnTo>
                <a:lnTo>
                  <a:pt x="4" y="105"/>
                </a:lnTo>
                <a:lnTo>
                  <a:pt x="4" y="101"/>
                </a:lnTo>
                <a:lnTo>
                  <a:pt x="4" y="100"/>
                </a:lnTo>
                <a:lnTo>
                  <a:pt x="4" y="93"/>
                </a:lnTo>
                <a:lnTo>
                  <a:pt x="4" y="91"/>
                </a:lnTo>
                <a:lnTo>
                  <a:pt x="4" y="89"/>
                </a:lnTo>
                <a:lnTo>
                  <a:pt x="5" y="77"/>
                </a:lnTo>
                <a:lnTo>
                  <a:pt x="5" y="65"/>
                </a:lnTo>
                <a:lnTo>
                  <a:pt x="7" y="51"/>
                </a:lnTo>
                <a:lnTo>
                  <a:pt x="7" y="50"/>
                </a:lnTo>
                <a:lnTo>
                  <a:pt x="7" y="44"/>
                </a:lnTo>
                <a:lnTo>
                  <a:pt x="7" y="41"/>
                </a:lnTo>
                <a:lnTo>
                  <a:pt x="7" y="34"/>
                </a:lnTo>
                <a:lnTo>
                  <a:pt x="7" y="32"/>
                </a:lnTo>
                <a:lnTo>
                  <a:pt x="7" y="31"/>
                </a:lnTo>
                <a:lnTo>
                  <a:pt x="9" y="22"/>
                </a:lnTo>
                <a:lnTo>
                  <a:pt x="9" y="17"/>
                </a:lnTo>
                <a:lnTo>
                  <a:pt x="9" y="10"/>
                </a:lnTo>
                <a:lnTo>
                  <a:pt x="9" y="8"/>
                </a:lnTo>
                <a:lnTo>
                  <a:pt x="9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09" name="Freeform 137"/>
          <p:cNvSpPr>
            <a:spLocks/>
          </p:cNvSpPr>
          <p:nvPr/>
        </p:nvSpPr>
        <p:spPr bwMode="auto">
          <a:xfrm>
            <a:off x="741363" y="1935163"/>
            <a:ext cx="560388" cy="561975"/>
          </a:xfrm>
          <a:custGeom>
            <a:avLst/>
            <a:gdLst/>
            <a:ahLst/>
            <a:cxnLst>
              <a:cxn ang="0">
                <a:pos x="335" y="43"/>
              </a:cxn>
              <a:cxn ang="0">
                <a:pos x="334" y="81"/>
              </a:cxn>
              <a:cxn ang="0">
                <a:pos x="348" y="107"/>
              </a:cxn>
              <a:cxn ang="0">
                <a:pos x="348" y="139"/>
              </a:cxn>
              <a:cxn ang="0">
                <a:pos x="348" y="155"/>
              </a:cxn>
              <a:cxn ang="0">
                <a:pos x="351" y="186"/>
              </a:cxn>
              <a:cxn ang="0">
                <a:pos x="349" y="220"/>
              </a:cxn>
              <a:cxn ang="0">
                <a:pos x="348" y="260"/>
              </a:cxn>
              <a:cxn ang="0">
                <a:pos x="348" y="289"/>
              </a:cxn>
              <a:cxn ang="0">
                <a:pos x="346" y="323"/>
              </a:cxn>
              <a:cxn ang="0">
                <a:pos x="329" y="354"/>
              </a:cxn>
              <a:cxn ang="0">
                <a:pos x="315" y="354"/>
              </a:cxn>
              <a:cxn ang="0">
                <a:pos x="296" y="353"/>
              </a:cxn>
              <a:cxn ang="0">
                <a:pos x="265" y="353"/>
              </a:cxn>
              <a:cxn ang="0">
                <a:pos x="237" y="353"/>
              </a:cxn>
              <a:cxn ang="0">
                <a:pos x="210" y="353"/>
              </a:cxn>
              <a:cxn ang="0">
                <a:pos x="189" y="351"/>
              </a:cxn>
              <a:cxn ang="0">
                <a:pos x="150" y="349"/>
              </a:cxn>
              <a:cxn ang="0">
                <a:pos x="108" y="347"/>
              </a:cxn>
              <a:cxn ang="0">
                <a:pos x="84" y="344"/>
              </a:cxn>
              <a:cxn ang="0">
                <a:pos x="83" y="339"/>
              </a:cxn>
              <a:cxn ang="0">
                <a:pos x="81" y="339"/>
              </a:cxn>
              <a:cxn ang="0">
                <a:pos x="76" y="339"/>
              </a:cxn>
              <a:cxn ang="0">
                <a:pos x="76" y="332"/>
              </a:cxn>
              <a:cxn ang="0">
                <a:pos x="76" y="329"/>
              </a:cxn>
              <a:cxn ang="0">
                <a:pos x="77" y="323"/>
              </a:cxn>
              <a:cxn ang="0">
                <a:pos x="74" y="316"/>
              </a:cxn>
              <a:cxn ang="0">
                <a:pos x="77" y="315"/>
              </a:cxn>
              <a:cxn ang="0">
                <a:pos x="74" y="311"/>
              </a:cxn>
              <a:cxn ang="0">
                <a:pos x="72" y="306"/>
              </a:cxn>
              <a:cxn ang="0">
                <a:pos x="71" y="298"/>
              </a:cxn>
              <a:cxn ang="0">
                <a:pos x="74" y="291"/>
              </a:cxn>
              <a:cxn ang="0">
                <a:pos x="76" y="284"/>
              </a:cxn>
              <a:cxn ang="0">
                <a:pos x="76" y="273"/>
              </a:cxn>
              <a:cxn ang="0">
                <a:pos x="79" y="267"/>
              </a:cxn>
              <a:cxn ang="0">
                <a:pos x="77" y="261"/>
              </a:cxn>
              <a:cxn ang="0">
                <a:pos x="74" y="258"/>
              </a:cxn>
              <a:cxn ang="0">
                <a:pos x="72" y="258"/>
              </a:cxn>
              <a:cxn ang="0">
                <a:pos x="74" y="251"/>
              </a:cxn>
              <a:cxn ang="0">
                <a:pos x="74" y="246"/>
              </a:cxn>
              <a:cxn ang="0">
                <a:pos x="38" y="246"/>
              </a:cxn>
              <a:cxn ang="0">
                <a:pos x="10" y="222"/>
              </a:cxn>
              <a:cxn ang="0">
                <a:pos x="12" y="175"/>
              </a:cxn>
              <a:cxn ang="0">
                <a:pos x="14" y="127"/>
              </a:cxn>
              <a:cxn ang="0">
                <a:pos x="4" y="76"/>
              </a:cxn>
              <a:cxn ang="0">
                <a:pos x="0" y="41"/>
              </a:cxn>
              <a:cxn ang="0">
                <a:pos x="2" y="10"/>
              </a:cxn>
              <a:cxn ang="0">
                <a:pos x="24" y="2"/>
              </a:cxn>
              <a:cxn ang="0">
                <a:pos x="50" y="2"/>
              </a:cxn>
              <a:cxn ang="0">
                <a:pos x="71" y="3"/>
              </a:cxn>
              <a:cxn ang="0">
                <a:pos x="96" y="5"/>
              </a:cxn>
              <a:cxn ang="0">
                <a:pos x="126" y="5"/>
              </a:cxn>
              <a:cxn ang="0">
                <a:pos x="165" y="7"/>
              </a:cxn>
              <a:cxn ang="0">
                <a:pos x="206" y="7"/>
              </a:cxn>
              <a:cxn ang="0">
                <a:pos x="237" y="9"/>
              </a:cxn>
              <a:cxn ang="0">
                <a:pos x="277" y="10"/>
              </a:cxn>
              <a:cxn ang="0">
                <a:pos x="298" y="10"/>
              </a:cxn>
              <a:cxn ang="0">
                <a:pos x="320" y="12"/>
              </a:cxn>
            </a:cxnLst>
            <a:rect l="0" t="0" r="r" b="b"/>
            <a:pathLst>
              <a:path w="353" h="354">
                <a:moveTo>
                  <a:pt x="335" y="12"/>
                </a:moveTo>
                <a:lnTo>
                  <a:pt x="335" y="21"/>
                </a:lnTo>
                <a:lnTo>
                  <a:pt x="335" y="21"/>
                </a:lnTo>
                <a:lnTo>
                  <a:pt x="335" y="22"/>
                </a:lnTo>
                <a:lnTo>
                  <a:pt x="335" y="33"/>
                </a:lnTo>
                <a:lnTo>
                  <a:pt x="335" y="38"/>
                </a:lnTo>
                <a:lnTo>
                  <a:pt x="335" y="43"/>
                </a:lnTo>
                <a:lnTo>
                  <a:pt x="335" y="52"/>
                </a:lnTo>
                <a:lnTo>
                  <a:pt x="335" y="55"/>
                </a:lnTo>
                <a:lnTo>
                  <a:pt x="335" y="67"/>
                </a:lnTo>
                <a:lnTo>
                  <a:pt x="335" y="67"/>
                </a:lnTo>
                <a:lnTo>
                  <a:pt x="334" y="77"/>
                </a:lnTo>
                <a:lnTo>
                  <a:pt x="334" y="81"/>
                </a:lnTo>
                <a:lnTo>
                  <a:pt x="334" y="81"/>
                </a:lnTo>
                <a:lnTo>
                  <a:pt x="334" y="88"/>
                </a:lnTo>
                <a:lnTo>
                  <a:pt x="339" y="89"/>
                </a:lnTo>
                <a:lnTo>
                  <a:pt x="344" y="89"/>
                </a:lnTo>
                <a:lnTo>
                  <a:pt x="348" y="89"/>
                </a:lnTo>
                <a:lnTo>
                  <a:pt x="348" y="100"/>
                </a:lnTo>
                <a:lnTo>
                  <a:pt x="348" y="103"/>
                </a:lnTo>
                <a:lnTo>
                  <a:pt x="348" y="107"/>
                </a:lnTo>
                <a:lnTo>
                  <a:pt x="348" y="108"/>
                </a:lnTo>
                <a:lnTo>
                  <a:pt x="348" y="110"/>
                </a:lnTo>
                <a:lnTo>
                  <a:pt x="348" y="122"/>
                </a:lnTo>
                <a:lnTo>
                  <a:pt x="348" y="127"/>
                </a:lnTo>
                <a:lnTo>
                  <a:pt x="348" y="132"/>
                </a:lnTo>
                <a:lnTo>
                  <a:pt x="348" y="138"/>
                </a:lnTo>
                <a:lnTo>
                  <a:pt x="348" y="139"/>
                </a:lnTo>
                <a:lnTo>
                  <a:pt x="348" y="141"/>
                </a:lnTo>
                <a:lnTo>
                  <a:pt x="348" y="141"/>
                </a:lnTo>
                <a:lnTo>
                  <a:pt x="348" y="143"/>
                </a:lnTo>
                <a:lnTo>
                  <a:pt x="348" y="148"/>
                </a:lnTo>
                <a:lnTo>
                  <a:pt x="346" y="153"/>
                </a:lnTo>
                <a:lnTo>
                  <a:pt x="346" y="155"/>
                </a:lnTo>
                <a:lnTo>
                  <a:pt x="348" y="155"/>
                </a:lnTo>
                <a:lnTo>
                  <a:pt x="351" y="155"/>
                </a:lnTo>
                <a:lnTo>
                  <a:pt x="353" y="155"/>
                </a:lnTo>
                <a:lnTo>
                  <a:pt x="353" y="163"/>
                </a:lnTo>
                <a:lnTo>
                  <a:pt x="353" y="165"/>
                </a:lnTo>
                <a:lnTo>
                  <a:pt x="353" y="172"/>
                </a:lnTo>
                <a:lnTo>
                  <a:pt x="353" y="177"/>
                </a:lnTo>
                <a:lnTo>
                  <a:pt x="351" y="186"/>
                </a:lnTo>
                <a:lnTo>
                  <a:pt x="351" y="187"/>
                </a:lnTo>
                <a:lnTo>
                  <a:pt x="351" y="189"/>
                </a:lnTo>
                <a:lnTo>
                  <a:pt x="351" y="196"/>
                </a:lnTo>
                <a:lnTo>
                  <a:pt x="351" y="199"/>
                </a:lnTo>
                <a:lnTo>
                  <a:pt x="351" y="205"/>
                </a:lnTo>
                <a:lnTo>
                  <a:pt x="351" y="206"/>
                </a:lnTo>
                <a:lnTo>
                  <a:pt x="349" y="220"/>
                </a:lnTo>
                <a:lnTo>
                  <a:pt x="349" y="232"/>
                </a:lnTo>
                <a:lnTo>
                  <a:pt x="348" y="244"/>
                </a:lnTo>
                <a:lnTo>
                  <a:pt x="348" y="246"/>
                </a:lnTo>
                <a:lnTo>
                  <a:pt x="348" y="248"/>
                </a:lnTo>
                <a:lnTo>
                  <a:pt x="348" y="255"/>
                </a:lnTo>
                <a:lnTo>
                  <a:pt x="348" y="256"/>
                </a:lnTo>
                <a:lnTo>
                  <a:pt x="348" y="260"/>
                </a:lnTo>
                <a:lnTo>
                  <a:pt x="348" y="263"/>
                </a:lnTo>
                <a:lnTo>
                  <a:pt x="348" y="265"/>
                </a:lnTo>
                <a:lnTo>
                  <a:pt x="348" y="272"/>
                </a:lnTo>
                <a:lnTo>
                  <a:pt x="348" y="277"/>
                </a:lnTo>
                <a:lnTo>
                  <a:pt x="348" y="277"/>
                </a:lnTo>
                <a:lnTo>
                  <a:pt x="348" y="285"/>
                </a:lnTo>
                <a:lnTo>
                  <a:pt x="348" y="289"/>
                </a:lnTo>
                <a:lnTo>
                  <a:pt x="346" y="289"/>
                </a:lnTo>
                <a:lnTo>
                  <a:pt x="346" y="299"/>
                </a:lnTo>
                <a:lnTo>
                  <a:pt x="346" y="304"/>
                </a:lnTo>
                <a:lnTo>
                  <a:pt x="346" y="310"/>
                </a:lnTo>
                <a:lnTo>
                  <a:pt x="346" y="313"/>
                </a:lnTo>
                <a:lnTo>
                  <a:pt x="346" y="322"/>
                </a:lnTo>
                <a:lnTo>
                  <a:pt x="346" y="323"/>
                </a:lnTo>
                <a:lnTo>
                  <a:pt x="346" y="337"/>
                </a:lnTo>
                <a:lnTo>
                  <a:pt x="346" y="341"/>
                </a:lnTo>
                <a:lnTo>
                  <a:pt x="346" y="347"/>
                </a:lnTo>
                <a:lnTo>
                  <a:pt x="346" y="354"/>
                </a:lnTo>
                <a:lnTo>
                  <a:pt x="334" y="354"/>
                </a:lnTo>
                <a:lnTo>
                  <a:pt x="330" y="354"/>
                </a:lnTo>
                <a:lnTo>
                  <a:pt x="329" y="354"/>
                </a:lnTo>
                <a:lnTo>
                  <a:pt x="327" y="354"/>
                </a:lnTo>
                <a:lnTo>
                  <a:pt x="323" y="354"/>
                </a:lnTo>
                <a:lnTo>
                  <a:pt x="322" y="354"/>
                </a:lnTo>
                <a:lnTo>
                  <a:pt x="318" y="354"/>
                </a:lnTo>
                <a:lnTo>
                  <a:pt x="317" y="354"/>
                </a:lnTo>
                <a:lnTo>
                  <a:pt x="317" y="354"/>
                </a:lnTo>
                <a:lnTo>
                  <a:pt x="315" y="354"/>
                </a:lnTo>
                <a:lnTo>
                  <a:pt x="313" y="354"/>
                </a:lnTo>
                <a:lnTo>
                  <a:pt x="311" y="353"/>
                </a:lnTo>
                <a:lnTo>
                  <a:pt x="308" y="353"/>
                </a:lnTo>
                <a:lnTo>
                  <a:pt x="306" y="353"/>
                </a:lnTo>
                <a:lnTo>
                  <a:pt x="301" y="353"/>
                </a:lnTo>
                <a:lnTo>
                  <a:pt x="299" y="353"/>
                </a:lnTo>
                <a:lnTo>
                  <a:pt x="296" y="353"/>
                </a:lnTo>
                <a:lnTo>
                  <a:pt x="292" y="353"/>
                </a:lnTo>
                <a:lnTo>
                  <a:pt x="286" y="353"/>
                </a:lnTo>
                <a:lnTo>
                  <a:pt x="280" y="353"/>
                </a:lnTo>
                <a:lnTo>
                  <a:pt x="279" y="353"/>
                </a:lnTo>
                <a:lnTo>
                  <a:pt x="272" y="353"/>
                </a:lnTo>
                <a:lnTo>
                  <a:pt x="270" y="353"/>
                </a:lnTo>
                <a:lnTo>
                  <a:pt x="265" y="353"/>
                </a:lnTo>
                <a:lnTo>
                  <a:pt x="263" y="353"/>
                </a:lnTo>
                <a:lnTo>
                  <a:pt x="262" y="353"/>
                </a:lnTo>
                <a:lnTo>
                  <a:pt x="260" y="353"/>
                </a:lnTo>
                <a:lnTo>
                  <a:pt x="256" y="353"/>
                </a:lnTo>
                <a:lnTo>
                  <a:pt x="253" y="353"/>
                </a:lnTo>
                <a:lnTo>
                  <a:pt x="241" y="353"/>
                </a:lnTo>
                <a:lnTo>
                  <a:pt x="237" y="353"/>
                </a:lnTo>
                <a:lnTo>
                  <a:pt x="232" y="353"/>
                </a:lnTo>
                <a:lnTo>
                  <a:pt x="225" y="353"/>
                </a:lnTo>
                <a:lnTo>
                  <a:pt x="225" y="353"/>
                </a:lnTo>
                <a:lnTo>
                  <a:pt x="220" y="353"/>
                </a:lnTo>
                <a:lnTo>
                  <a:pt x="217" y="353"/>
                </a:lnTo>
                <a:lnTo>
                  <a:pt x="215" y="353"/>
                </a:lnTo>
                <a:lnTo>
                  <a:pt x="210" y="353"/>
                </a:lnTo>
                <a:lnTo>
                  <a:pt x="210" y="353"/>
                </a:lnTo>
                <a:lnTo>
                  <a:pt x="206" y="353"/>
                </a:lnTo>
                <a:lnTo>
                  <a:pt x="203" y="353"/>
                </a:lnTo>
                <a:lnTo>
                  <a:pt x="200" y="351"/>
                </a:lnTo>
                <a:lnTo>
                  <a:pt x="196" y="351"/>
                </a:lnTo>
                <a:lnTo>
                  <a:pt x="193" y="351"/>
                </a:lnTo>
                <a:lnTo>
                  <a:pt x="189" y="351"/>
                </a:lnTo>
                <a:lnTo>
                  <a:pt x="186" y="351"/>
                </a:lnTo>
                <a:lnTo>
                  <a:pt x="179" y="351"/>
                </a:lnTo>
                <a:lnTo>
                  <a:pt x="172" y="351"/>
                </a:lnTo>
                <a:lnTo>
                  <a:pt x="165" y="349"/>
                </a:lnTo>
                <a:lnTo>
                  <a:pt x="162" y="349"/>
                </a:lnTo>
                <a:lnTo>
                  <a:pt x="151" y="349"/>
                </a:lnTo>
                <a:lnTo>
                  <a:pt x="150" y="349"/>
                </a:lnTo>
                <a:lnTo>
                  <a:pt x="145" y="349"/>
                </a:lnTo>
                <a:lnTo>
                  <a:pt x="139" y="349"/>
                </a:lnTo>
                <a:lnTo>
                  <a:pt x="133" y="349"/>
                </a:lnTo>
                <a:lnTo>
                  <a:pt x="129" y="349"/>
                </a:lnTo>
                <a:lnTo>
                  <a:pt x="127" y="349"/>
                </a:lnTo>
                <a:lnTo>
                  <a:pt x="112" y="347"/>
                </a:lnTo>
                <a:lnTo>
                  <a:pt x="108" y="347"/>
                </a:lnTo>
                <a:lnTo>
                  <a:pt x="100" y="347"/>
                </a:lnTo>
                <a:lnTo>
                  <a:pt x="90" y="347"/>
                </a:lnTo>
                <a:lnTo>
                  <a:pt x="88" y="347"/>
                </a:lnTo>
                <a:lnTo>
                  <a:pt x="88" y="346"/>
                </a:lnTo>
                <a:lnTo>
                  <a:pt x="86" y="346"/>
                </a:lnTo>
                <a:lnTo>
                  <a:pt x="86" y="344"/>
                </a:lnTo>
                <a:lnTo>
                  <a:pt x="84" y="344"/>
                </a:lnTo>
                <a:lnTo>
                  <a:pt x="83" y="344"/>
                </a:lnTo>
                <a:lnTo>
                  <a:pt x="81" y="344"/>
                </a:lnTo>
                <a:lnTo>
                  <a:pt x="83" y="342"/>
                </a:lnTo>
                <a:lnTo>
                  <a:pt x="84" y="342"/>
                </a:lnTo>
                <a:lnTo>
                  <a:pt x="84" y="341"/>
                </a:lnTo>
                <a:lnTo>
                  <a:pt x="84" y="339"/>
                </a:lnTo>
                <a:lnTo>
                  <a:pt x="83" y="339"/>
                </a:lnTo>
                <a:lnTo>
                  <a:pt x="83" y="341"/>
                </a:lnTo>
                <a:lnTo>
                  <a:pt x="83" y="342"/>
                </a:lnTo>
                <a:lnTo>
                  <a:pt x="81" y="342"/>
                </a:lnTo>
                <a:lnTo>
                  <a:pt x="79" y="342"/>
                </a:lnTo>
                <a:lnTo>
                  <a:pt x="79" y="341"/>
                </a:lnTo>
                <a:lnTo>
                  <a:pt x="81" y="341"/>
                </a:lnTo>
                <a:lnTo>
                  <a:pt x="81" y="339"/>
                </a:lnTo>
                <a:lnTo>
                  <a:pt x="81" y="337"/>
                </a:lnTo>
                <a:lnTo>
                  <a:pt x="79" y="337"/>
                </a:lnTo>
                <a:lnTo>
                  <a:pt x="79" y="339"/>
                </a:lnTo>
                <a:lnTo>
                  <a:pt x="77" y="339"/>
                </a:lnTo>
                <a:lnTo>
                  <a:pt x="77" y="341"/>
                </a:lnTo>
                <a:lnTo>
                  <a:pt x="77" y="339"/>
                </a:lnTo>
                <a:lnTo>
                  <a:pt x="76" y="339"/>
                </a:lnTo>
                <a:lnTo>
                  <a:pt x="77" y="339"/>
                </a:lnTo>
                <a:lnTo>
                  <a:pt x="77" y="337"/>
                </a:lnTo>
                <a:lnTo>
                  <a:pt x="76" y="337"/>
                </a:lnTo>
                <a:lnTo>
                  <a:pt x="76" y="337"/>
                </a:lnTo>
                <a:lnTo>
                  <a:pt x="77" y="337"/>
                </a:lnTo>
                <a:lnTo>
                  <a:pt x="77" y="335"/>
                </a:lnTo>
                <a:lnTo>
                  <a:pt x="76" y="332"/>
                </a:lnTo>
                <a:lnTo>
                  <a:pt x="76" y="334"/>
                </a:lnTo>
                <a:lnTo>
                  <a:pt x="77" y="334"/>
                </a:lnTo>
                <a:lnTo>
                  <a:pt x="77" y="332"/>
                </a:lnTo>
                <a:lnTo>
                  <a:pt x="77" y="330"/>
                </a:lnTo>
                <a:lnTo>
                  <a:pt x="76" y="330"/>
                </a:lnTo>
                <a:lnTo>
                  <a:pt x="76" y="330"/>
                </a:lnTo>
                <a:lnTo>
                  <a:pt x="76" y="329"/>
                </a:lnTo>
                <a:lnTo>
                  <a:pt x="76" y="329"/>
                </a:lnTo>
                <a:lnTo>
                  <a:pt x="76" y="327"/>
                </a:lnTo>
                <a:lnTo>
                  <a:pt x="77" y="327"/>
                </a:lnTo>
                <a:lnTo>
                  <a:pt x="76" y="325"/>
                </a:lnTo>
                <a:lnTo>
                  <a:pt x="76" y="323"/>
                </a:lnTo>
                <a:lnTo>
                  <a:pt x="77" y="323"/>
                </a:lnTo>
                <a:lnTo>
                  <a:pt x="77" y="323"/>
                </a:lnTo>
                <a:lnTo>
                  <a:pt x="76" y="323"/>
                </a:lnTo>
                <a:lnTo>
                  <a:pt x="76" y="322"/>
                </a:lnTo>
                <a:lnTo>
                  <a:pt x="76" y="320"/>
                </a:lnTo>
                <a:lnTo>
                  <a:pt x="76" y="320"/>
                </a:lnTo>
                <a:lnTo>
                  <a:pt x="74" y="320"/>
                </a:lnTo>
                <a:lnTo>
                  <a:pt x="74" y="318"/>
                </a:lnTo>
                <a:lnTo>
                  <a:pt x="74" y="316"/>
                </a:lnTo>
                <a:lnTo>
                  <a:pt x="76" y="316"/>
                </a:lnTo>
                <a:lnTo>
                  <a:pt x="76" y="318"/>
                </a:lnTo>
                <a:lnTo>
                  <a:pt x="76" y="318"/>
                </a:lnTo>
                <a:lnTo>
                  <a:pt x="76" y="316"/>
                </a:lnTo>
                <a:lnTo>
                  <a:pt x="76" y="316"/>
                </a:lnTo>
                <a:lnTo>
                  <a:pt x="76" y="315"/>
                </a:lnTo>
                <a:lnTo>
                  <a:pt x="77" y="315"/>
                </a:lnTo>
                <a:lnTo>
                  <a:pt x="77" y="313"/>
                </a:lnTo>
                <a:lnTo>
                  <a:pt x="76" y="313"/>
                </a:lnTo>
                <a:lnTo>
                  <a:pt x="76" y="311"/>
                </a:lnTo>
                <a:lnTo>
                  <a:pt x="76" y="310"/>
                </a:lnTo>
                <a:lnTo>
                  <a:pt x="76" y="310"/>
                </a:lnTo>
                <a:lnTo>
                  <a:pt x="76" y="311"/>
                </a:lnTo>
                <a:lnTo>
                  <a:pt x="74" y="311"/>
                </a:lnTo>
                <a:lnTo>
                  <a:pt x="74" y="310"/>
                </a:lnTo>
                <a:lnTo>
                  <a:pt x="76" y="310"/>
                </a:lnTo>
                <a:lnTo>
                  <a:pt x="76" y="308"/>
                </a:lnTo>
                <a:lnTo>
                  <a:pt x="74" y="308"/>
                </a:lnTo>
                <a:lnTo>
                  <a:pt x="72" y="308"/>
                </a:lnTo>
                <a:lnTo>
                  <a:pt x="72" y="308"/>
                </a:lnTo>
                <a:lnTo>
                  <a:pt x="72" y="306"/>
                </a:lnTo>
                <a:lnTo>
                  <a:pt x="72" y="304"/>
                </a:lnTo>
                <a:lnTo>
                  <a:pt x="72" y="303"/>
                </a:lnTo>
                <a:lnTo>
                  <a:pt x="71" y="303"/>
                </a:lnTo>
                <a:lnTo>
                  <a:pt x="71" y="301"/>
                </a:lnTo>
                <a:lnTo>
                  <a:pt x="71" y="299"/>
                </a:lnTo>
                <a:lnTo>
                  <a:pt x="72" y="299"/>
                </a:lnTo>
                <a:lnTo>
                  <a:pt x="71" y="298"/>
                </a:lnTo>
                <a:lnTo>
                  <a:pt x="72" y="296"/>
                </a:lnTo>
                <a:lnTo>
                  <a:pt x="71" y="296"/>
                </a:lnTo>
                <a:lnTo>
                  <a:pt x="72" y="294"/>
                </a:lnTo>
                <a:lnTo>
                  <a:pt x="72" y="292"/>
                </a:lnTo>
                <a:lnTo>
                  <a:pt x="74" y="292"/>
                </a:lnTo>
                <a:lnTo>
                  <a:pt x="74" y="292"/>
                </a:lnTo>
                <a:lnTo>
                  <a:pt x="74" y="291"/>
                </a:lnTo>
                <a:lnTo>
                  <a:pt x="74" y="289"/>
                </a:lnTo>
                <a:lnTo>
                  <a:pt x="76" y="289"/>
                </a:lnTo>
                <a:lnTo>
                  <a:pt x="76" y="289"/>
                </a:lnTo>
                <a:lnTo>
                  <a:pt x="76" y="287"/>
                </a:lnTo>
                <a:lnTo>
                  <a:pt x="76" y="285"/>
                </a:lnTo>
                <a:lnTo>
                  <a:pt x="76" y="285"/>
                </a:lnTo>
                <a:lnTo>
                  <a:pt x="76" y="284"/>
                </a:lnTo>
                <a:lnTo>
                  <a:pt x="76" y="282"/>
                </a:lnTo>
                <a:lnTo>
                  <a:pt x="76" y="280"/>
                </a:lnTo>
                <a:lnTo>
                  <a:pt x="76" y="279"/>
                </a:lnTo>
                <a:lnTo>
                  <a:pt x="76" y="277"/>
                </a:lnTo>
                <a:lnTo>
                  <a:pt x="76" y="277"/>
                </a:lnTo>
                <a:lnTo>
                  <a:pt x="76" y="275"/>
                </a:lnTo>
                <a:lnTo>
                  <a:pt x="76" y="273"/>
                </a:lnTo>
                <a:lnTo>
                  <a:pt x="76" y="272"/>
                </a:lnTo>
                <a:lnTo>
                  <a:pt x="76" y="270"/>
                </a:lnTo>
                <a:lnTo>
                  <a:pt x="76" y="270"/>
                </a:lnTo>
                <a:lnTo>
                  <a:pt x="76" y="268"/>
                </a:lnTo>
                <a:lnTo>
                  <a:pt x="77" y="268"/>
                </a:lnTo>
                <a:lnTo>
                  <a:pt x="77" y="267"/>
                </a:lnTo>
                <a:lnTo>
                  <a:pt x="79" y="267"/>
                </a:lnTo>
                <a:lnTo>
                  <a:pt x="79" y="265"/>
                </a:lnTo>
                <a:lnTo>
                  <a:pt x="79" y="263"/>
                </a:lnTo>
                <a:lnTo>
                  <a:pt x="81" y="263"/>
                </a:lnTo>
                <a:lnTo>
                  <a:pt x="81" y="261"/>
                </a:lnTo>
                <a:lnTo>
                  <a:pt x="79" y="261"/>
                </a:lnTo>
                <a:lnTo>
                  <a:pt x="79" y="261"/>
                </a:lnTo>
                <a:lnTo>
                  <a:pt x="77" y="261"/>
                </a:lnTo>
                <a:lnTo>
                  <a:pt x="77" y="260"/>
                </a:lnTo>
                <a:lnTo>
                  <a:pt x="76" y="260"/>
                </a:lnTo>
                <a:lnTo>
                  <a:pt x="76" y="258"/>
                </a:lnTo>
                <a:lnTo>
                  <a:pt x="76" y="256"/>
                </a:lnTo>
                <a:lnTo>
                  <a:pt x="76" y="256"/>
                </a:lnTo>
                <a:lnTo>
                  <a:pt x="74" y="256"/>
                </a:lnTo>
                <a:lnTo>
                  <a:pt x="74" y="258"/>
                </a:lnTo>
                <a:lnTo>
                  <a:pt x="76" y="258"/>
                </a:lnTo>
                <a:lnTo>
                  <a:pt x="76" y="260"/>
                </a:lnTo>
                <a:lnTo>
                  <a:pt x="76" y="261"/>
                </a:lnTo>
                <a:lnTo>
                  <a:pt x="74" y="261"/>
                </a:lnTo>
                <a:lnTo>
                  <a:pt x="74" y="260"/>
                </a:lnTo>
                <a:lnTo>
                  <a:pt x="72" y="260"/>
                </a:lnTo>
                <a:lnTo>
                  <a:pt x="72" y="258"/>
                </a:lnTo>
                <a:lnTo>
                  <a:pt x="72" y="256"/>
                </a:lnTo>
                <a:lnTo>
                  <a:pt x="72" y="255"/>
                </a:lnTo>
                <a:lnTo>
                  <a:pt x="71" y="255"/>
                </a:lnTo>
                <a:lnTo>
                  <a:pt x="71" y="253"/>
                </a:lnTo>
                <a:lnTo>
                  <a:pt x="71" y="251"/>
                </a:lnTo>
                <a:lnTo>
                  <a:pt x="72" y="251"/>
                </a:lnTo>
                <a:lnTo>
                  <a:pt x="74" y="251"/>
                </a:lnTo>
                <a:lnTo>
                  <a:pt x="76" y="251"/>
                </a:lnTo>
                <a:lnTo>
                  <a:pt x="76" y="249"/>
                </a:lnTo>
                <a:lnTo>
                  <a:pt x="76" y="248"/>
                </a:lnTo>
                <a:lnTo>
                  <a:pt x="74" y="248"/>
                </a:lnTo>
                <a:lnTo>
                  <a:pt x="72" y="248"/>
                </a:lnTo>
                <a:lnTo>
                  <a:pt x="72" y="248"/>
                </a:lnTo>
                <a:lnTo>
                  <a:pt x="74" y="246"/>
                </a:lnTo>
                <a:lnTo>
                  <a:pt x="67" y="246"/>
                </a:lnTo>
                <a:lnTo>
                  <a:pt x="64" y="246"/>
                </a:lnTo>
                <a:lnTo>
                  <a:pt x="53" y="246"/>
                </a:lnTo>
                <a:lnTo>
                  <a:pt x="43" y="246"/>
                </a:lnTo>
                <a:lnTo>
                  <a:pt x="41" y="246"/>
                </a:lnTo>
                <a:lnTo>
                  <a:pt x="40" y="246"/>
                </a:lnTo>
                <a:lnTo>
                  <a:pt x="38" y="246"/>
                </a:lnTo>
                <a:lnTo>
                  <a:pt x="31" y="246"/>
                </a:lnTo>
                <a:lnTo>
                  <a:pt x="26" y="244"/>
                </a:lnTo>
                <a:lnTo>
                  <a:pt x="19" y="244"/>
                </a:lnTo>
                <a:lnTo>
                  <a:pt x="9" y="244"/>
                </a:lnTo>
                <a:lnTo>
                  <a:pt x="9" y="242"/>
                </a:lnTo>
                <a:lnTo>
                  <a:pt x="9" y="232"/>
                </a:lnTo>
                <a:lnTo>
                  <a:pt x="10" y="222"/>
                </a:lnTo>
                <a:lnTo>
                  <a:pt x="10" y="220"/>
                </a:lnTo>
                <a:lnTo>
                  <a:pt x="10" y="210"/>
                </a:lnTo>
                <a:lnTo>
                  <a:pt x="10" y="203"/>
                </a:lnTo>
                <a:lnTo>
                  <a:pt x="10" y="201"/>
                </a:lnTo>
                <a:lnTo>
                  <a:pt x="10" y="199"/>
                </a:lnTo>
                <a:lnTo>
                  <a:pt x="12" y="187"/>
                </a:lnTo>
                <a:lnTo>
                  <a:pt x="12" y="175"/>
                </a:lnTo>
                <a:lnTo>
                  <a:pt x="12" y="165"/>
                </a:lnTo>
                <a:lnTo>
                  <a:pt x="14" y="156"/>
                </a:lnTo>
                <a:lnTo>
                  <a:pt x="14" y="155"/>
                </a:lnTo>
                <a:lnTo>
                  <a:pt x="14" y="150"/>
                </a:lnTo>
                <a:lnTo>
                  <a:pt x="14" y="143"/>
                </a:lnTo>
                <a:lnTo>
                  <a:pt x="14" y="131"/>
                </a:lnTo>
                <a:lnTo>
                  <a:pt x="14" y="127"/>
                </a:lnTo>
                <a:lnTo>
                  <a:pt x="14" y="122"/>
                </a:lnTo>
                <a:lnTo>
                  <a:pt x="14" y="110"/>
                </a:lnTo>
                <a:lnTo>
                  <a:pt x="14" y="88"/>
                </a:lnTo>
                <a:lnTo>
                  <a:pt x="14" y="77"/>
                </a:lnTo>
                <a:lnTo>
                  <a:pt x="14" y="77"/>
                </a:lnTo>
                <a:lnTo>
                  <a:pt x="10" y="76"/>
                </a:lnTo>
                <a:lnTo>
                  <a:pt x="4" y="76"/>
                </a:lnTo>
                <a:lnTo>
                  <a:pt x="0" y="76"/>
                </a:lnTo>
                <a:lnTo>
                  <a:pt x="0" y="67"/>
                </a:lnTo>
                <a:lnTo>
                  <a:pt x="0" y="60"/>
                </a:lnTo>
                <a:lnTo>
                  <a:pt x="0" y="55"/>
                </a:lnTo>
                <a:lnTo>
                  <a:pt x="0" y="53"/>
                </a:lnTo>
                <a:lnTo>
                  <a:pt x="0" y="43"/>
                </a:lnTo>
                <a:lnTo>
                  <a:pt x="0" y="41"/>
                </a:lnTo>
                <a:lnTo>
                  <a:pt x="0" y="38"/>
                </a:lnTo>
                <a:lnTo>
                  <a:pt x="0" y="36"/>
                </a:lnTo>
                <a:lnTo>
                  <a:pt x="0" y="33"/>
                </a:lnTo>
                <a:lnTo>
                  <a:pt x="0" y="24"/>
                </a:lnTo>
                <a:lnTo>
                  <a:pt x="2" y="21"/>
                </a:lnTo>
                <a:lnTo>
                  <a:pt x="2" y="17"/>
                </a:lnTo>
                <a:lnTo>
                  <a:pt x="2" y="10"/>
                </a:lnTo>
                <a:lnTo>
                  <a:pt x="2" y="9"/>
                </a:lnTo>
                <a:lnTo>
                  <a:pt x="2" y="7"/>
                </a:lnTo>
                <a:lnTo>
                  <a:pt x="2" y="5"/>
                </a:lnTo>
                <a:lnTo>
                  <a:pt x="2" y="0"/>
                </a:lnTo>
                <a:lnTo>
                  <a:pt x="10" y="0"/>
                </a:lnTo>
                <a:lnTo>
                  <a:pt x="14" y="0"/>
                </a:lnTo>
                <a:lnTo>
                  <a:pt x="24" y="2"/>
                </a:lnTo>
                <a:lnTo>
                  <a:pt x="29" y="2"/>
                </a:lnTo>
                <a:lnTo>
                  <a:pt x="29" y="2"/>
                </a:lnTo>
                <a:lnTo>
                  <a:pt x="36" y="2"/>
                </a:lnTo>
                <a:lnTo>
                  <a:pt x="41" y="2"/>
                </a:lnTo>
                <a:lnTo>
                  <a:pt x="45" y="2"/>
                </a:lnTo>
                <a:lnTo>
                  <a:pt x="47" y="2"/>
                </a:lnTo>
                <a:lnTo>
                  <a:pt x="50" y="2"/>
                </a:lnTo>
                <a:lnTo>
                  <a:pt x="52" y="2"/>
                </a:lnTo>
                <a:lnTo>
                  <a:pt x="55" y="2"/>
                </a:lnTo>
                <a:lnTo>
                  <a:pt x="57" y="2"/>
                </a:lnTo>
                <a:lnTo>
                  <a:pt x="59" y="3"/>
                </a:lnTo>
                <a:lnTo>
                  <a:pt x="64" y="3"/>
                </a:lnTo>
                <a:lnTo>
                  <a:pt x="69" y="3"/>
                </a:lnTo>
                <a:lnTo>
                  <a:pt x="71" y="3"/>
                </a:lnTo>
                <a:lnTo>
                  <a:pt x="74" y="3"/>
                </a:lnTo>
                <a:lnTo>
                  <a:pt x="77" y="3"/>
                </a:lnTo>
                <a:lnTo>
                  <a:pt x="79" y="3"/>
                </a:lnTo>
                <a:lnTo>
                  <a:pt x="84" y="3"/>
                </a:lnTo>
                <a:lnTo>
                  <a:pt x="86" y="3"/>
                </a:lnTo>
                <a:lnTo>
                  <a:pt x="91" y="3"/>
                </a:lnTo>
                <a:lnTo>
                  <a:pt x="96" y="5"/>
                </a:lnTo>
                <a:lnTo>
                  <a:pt x="98" y="5"/>
                </a:lnTo>
                <a:lnTo>
                  <a:pt x="100" y="5"/>
                </a:lnTo>
                <a:lnTo>
                  <a:pt x="103" y="5"/>
                </a:lnTo>
                <a:lnTo>
                  <a:pt x="107" y="5"/>
                </a:lnTo>
                <a:lnTo>
                  <a:pt x="115" y="5"/>
                </a:lnTo>
                <a:lnTo>
                  <a:pt x="120" y="5"/>
                </a:lnTo>
                <a:lnTo>
                  <a:pt x="126" y="5"/>
                </a:lnTo>
                <a:lnTo>
                  <a:pt x="136" y="5"/>
                </a:lnTo>
                <a:lnTo>
                  <a:pt x="139" y="5"/>
                </a:lnTo>
                <a:lnTo>
                  <a:pt x="148" y="7"/>
                </a:lnTo>
                <a:lnTo>
                  <a:pt x="150" y="7"/>
                </a:lnTo>
                <a:lnTo>
                  <a:pt x="158" y="7"/>
                </a:lnTo>
                <a:lnTo>
                  <a:pt x="160" y="7"/>
                </a:lnTo>
                <a:lnTo>
                  <a:pt x="165" y="7"/>
                </a:lnTo>
                <a:lnTo>
                  <a:pt x="170" y="7"/>
                </a:lnTo>
                <a:lnTo>
                  <a:pt x="179" y="7"/>
                </a:lnTo>
                <a:lnTo>
                  <a:pt x="181" y="7"/>
                </a:lnTo>
                <a:lnTo>
                  <a:pt x="186" y="7"/>
                </a:lnTo>
                <a:lnTo>
                  <a:pt x="194" y="7"/>
                </a:lnTo>
                <a:lnTo>
                  <a:pt x="203" y="7"/>
                </a:lnTo>
                <a:lnTo>
                  <a:pt x="206" y="7"/>
                </a:lnTo>
                <a:lnTo>
                  <a:pt x="210" y="7"/>
                </a:lnTo>
                <a:lnTo>
                  <a:pt x="213" y="7"/>
                </a:lnTo>
                <a:lnTo>
                  <a:pt x="224" y="9"/>
                </a:lnTo>
                <a:lnTo>
                  <a:pt x="225" y="9"/>
                </a:lnTo>
                <a:lnTo>
                  <a:pt x="227" y="9"/>
                </a:lnTo>
                <a:lnTo>
                  <a:pt x="231" y="9"/>
                </a:lnTo>
                <a:lnTo>
                  <a:pt x="237" y="9"/>
                </a:lnTo>
                <a:lnTo>
                  <a:pt x="239" y="9"/>
                </a:lnTo>
                <a:lnTo>
                  <a:pt x="253" y="9"/>
                </a:lnTo>
                <a:lnTo>
                  <a:pt x="263" y="10"/>
                </a:lnTo>
                <a:lnTo>
                  <a:pt x="265" y="10"/>
                </a:lnTo>
                <a:lnTo>
                  <a:pt x="267" y="10"/>
                </a:lnTo>
                <a:lnTo>
                  <a:pt x="270" y="10"/>
                </a:lnTo>
                <a:lnTo>
                  <a:pt x="277" y="10"/>
                </a:lnTo>
                <a:lnTo>
                  <a:pt x="280" y="10"/>
                </a:lnTo>
                <a:lnTo>
                  <a:pt x="284" y="10"/>
                </a:lnTo>
                <a:lnTo>
                  <a:pt x="286" y="10"/>
                </a:lnTo>
                <a:lnTo>
                  <a:pt x="287" y="10"/>
                </a:lnTo>
                <a:lnTo>
                  <a:pt x="291" y="10"/>
                </a:lnTo>
                <a:lnTo>
                  <a:pt x="292" y="10"/>
                </a:lnTo>
                <a:lnTo>
                  <a:pt x="298" y="10"/>
                </a:lnTo>
                <a:lnTo>
                  <a:pt x="303" y="12"/>
                </a:lnTo>
                <a:lnTo>
                  <a:pt x="306" y="12"/>
                </a:lnTo>
                <a:lnTo>
                  <a:pt x="311" y="12"/>
                </a:lnTo>
                <a:lnTo>
                  <a:pt x="313" y="12"/>
                </a:lnTo>
                <a:lnTo>
                  <a:pt x="315" y="12"/>
                </a:lnTo>
                <a:lnTo>
                  <a:pt x="318" y="12"/>
                </a:lnTo>
                <a:lnTo>
                  <a:pt x="320" y="12"/>
                </a:lnTo>
                <a:lnTo>
                  <a:pt x="323" y="12"/>
                </a:lnTo>
                <a:lnTo>
                  <a:pt x="325" y="12"/>
                </a:lnTo>
                <a:lnTo>
                  <a:pt x="330" y="12"/>
                </a:lnTo>
                <a:lnTo>
                  <a:pt x="335" y="1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2" name="Freeform 140"/>
          <p:cNvSpPr>
            <a:spLocks/>
          </p:cNvSpPr>
          <p:nvPr/>
        </p:nvSpPr>
        <p:spPr bwMode="auto">
          <a:xfrm>
            <a:off x="1271588" y="1954213"/>
            <a:ext cx="390525" cy="234950"/>
          </a:xfrm>
          <a:custGeom>
            <a:avLst/>
            <a:gdLst/>
            <a:ahLst/>
            <a:cxnLst>
              <a:cxn ang="0">
                <a:pos x="237" y="15"/>
              </a:cxn>
              <a:cxn ang="0">
                <a:pos x="237" y="33"/>
              </a:cxn>
              <a:cxn ang="0">
                <a:pos x="237" y="50"/>
              </a:cxn>
              <a:cxn ang="0">
                <a:pos x="237" y="55"/>
              </a:cxn>
              <a:cxn ang="0">
                <a:pos x="237" y="76"/>
              </a:cxn>
              <a:cxn ang="0">
                <a:pos x="246" y="83"/>
              </a:cxn>
              <a:cxn ang="0">
                <a:pos x="246" y="115"/>
              </a:cxn>
              <a:cxn ang="0">
                <a:pos x="246" y="129"/>
              </a:cxn>
              <a:cxn ang="0">
                <a:pos x="244" y="148"/>
              </a:cxn>
              <a:cxn ang="0">
                <a:pos x="230" y="146"/>
              </a:cxn>
              <a:cxn ang="0">
                <a:pos x="222" y="146"/>
              </a:cxn>
              <a:cxn ang="0">
                <a:pos x="199" y="144"/>
              </a:cxn>
              <a:cxn ang="0">
                <a:pos x="184" y="144"/>
              </a:cxn>
              <a:cxn ang="0">
                <a:pos x="156" y="144"/>
              </a:cxn>
              <a:cxn ang="0">
                <a:pos x="144" y="144"/>
              </a:cxn>
              <a:cxn ang="0">
                <a:pos x="132" y="144"/>
              </a:cxn>
              <a:cxn ang="0">
                <a:pos x="127" y="144"/>
              </a:cxn>
              <a:cxn ang="0">
                <a:pos x="118" y="144"/>
              </a:cxn>
              <a:cxn ang="0">
                <a:pos x="108" y="144"/>
              </a:cxn>
              <a:cxn ang="0">
                <a:pos x="98" y="144"/>
              </a:cxn>
              <a:cxn ang="0">
                <a:pos x="89" y="144"/>
              </a:cxn>
              <a:cxn ang="0">
                <a:pos x="72" y="144"/>
              </a:cxn>
              <a:cxn ang="0">
                <a:pos x="43" y="144"/>
              </a:cxn>
              <a:cxn ang="0">
                <a:pos x="26" y="143"/>
              </a:cxn>
              <a:cxn ang="0">
                <a:pos x="14" y="143"/>
              </a:cxn>
              <a:cxn ang="0">
                <a:pos x="14" y="136"/>
              </a:cxn>
              <a:cxn ang="0">
                <a:pos x="14" y="129"/>
              </a:cxn>
              <a:cxn ang="0">
                <a:pos x="14" y="120"/>
              </a:cxn>
              <a:cxn ang="0">
                <a:pos x="14" y="98"/>
              </a:cxn>
              <a:cxn ang="0">
                <a:pos x="14" y="91"/>
              </a:cxn>
              <a:cxn ang="0">
                <a:pos x="10" y="77"/>
              </a:cxn>
              <a:cxn ang="0">
                <a:pos x="0" y="69"/>
              </a:cxn>
              <a:cxn ang="0">
                <a:pos x="1" y="55"/>
              </a:cxn>
              <a:cxn ang="0">
                <a:pos x="1" y="40"/>
              </a:cxn>
              <a:cxn ang="0">
                <a:pos x="1" y="21"/>
              </a:cxn>
              <a:cxn ang="0">
                <a:pos x="1" y="9"/>
              </a:cxn>
              <a:cxn ang="0">
                <a:pos x="7" y="0"/>
              </a:cxn>
              <a:cxn ang="0">
                <a:pos x="17" y="2"/>
              </a:cxn>
              <a:cxn ang="0">
                <a:pos x="26" y="2"/>
              </a:cxn>
              <a:cxn ang="0">
                <a:pos x="41" y="2"/>
              </a:cxn>
              <a:cxn ang="0">
                <a:pos x="53" y="2"/>
              </a:cxn>
              <a:cxn ang="0">
                <a:pos x="58" y="2"/>
              </a:cxn>
              <a:cxn ang="0">
                <a:pos x="62" y="2"/>
              </a:cxn>
              <a:cxn ang="0">
                <a:pos x="74" y="2"/>
              </a:cxn>
              <a:cxn ang="0">
                <a:pos x="86" y="3"/>
              </a:cxn>
              <a:cxn ang="0">
                <a:pos x="103" y="3"/>
              </a:cxn>
              <a:cxn ang="0">
                <a:pos x="112" y="3"/>
              </a:cxn>
              <a:cxn ang="0">
                <a:pos x="125" y="3"/>
              </a:cxn>
              <a:cxn ang="0">
                <a:pos x="136" y="3"/>
              </a:cxn>
              <a:cxn ang="0">
                <a:pos x="144" y="3"/>
              </a:cxn>
              <a:cxn ang="0">
                <a:pos x="153" y="3"/>
              </a:cxn>
              <a:cxn ang="0">
                <a:pos x="163" y="3"/>
              </a:cxn>
              <a:cxn ang="0">
                <a:pos x="170" y="3"/>
              </a:cxn>
              <a:cxn ang="0">
                <a:pos x="182" y="3"/>
              </a:cxn>
              <a:cxn ang="0">
                <a:pos x="194" y="3"/>
              </a:cxn>
              <a:cxn ang="0">
                <a:pos x="203" y="3"/>
              </a:cxn>
              <a:cxn ang="0">
                <a:pos x="213" y="3"/>
              </a:cxn>
              <a:cxn ang="0">
                <a:pos x="225" y="3"/>
              </a:cxn>
              <a:cxn ang="0">
                <a:pos x="235" y="3"/>
              </a:cxn>
            </a:cxnLst>
            <a:rect l="0" t="0" r="r" b="b"/>
            <a:pathLst>
              <a:path w="246" h="148">
                <a:moveTo>
                  <a:pt x="237" y="3"/>
                </a:moveTo>
                <a:lnTo>
                  <a:pt x="237" y="14"/>
                </a:lnTo>
                <a:lnTo>
                  <a:pt x="237" y="15"/>
                </a:lnTo>
                <a:lnTo>
                  <a:pt x="237" y="26"/>
                </a:lnTo>
                <a:lnTo>
                  <a:pt x="237" y="27"/>
                </a:lnTo>
                <a:lnTo>
                  <a:pt x="237" y="33"/>
                </a:lnTo>
                <a:lnTo>
                  <a:pt x="237" y="43"/>
                </a:lnTo>
                <a:lnTo>
                  <a:pt x="237" y="48"/>
                </a:lnTo>
                <a:lnTo>
                  <a:pt x="237" y="50"/>
                </a:lnTo>
                <a:lnTo>
                  <a:pt x="237" y="52"/>
                </a:lnTo>
                <a:lnTo>
                  <a:pt x="237" y="55"/>
                </a:lnTo>
                <a:lnTo>
                  <a:pt x="237" y="55"/>
                </a:lnTo>
                <a:lnTo>
                  <a:pt x="237" y="58"/>
                </a:lnTo>
                <a:lnTo>
                  <a:pt x="237" y="67"/>
                </a:lnTo>
                <a:lnTo>
                  <a:pt x="237" y="76"/>
                </a:lnTo>
                <a:lnTo>
                  <a:pt x="237" y="83"/>
                </a:lnTo>
                <a:lnTo>
                  <a:pt x="239" y="83"/>
                </a:lnTo>
                <a:lnTo>
                  <a:pt x="246" y="83"/>
                </a:lnTo>
                <a:lnTo>
                  <a:pt x="246" y="100"/>
                </a:lnTo>
                <a:lnTo>
                  <a:pt x="246" y="110"/>
                </a:lnTo>
                <a:lnTo>
                  <a:pt x="246" y="115"/>
                </a:lnTo>
                <a:lnTo>
                  <a:pt x="246" y="117"/>
                </a:lnTo>
                <a:lnTo>
                  <a:pt x="246" y="124"/>
                </a:lnTo>
                <a:lnTo>
                  <a:pt x="246" y="129"/>
                </a:lnTo>
                <a:lnTo>
                  <a:pt x="246" y="138"/>
                </a:lnTo>
                <a:lnTo>
                  <a:pt x="246" y="148"/>
                </a:lnTo>
                <a:lnTo>
                  <a:pt x="244" y="148"/>
                </a:lnTo>
                <a:lnTo>
                  <a:pt x="239" y="148"/>
                </a:lnTo>
                <a:lnTo>
                  <a:pt x="234" y="148"/>
                </a:lnTo>
                <a:lnTo>
                  <a:pt x="230" y="146"/>
                </a:lnTo>
                <a:lnTo>
                  <a:pt x="223" y="146"/>
                </a:lnTo>
                <a:lnTo>
                  <a:pt x="223" y="146"/>
                </a:lnTo>
                <a:lnTo>
                  <a:pt x="222" y="146"/>
                </a:lnTo>
                <a:lnTo>
                  <a:pt x="211" y="146"/>
                </a:lnTo>
                <a:lnTo>
                  <a:pt x="201" y="146"/>
                </a:lnTo>
                <a:lnTo>
                  <a:pt x="199" y="144"/>
                </a:lnTo>
                <a:lnTo>
                  <a:pt x="196" y="144"/>
                </a:lnTo>
                <a:lnTo>
                  <a:pt x="189" y="144"/>
                </a:lnTo>
                <a:lnTo>
                  <a:pt x="184" y="144"/>
                </a:lnTo>
                <a:lnTo>
                  <a:pt x="179" y="144"/>
                </a:lnTo>
                <a:lnTo>
                  <a:pt x="170" y="144"/>
                </a:lnTo>
                <a:lnTo>
                  <a:pt x="156" y="144"/>
                </a:lnTo>
                <a:lnTo>
                  <a:pt x="149" y="144"/>
                </a:lnTo>
                <a:lnTo>
                  <a:pt x="146" y="144"/>
                </a:lnTo>
                <a:lnTo>
                  <a:pt x="144" y="144"/>
                </a:lnTo>
                <a:lnTo>
                  <a:pt x="139" y="144"/>
                </a:lnTo>
                <a:lnTo>
                  <a:pt x="137" y="144"/>
                </a:lnTo>
                <a:lnTo>
                  <a:pt x="132" y="144"/>
                </a:lnTo>
                <a:lnTo>
                  <a:pt x="130" y="144"/>
                </a:lnTo>
                <a:lnTo>
                  <a:pt x="129" y="144"/>
                </a:lnTo>
                <a:lnTo>
                  <a:pt x="127" y="144"/>
                </a:lnTo>
                <a:lnTo>
                  <a:pt x="124" y="144"/>
                </a:lnTo>
                <a:lnTo>
                  <a:pt x="120" y="144"/>
                </a:lnTo>
                <a:lnTo>
                  <a:pt x="118" y="144"/>
                </a:lnTo>
                <a:lnTo>
                  <a:pt x="118" y="144"/>
                </a:lnTo>
                <a:lnTo>
                  <a:pt x="113" y="144"/>
                </a:lnTo>
                <a:lnTo>
                  <a:pt x="108" y="144"/>
                </a:lnTo>
                <a:lnTo>
                  <a:pt x="103" y="144"/>
                </a:lnTo>
                <a:lnTo>
                  <a:pt x="101" y="144"/>
                </a:lnTo>
                <a:lnTo>
                  <a:pt x="98" y="144"/>
                </a:lnTo>
                <a:lnTo>
                  <a:pt x="94" y="144"/>
                </a:lnTo>
                <a:lnTo>
                  <a:pt x="93" y="144"/>
                </a:lnTo>
                <a:lnTo>
                  <a:pt x="89" y="144"/>
                </a:lnTo>
                <a:lnTo>
                  <a:pt x="79" y="144"/>
                </a:lnTo>
                <a:lnTo>
                  <a:pt x="77" y="144"/>
                </a:lnTo>
                <a:lnTo>
                  <a:pt x="72" y="144"/>
                </a:lnTo>
                <a:lnTo>
                  <a:pt x="53" y="144"/>
                </a:lnTo>
                <a:lnTo>
                  <a:pt x="46" y="144"/>
                </a:lnTo>
                <a:lnTo>
                  <a:pt x="43" y="144"/>
                </a:lnTo>
                <a:lnTo>
                  <a:pt x="36" y="143"/>
                </a:lnTo>
                <a:lnTo>
                  <a:pt x="29" y="143"/>
                </a:lnTo>
                <a:lnTo>
                  <a:pt x="26" y="143"/>
                </a:lnTo>
                <a:lnTo>
                  <a:pt x="19" y="143"/>
                </a:lnTo>
                <a:lnTo>
                  <a:pt x="17" y="143"/>
                </a:lnTo>
                <a:lnTo>
                  <a:pt x="14" y="143"/>
                </a:lnTo>
                <a:lnTo>
                  <a:pt x="12" y="143"/>
                </a:lnTo>
                <a:lnTo>
                  <a:pt x="12" y="141"/>
                </a:lnTo>
                <a:lnTo>
                  <a:pt x="14" y="136"/>
                </a:lnTo>
                <a:lnTo>
                  <a:pt x="14" y="131"/>
                </a:lnTo>
                <a:lnTo>
                  <a:pt x="14" y="129"/>
                </a:lnTo>
                <a:lnTo>
                  <a:pt x="14" y="129"/>
                </a:lnTo>
                <a:lnTo>
                  <a:pt x="14" y="127"/>
                </a:lnTo>
                <a:lnTo>
                  <a:pt x="14" y="126"/>
                </a:lnTo>
                <a:lnTo>
                  <a:pt x="14" y="120"/>
                </a:lnTo>
                <a:lnTo>
                  <a:pt x="14" y="115"/>
                </a:lnTo>
                <a:lnTo>
                  <a:pt x="14" y="110"/>
                </a:lnTo>
                <a:lnTo>
                  <a:pt x="14" y="98"/>
                </a:lnTo>
                <a:lnTo>
                  <a:pt x="14" y="96"/>
                </a:lnTo>
                <a:lnTo>
                  <a:pt x="14" y="95"/>
                </a:lnTo>
                <a:lnTo>
                  <a:pt x="14" y="91"/>
                </a:lnTo>
                <a:lnTo>
                  <a:pt x="14" y="88"/>
                </a:lnTo>
                <a:lnTo>
                  <a:pt x="14" y="77"/>
                </a:lnTo>
                <a:lnTo>
                  <a:pt x="10" y="77"/>
                </a:lnTo>
                <a:lnTo>
                  <a:pt x="5" y="77"/>
                </a:lnTo>
                <a:lnTo>
                  <a:pt x="0" y="76"/>
                </a:lnTo>
                <a:lnTo>
                  <a:pt x="0" y="69"/>
                </a:lnTo>
                <a:lnTo>
                  <a:pt x="0" y="69"/>
                </a:lnTo>
                <a:lnTo>
                  <a:pt x="0" y="65"/>
                </a:lnTo>
                <a:lnTo>
                  <a:pt x="1" y="55"/>
                </a:lnTo>
                <a:lnTo>
                  <a:pt x="1" y="55"/>
                </a:lnTo>
                <a:lnTo>
                  <a:pt x="1" y="43"/>
                </a:lnTo>
                <a:lnTo>
                  <a:pt x="1" y="40"/>
                </a:lnTo>
                <a:lnTo>
                  <a:pt x="1" y="31"/>
                </a:lnTo>
                <a:lnTo>
                  <a:pt x="1" y="26"/>
                </a:lnTo>
                <a:lnTo>
                  <a:pt x="1" y="21"/>
                </a:lnTo>
                <a:lnTo>
                  <a:pt x="1" y="10"/>
                </a:lnTo>
                <a:lnTo>
                  <a:pt x="1" y="9"/>
                </a:lnTo>
                <a:lnTo>
                  <a:pt x="1" y="9"/>
                </a:lnTo>
                <a:lnTo>
                  <a:pt x="1" y="0"/>
                </a:lnTo>
                <a:lnTo>
                  <a:pt x="5" y="0"/>
                </a:lnTo>
                <a:lnTo>
                  <a:pt x="7" y="0"/>
                </a:lnTo>
                <a:lnTo>
                  <a:pt x="8" y="0"/>
                </a:lnTo>
                <a:lnTo>
                  <a:pt x="12" y="0"/>
                </a:lnTo>
                <a:lnTo>
                  <a:pt x="17" y="2"/>
                </a:lnTo>
                <a:lnTo>
                  <a:pt x="19" y="2"/>
                </a:lnTo>
                <a:lnTo>
                  <a:pt x="24" y="2"/>
                </a:lnTo>
                <a:lnTo>
                  <a:pt x="26" y="2"/>
                </a:lnTo>
                <a:lnTo>
                  <a:pt x="29" y="2"/>
                </a:lnTo>
                <a:lnTo>
                  <a:pt x="34" y="2"/>
                </a:lnTo>
                <a:lnTo>
                  <a:pt x="41" y="2"/>
                </a:lnTo>
                <a:lnTo>
                  <a:pt x="48" y="2"/>
                </a:lnTo>
                <a:lnTo>
                  <a:pt x="51" y="2"/>
                </a:lnTo>
                <a:lnTo>
                  <a:pt x="53" y="2"/>
                </a:lnTo>
                <a:lnTo>
                  <a:pt x="55" y="2"/>
                </a:lnTo>
                <a:lnTo>
                  <a:pt x="57" y="2"/>
                </a:lnTo>
                <a:lnTo>
                  <a:pt x="58" y="2"/>
                </a:lnTo>
                <a:lnTo>
                  <a:pt x="58" y="2"/>
                </a:lnTo>
                <a:lnTo>
                  <a:pt x="60" y="2"/>
                </a:lnTo>
                <a:lnTo>
                  <a:pt x="62" y="2"/>
                </a:lnTo>
                <a:lnTo>
                  <a:pt x="65" y="2"/>
                </a:lnTo>
                <a:lnTo>
                  <a:pt x="70" y="2"/>
                </a:lnTo>
                <a:lnTo>
                  <a:pt x="74" y="2"/>
                </a:lnTo>
                <a:lnTo>
                  <a:pt x="79" y="2"/>
                </a:lnTo>
                <a:lnTo>
                  <a:pt x="86" y="2"/>
                </a:lnTo>
                <a:lnTo>
                  <a:pt x="86" y="3"/>
                </a:lnTo>
                <a:lnTo>
                  <a:pt x="89" y="3"/>
                </a:lnTo>
                <a:lnTo>
                  <a:pt x="96" y="3"/>
                </a:lnTo>
                <a:lnTo>
                  <a:pt x="103" y="3"/>
                </a:lnTo>
                <a:lnTo>
                  <a:pt x="103" y="3"/>
                </a:lnTo>
                <a:lnTo>
                  <a:pt x="105" y="3"/>
                </a:lnTo>
                <a:lnTo>
                  <a:pt x="112" y="3"/>
                </a:lnTo>
                <a:lnTo>
                  <a:pt x="118" y="3"/>
                </a:lnTo>
                <a:lnTo>
                  <a:pt x="120" y="3"/>
                </a:lnTo>
                <a:lnTo>
                  <a:pt x="125" y="3"/>
                </a:lnTo>
                <a:lnTo>
                  <a:pt x="132" y="3"/>
                </a:lnTo>
                <a:lnTo>
                  <a:pt x="134" y="3"/>
                </a:lnTo>
                <a:lnTo>
                  <a:pt x="136" y="3"/>
                </a:lnTo>
                <a:lnTo>
                  <a:pt x="141" y="3"/>
                </a:lnTo>
                <a:lnTo>
                  <a:pt x="143" y="3"/>
                </a:lnTo>
                <a:lnTo>
                  <a:pt x="144" y="3"/>
                </a:lnTo>
                <a:lnTo>
                  <a:pt x="148" y="3"/>
                </a:lnTo>
                <a:lnTo>
                  <a:pt x="151" y="3"/>
                </a:lnTo>
                <a:lnTo>
                  <a:pt x="153" y="3"/>
                </a:lnTo>
                <a:lnTo>
                  <a:pt x="155" y="3"/>
                </a:lnTo>
                <a:lnTo>
                  <a:pt x="161" y="3"/>
                </a:lnTo>
                <a:lnTo>
                  <a:pt x="163" y="3"/>
                </a:lnTo>
                <a:lnTo>
                  <a:pt x="163" y="3"/>
                </a:lnTo>
                <a:lnTo>
                  <a:pt x="165" y="3"/>
                </a:lnTo>
                <a:lnTo>
                  <a:pt x="170" y="3"/>
                </a:lnTo>
                <a:lnTo>
                  <a:pt x="175" y="3"/>
                </a:lnTo>
                <a:lnTo>
                  <a:pt x="177" y="3"/>
                </a:lnTo>
                <a:lnTo>
                  <a:pt x="182" y="3"/>
                </a:lnTo>
                <a:lnTo>
                  <a:pt x="187" y="3"/>
                </a:lnTo>
                <a:lnTo>
                  <a:pt x="191" y="3"/>
                </a:lnTo>
                <a:lnTo>
                  <a:pt x="194" y="3"/>
                </a:lnTo>
                <a:lnTo>
                  <a:pt x="194" y="3"/>
                </a:lnTo>
                <a:lnTo>
                  <a:pt x="199" y="3"/>
                </a:lnTo>
                <a:lnTo>
                  <a:pt x="203" y="3"/>
                </a:lnTo>
                <a:lnTo>
                  <a:pt x="204" y="3"/>
                </a:lnTo>
                <a:lnTo>
                  <a:pt x="208" y="3"/>
                </a:lnTo>
                <a:lnTo>
                  <a:pt x="213" y="3"/>
                </a:lnTo>
                <a:lnTo>
                  <a:pt x="215" y="3"/>
                </a:lnTo>
                <a:lnTo>
                  <a:pt x="223" y="3"/>
                </a:lnTo>
                <a:lnTo>
                  <a:pt x="225" y="3"/>
                </a:lnTo>
                <a:lnTo>
                  <a:pt x="227" y="3"/>
                </a:lnTo>
                <a:lnTo>
                  <a:pt x="230" y="3"/>
                </a:lnTo>
                <a:lnTo>
                  <a:pt x="235" y="3"/>
                </a:lnTo>
                <a:lnTo>
                  <a:pt x="237" y="3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4" name="Freeform 142"/>
          <p:cNvSpPr>
            <a:spLocks/>
          </p:cNvSpPr>
          <p:nvPr/>
        </p:nvSpPr>
        <p:spPr bwMode="auto">
          <a:xfrm>
            <a:off x="1647826" y="1958975"/>
            <a:ext cx="434975" cy="541338"/>
          </a:xfrm>
          <a:custGeom>
            <a:avLst/>
            <a:gdLst/>
            <a:ahLst/>
            <a:cxnLst>
              <a:cxn ang="0">
                <a:pos x="268" y="26"/>
              </a:cxn>
              <a:cxn ang="0">
                <a:pos x="268" y="43"/>
              </a:cxn>
              <a:cxn ang="0">
                <a:pos x="267" y="55"/>
              </a:cxn>
              <a:cxn ang="0">
                <a:pos x="267" y="73"/>
              </a:cxn>
              <a:cxn ang="0">
                <a:pos x="270" y="81"/>
              </a:cxn>
              <a:cxn ang="0">
                <a:pos x="274" y="86"/>
              </a:cxn>
              <a:cxn ang="0">
                <a:pos x="274" y="105"/>
              </a:cxn>
              <a:cxn ang="0">
                <a:pos x="274" y="114"/>
              </a:cxn>
              <a:cxn ang="0">
                <a:pos x="274" y="140"/>
              </a:cxn>
              <a:cxn ang="0">
                <a:pos x="274" y="150"/>
              </a:cxn>
              <a:cxn ang="0">
                <a:pos x="274" y="179"/>
              </a:cxn>
              <a:cxn ang="0">
                <a:pos x="274" y="202"/>
              </a:cxn>
              <a:cxn ang="0">
                <a:pos x="274" y="217"/>
              </a:cxn>
              <a:cxn ang="0">
                <a:pos x="274" y="246"/>
              </a:cxn>
              <a:cxn ang="0">
                <a:pos x="272" y="270"/>
              </a:cxn>
              <a:cxn ang="0">
                <a:pos x="272" y="293"/>
              </a:cxn>
              <a:cxn ang="0">
                <a:pos x="272" y="315"/>
              </a:cxn>
              <a:cxn ang="0">
                <a:pos x="272" y="341"/>
              </a:cxn>
              <a:cxn ang="0">
                <a:pos x="248" y="341"/>
              </a:cxn>
              <a:cxn ang="0">
                <a:pos x="231" y="341"/>
              </a:cxn>
              <a:cxn ang="0">
                <a:pos x="210" y="339"/>
              </a:cxn>
              <a:cxn ang="0">
                <a:pos x="198" y="339"/>
              </a:cxn>
              <a:cxn ang="0">
                <a:pos x="174" y="339"/>
              </a:cxn>
              <a:cxn ang="0">
                <a:pos x="155" y="339"/>
              </a:cxn>
              <a:cxn ang="0">
                <a:pos x="133" y="338"/>
              </a:cxn>
              <a:cxn ang="0">
                <a:pos x="115" y="338"/>
              </a:cxn>
              <a:cxn ang="0">
                <a:pos x="105" y="338"/>
              </a:cxn>
              <a:cxn ang="0">
                <a:pos x="93" y="338"/>
              </a:cxn>
              <a:cxn ang="0">
                <a:pos x="84" y="338"/>
              </a:cxn>
              <a:cxn ang="0">
                <a:pos x="60" y="338"/>
              </a:cxn>
              <a:cxn ang="0">
                <a:pos x="47" y="338"/>
              </a:cxn>
              <a:cxn ang="0">
                <a:pos x="17" y="336"/>
              </a:cxn>
              <a:cxn ang="0">
                <a:pos x="4" y="322"/>
              </a:cxn>
              <a:cxn ang="0">
                <a:pos x="4" y="308"/>
              </a:cxn>
              <a:cxn ang="0">
                <a:pos x="5" y="279"/>
              </a:cxn>
              <a:cxn ang="0">
                <a:pos x="5" y="252"/>
              </a:cxn>
              <a:cxn ang="0">
                <a:pos x="5" y="203"/>
              </a:cxn>
              <a:cxn ang="0">
                <a:pos x="7" y="179"/>
              </a:cxn>
              <a:cxn ang="0">
                <a:pos x="9" y="145"/>
              </a:cxn>
              <a:cxn ang="0">
                <a:pos x="9" y="112"/>
              </a:cxn>
              <a:cxn ang="0">
                <a:pos x="0" y="80"/>
              </a:cxn>
              <a:cxn ang="0">
                <a:pos x="0" y="52"/>
              </a:cxn>
              <a:cxn ang="0">
                <a:pos x="0" y="30"/>
              </a:cxn>
              <a:cxn ang="0">
                <a:pos x="0" y="0"/>
              </a:cxn>
              <a:cxn ang="0">
                <a:pos x="45" y="0"/>
              </a:cxn>
              <a:cxn ang="0">
                <a:pos x="71" y="2"/>
              </a:cxn>
              <a:cxn ang="0">
                <a:pos x="90" y="2"/>
              </a:cxn>
              <a:cxn ang="0">
                <a:pos x="115" y="2"/>
              </a:cxn>
              <a:cxn ang="0">
                <a:pos x="136" y="0"/>
              </a:cxn>
              <a:cxn ang="0">
                <a:pos x="157" y="0"/>
              </a:cxn>
              <a:cxn ang="0">
                <a:pos x="174" y="0"/>
              </a:cxn>
              <a:cxn ang="0">
                <a:pos x="189" y="0"/>
              </a:cxn>
              <a:cxn ang="0">
                <a:pos x="208" y="0"/>
              </a:cxn>
              <a:cxn ang="0">
                <a:pos x="229" y="0"/>
              </a:cxn>
              <a:cxn ang="0">
                <a:pos x="248" y="0"/>
              </a:cxn>
              <a:cxn ang="0">
                <a:pos x="262" y="0"/>
              </a:cxn>
            </a:cxnLst>
            <a:rect l="0" t="0" r="r" b="b"/>
            <a:pathLst>
              <a:path w="274" h="341">
                <a:moveTo>
                  <a:pt x="268" y="0"/>
                </a:moveTo>
                <a:lnTo>
                  <a:pt x="268" y="12"/>
                </a:lnTo>
                <a:lnTo>
                  <a:pt x="268" y="19"/>
                </a:lnTo>
                <a:lnTo>
                  <a:pt x="268" y="23"/>
                </a:lnTo>
                <a:lnTo>
                  <a:pt x="268" y="26"/>
                </a:lnTo>
                <a:lnTo>
                  <a:pt x="268" y="28"/>
                </a:lnTo>
                <a:lnTo>
                  <a:pt x="268" y="33"/>
                </a:lnTo>
                <a:lnTo>
                  <a:pt x="268" y="40"/>
                </a:lnTo>
                <a:lnTo>
                  <a:pt x="268" y="42"/>
                </a:lnTo>
                <a:lnTo>
                  <a:pt x="268" y="43"/>
                </a:lnTo>
                <a:lnTo>
                  <a:pt x="267" y="47"/>
                </a:lnTo>
                <a:lnTo>
                  <a:pt x="268" y="47"/>
                </a:lnTo>
                <a:lnTo>
                  <a:pt x="267" y="49"/>
                </a:lnTo>
                <a:lnTo>
                  <a:pt x="267" y="52"/>
                </a:lnTo>
                <a:lnTo>
                  <a:pt x="267" y="55"/>
                </a:lnTo>
                <a:lnTo>
                  <a:pt x="267" y="57"/>
                </a:lnTo>
                <a:lnTo>
                  <a:pt x="267" y="59"/>
                </a:lnTo>
                <a:lnTo>
                  <a:pt x="267" y="61"/>
                </a:lnTo>
                <a:lnTo>
                  <a:pt x="267" y="67"/>
                </a:lnTo>
                <a:lnTo>
                  <a:pt x="267" y="73"/>
                </a:lnTo>
                <a:lnTo>
                  <a:pt x="267" y="78"/>
                </a:lnTo>
                <a:lnTo>
                  <a:pt x="267" y="80"/>
                </a:lnTo>
                <a:lnTo>
                  <a:pt x="267" y="81"/>
                </a:lnTo>
                <a:lnTo>
                  <a:pt x="268" y="81"/>
                </a:lnTo>
                <a:lnTo>
                  <a:pt x="270" y="81"/>
                </a:lnTo>
                <a:lnTo>
                  <a:pt x="272" y="81"/>
                </a:lnTo>
                <a:lnTo>
                  <a:pt x="274" y="81"/>
                </a:lnTo>
                <a:lnTo>
                  <a:pt x="274" y="83"/>
                </a:lnTo>
                <a:lnTo>
                  <a:pt x="274" y="85"/>
                </a:lnTo>
                <a:lnTo>
                  <a:pt x="274" y="86"/>
                </a:lnTo>
                <a:lnTo>
                  <a:pt x="274" y="92"/>
                </a:lnTo>
                <a:lnTo>
                  <a:pt x="274" y="97"/>
                </a:lnTo>
                <a:lnTo>
                  <a:pt x="274" y="100"/>
                </a:lnTo>
                <a:lnTo>
                  <a:pt x="274" y="104"/>
                </a:lnTo>
                <a:lnTo>
                  <a:pt x="274" y="105"/>
                </a:lnTo>
                <a:lnTo>
                  <a:pt x="274" y="107"/>
                </a:lnTo>
                <a:lnTo>
                  <a:pt x="274" y="111"/>
                </a:lnTo>
                <a:lnTo>
                  <a:pt x="274" y="112"/>
                </a:lnTo>
                <a:lnTo>
                  <a:pt x="274" y="112"/>
                </a:lnTo>
                <a:lnTo>
                  <a:pt x="274" y="114"/>
                </a:lnTo>
                <a:lnTo>
                  <a:pt x="274" y="117"/>
                </a:lnTo>
                <a:lnTo>
                  <a:pt x="274" y="119"/>
                </a:lnTo>
                <a:lnTo>
                  <a:pt x="274" y="126"/>
                </a:lnTo>
                <a:lnTo>
                  <a:pt x="274" y="138"/>
                </a:lnTo>
                <a:lnTo>
                  <a:pt x="274" y="140"/>
                </a:lnTo>
                <a:lnTo>
                  <a:pt x="274" y="141"/>
                </a:lnTo>
                <a:lnTo>
                  <a:pt x="274" y="145"/>
                </a:lnTo>
                <a:lnTo>
                  <a:pt x="274" y="147"/>
                </a:lnTo>
                <a:lnTo>
                  <a:pt x="274" y="148"/>
                </a:lnTo>
                <a:lnTo>
                  <a:pt x="274" y="150"/>
                </a:lnTo>
                <a:lnTo>
                  <a:pt x="274" y="152"/>
                </a:lnTo>
                <a:lnTo>
                  <a:pt x="274" y="155"/>
                </a:lnTo>
                <a:lnTo>
                  <a:pt x="274" y="162"/>
                </a:lnTo>
                <a:lnTo>
                  <a:pt x="274" y="174"/>
                </a:lnTo>
                <a:lnTo>
                  <a:pt x="274" y="179"/>
                </a:lnTo>
                <a:lnTo>
                  <a:pt x="274" y="186"/>
                </a:lnTo>
                <a:lnTo>
                  <a:pt x="274" y="186"/>
                </a:lnTo>
                <a:lnTo>
                  <a:pt x="274" y="190"/>
                </a:lnTo>
                <a:lnTo>
                  <a:pt x="274" y="197"/>
                </a:lnTo>
                <a:lnTo>
                  <a:pt x="274" y="202"/>
                </a:lnTo>
                <a:lnTo>
                  <a:pt x="274" y="202"/>
                </a:lnTo>
                <a:lnTo>
                  <a:pt x="274" y="203"/>
                </a:lnTo>
                <a:lnTo>
                  <a:pt x="274" y="205"/>
                </a:lnTo>
                <a:lnTo>
                  <a:pt x="274" y="214"/>
                </a:lnTo>
                <a:lnTo>
                  <a:pt x="274" y="217"/>
                </a:lnTo>
                <a:lnTo>
                  <a:pt x="274" y="231"/>
                </a:lnTo>
                <a:lnTo>
                  <a:pt x="274" y="234"/>
                </a:lnTo>
                <a:lnTo>
                  <a:pt x="274" y="240"/>
                </a:lnTo>
                <a:lnTo>
                  <a:pt x="274" y="241"/>
                </a:lnTo>
                <a:lnTo>
                  <a:pt x="274" y="246"/>
                </a:lnTo>
                <a:lnTo>
                  <a:pt x="274" y="252"/>
                </a:lnTo>
                <a:lnTo>
                  <a:pt x="274" y="253"/>
                </a:lnTo>
                <a:lnTo>
                  <a:pt x="274" y="255"/>
                </a:lnTo>
                <a:lnTo>
                  <a:pt x="274" y="264"/>
                </a:lnTo>
                <a:lnTo>
                  <a:pt x="272" y="270"/>
                </a:lnTo>
                <a:lnTo>
                  <a:pt x="272" y="272"/>
                </a:lnTo>
                <a:lnTo>
                  <a:pt x="272" y="276"/>
                </a:lnTo>
                <a:lnTo>
                  <a:pt x="272" y="281"/>
                </a:lnTo>
                <a:lnTo>
                  <a:pt x="272" y="286"/>
                </a:lnTo>
                <a:lnTo>
                  <a:pt x="272" y="293"/>
                </a:lnTo>
                <a:lnTo>
                  <a:pt x="272" y="300"/>
                </a:lnTo>
                <a:lnTo>
                  <a:pt x="272" y="308"/>
                </a:lnTo>
                <a:lnTo>
                  <a:pt x="272" y="310"/>
                </a:lnTo>
                <a:lnTo>
                  <a:pt x="272" y="314"/>
                </a:lnTo>
                <a:lnTo>
                  <a:pt x="272" y="315"/>
                </a:lnTo>
                <a:lnTo>
                  <a:pt x="272" y="320"/>
                </a:lnTo>
                <a:lnTo>
                  <a:pt x="272" y="322"/>
                </a:lnTo>
                <a:lnTo>
                  <a:pt x="272" y="331"/>
                </a:lnTo>
                <a:lnTo>
                  <a:pt x="272" y="336"/>
                </a:lnTo>
                <a:lnTo>
                  <a:pt x="272" y="341"/>
                </a:lnTo>
                <a:lnTo>
                  <a:pt x="270" y="341"/>
                </a:lnTo>
                <a:lnTo>
                  <a:pt x="258" y="341"/>
                </a:lnTo>
                <a:lnTo>
                  <a:pt x="256" y="341"/>
                </a:lnTo>
                <a:lnTo>
                  <a:pt x="253" y="341"/>
                </a:lnTo>
                <a:lnTo>
                  <a:pt x="248" y="341"/>
                </a:lnTo>
                <a:lnTo>
                  <a:pt x="244" y="341"/>
                </a:lnTo>
                <a:lnTo>
                  <a:pt x="239" y="341"/>
                </a:lnTo>
                <a:lnTo>
                  <a:pt x="237" y="341"/>
                </a:lnTo>
                <a:lnTo>
                  <a:pt x="234" y="341"/>
                </a:lnTo>
                <a:lnTo>
                  <a:pt x="231" y="341"/>
                </a:lnTo>
                <a:lnTo>
                  <a:pt x="229" y="341"/>
                </a:lnTo>
                <a:lnTo>
                  <a:pt x="224" y="341"/>
                </a:lnTo>
                <a:lnTo>
                  <a:pt x="217" y="339"/>
                </a:lnTo>
                <a:lnTo>
                  <a:pt x="215" y="339"/>
                </a:lnTo>
                <a:lnTo>
                  <a:pt x="210" y="339"/>
                </a:lnTo>
                <a:lnTo>
                  <a:pt x="208" y="339"/>
                </a:lnTo>
                <a:lnTo>
                  <a:pt x="207" y="339"/>
                </a:lnTo>
                <a:lnTo>
                  <a:pt x="205" y="339"/>
                </a:lnTo>
                <a:lnTo>
                  <a:pt x="203" y="339"/>
                </a:lnTo>
                <a:lnTo>
                  <a:pt x="198" y="339"/>
                </a:lnTo>
                <a:lnTo>
                  <a:pt x="193" y="339"/>
                </a:lnTo>
                <a:lnTo>
                  <a:pt x="186" y="339"/>
                </a:lnTo>
                <a:lnTo>
                  <a:pt x="182" y="339"/>
                </a:lnTo>
                <a:lnTo>
                  <a:pt x="182" y="339"/>
                </a:lnTo>
                <a:lnTo>
                  <a:pt x="174" y="339"/>
                </a:lnTo>
                <a:lnTo>
                  <a:pt x="170" y="339"/>
                </a:lnTo>
                <a:lnTo>
                  <a:pt x="167" y="339"/>
                </a:lnTo>
                <a:lnTo>
                  <a:pt x="162" y="339"/>
                </a:lnTo>
                <a:lnTo>
                  <a:pt x="158" y="339"/>
                </a:lnTo>
                <a:lnTo>
                  <a:pt x="155" y="339"/>
                </a:lnTo>
                <a:lnTo>
                  <a:pt x="148" y="339"/>
                </a:lnTo>
                <a:lnTo>
                  <a:pt x="146" y="339"/>
                </a:lnTo>
                <a:lnTo>
                  <a:pt x="138" y="339"/>
                </a:lnTo>
                <a:lnTo>
                  <a:pt x="134" y="339"/>
                </a:lnTo>
                <a:lnTo>
                  <a:pt x="133" y="338"/>
                </a:lnTo>
                <a:lnTo>
                  <a:pt x="126" y="338"/>
                </a:lnTo>
                <a:lnTo>
                  <a:pt x="122" y="338"/>
                </a:lnTo>
                <a:lnTo>
                  <a:pt x="121" y="338"/>
                </a:lnTo>
                <a:lnTo>
                  <a:pt x="119" y="338"/>
                </a:lnTo>
                <a:lnTo>
                  <a:pt x="115" y="338"/>
                </a:lnTo>
                <a:lnTo>
                  <a:pt x="112" y="338"/>
                </a:lnTo>
                <a:lnTo>
                  <a:pt x="110" y="338"/>
                </a:lnTo>
                <a:lnTo>
                  <a:pt x="108" y="338"/>
                </a:lnTo>
                <a:lnTo>
                  <a:pt x="107" y="338"/>
                </a:lnTo>
                <a:lnTo>
                  <a:pt x="105" y="338"/>
                </a:lnTo>
                <a:lnTo>
                  <a:pt x="103" y="338"/>
                </a:lnTo>
                <a:lnTo>
                  <a:pt x="100" y="338"/>
                </a:lnTo>
                <a:lnTo>
                  <a:pt x="96" y="338"/>
                </a:lnTo>
                <a:lnTo>
                  <a:pt x="95" y="338"/>
                </a:lnTo>
                <a:lnTo>
                  <a:pt x="93" y="338"/>
                </a:lnTo>
                <a:lnTo>
                  <a:pt x="91" y="338"/>
                </a:lnTo>
                <a:lnTo>
                  <a:pt x="91" y="338"/>
                </a:lnTo>
                <a:lnTo>
                  <a:pt x="90" y="338"/>
                </a:lnTo>
                <a:lnTo>
                  <a:pt x="88" y="338"/>
                </a:lnTo>
                <a:lnTo>
                  <a:pt x="84" y="338"/>
                </a:lnTo>
                <a:lnTo>
                  <a:pt x="81" y="338"/>
                </a:lnTo>
                <a:lnTo>
                  <a:pt x="78" y="338"/>
                </a:lnTo>
                <a:lnTo>
                  <a:pt x="71" y="338"/>
                </a:lnTo>
                <a:lnTo>
                  <a:pt x="69" y="338"/>
                </a:lnTo>
                <a:lnTo>
                  <a:pt x="60" y="338"/>
                </a:lnTo>
                <a:lnTo>
                  <a:pt x="59" y="338"/>
                </a:lnTo>
                <a:lnTo>
                  <a:pt x="53" y="338"/>
                </a:lnTo>
                <a:lnTo>
                  <a:pt x="52" y="338"/>
                </a:lnTo>
                <a:lnTo>
                  <a:pt x="48" y="338"/>
                </a:lnTo>
                <a:lnTo>
                  <a:pt x="47" y="338"/>
                </a:lnTo>
                <a:lnTo>
                  <a:pt x="41" y="338"/>
                </a:lnTo>
                <a:lnTo>
                  <a:pt x="36" y="338"/>
                </a:lnTo>
                <a:lnTo>
                  <a:pt x="31" y="338"/>
                </a:lnTo>
                <a:lnTo>
                  <a:pt x="22" y="338"/>
                </a:lnTo>
                <a:lnTo>
                  <a:pt x="17" y="336"/>
                </a:lnTo>
                <a:lnTo>
                  <a:pt x="12" y="336"/>
                </a:lnTo>
                <a:lnTo>
                  <a:pt x="10" y="336"/>
                </a:lnTo>
                <a:lnTo>
                  <a:pt x="4" y="336"/>
                </a:lnTo>
                <a:lnTo>
                  <a:pt x="4" y="324"/>
                </a:lnTo>
                <a:lnTo>
                  <a:pt x="4" y="322"/>
                </a:lnTo>
                <a:lnTo>
                  <a:pt x="4" y="319"/>
                </a:lnTo>
                <a:lnTo>
                  <a:pt x="4" y="317"/>
                </a:lnTo>
                <a:lnTo>
                  <a:pt x="4" y="314"/>
                </a:lnTo>
                <a:lnTo>
                  <a:pt x="4" y="310"/>
                </a:lnTo>
                <a:lnTo>
                  <a:pt x="4" y="308"/>
                </a:lnTo>
                <a:lnTo>
                  <a:pt x="4" y="301"/>
                </a:lnTo>
                <a:lnTo>
                  <a:pt x="4" y="300"/>
                </a:lnTo>
                <a:lnTo>
                  <a:pt x="4" y="291"/>
                </a:lnTo>
                <a:lnTo>
                  <a:pt x="4" y="286"/>
                </a:lnTo>
                <a:lnTo>
                  <a:pt x="5" y="279"/>
                </a:lnTo>
                <a:lnTo>
                  <a:pt x="5" y="274"/>
                </a:lnTo>
                <a:lnTo>
                  <a:pt x="5" y="264"/>
                </a:lnTo>
                <a:lnTo>
                  <a:pt x="5" y="262"/>
                </a:lnTo>
                <a:lnTo>
                  <a:pt x="5" y="257"/>
                </a:lnTo>
                <a:lnTo>
                  <a:pt x="5" y="252"/>
                </a:lnTo>
                <a:lnTo>
                  <a:pt x="5" y="248"/>
                </a:lnTo>
                <a:lnTo>
                  <a:pt x="5" y="238"/>
                </a:lnTo>
                <a:lnTo>
                  <a:pt x="5" y="224"/>
                </a:lnTo>
                <a:lnTo>
                  <a:pt x="5" y="212"/>
                </a:lnTo>
                <a:lnTo>
                  <a:pt x="5" y="203"/>
                </a:lnTo>
                <a:lnTo>
                  <a:pt x="5" y="202"/>
                </a:lnTo>
                <a:lnTo>
                  <a:pt x="5" y="197"/>
                </a:lnTo>
                <a:lnTo>
                  <a:pt x="7" y="193"/>
                </a:lnTo>
                <a:lnTo>
                  <a:pt x="7" y="186"/>
                </a:lnTo>
                <a:lnTo>
                  <a:pt x="7" y="179"/>
                </a:lnTo>
                <a:lnTo>
                  <a:pt x="7" y="162"/>
                </a:lnTo>
                <a:lnTo>
                  <a:pt x="7" y="160"/>
                </a:lnTo>
                <a:lnTo>
                  <a:pt x="7" y="154"/>
                </a:lnTo>
                <a:lnTo>
                  <a:pt x="7" y="150"/>
                </a:lnTo>
                <a:lnTo>
                  <a:pt x="9" y="145"/>
                </a:lnTo>
                <a:lnTo>
                  <a:pt x="9" y="135"/>
                </a:lnTo>
                <a:lnTo>
                  <a:pt x="9" y="126"/>
                </a:lnTo>
                <a:lnTo>
                  <a:pt x="9" y="121"/>
                </a:lnTo>
                <a:lnTo>
                  <a:pt x="9" y="114"/>
                </a:lnTo>
                <a:lnTo>
                  <a:pt x="9" y="112"/>
                </a:lnTo>
                <a:lnTo>
                  <a:pt x="9" y="107"/>
                </a:lnTo>
                <a:lnTo>
                  <a:pt x="9" y="97"/>
                </a:lnTo>
                <a:lnTo>
                  <a:pt x="9" y="80"/>
                </a:lnTo>
                <a:lnTo>
                  <a:pt x="2" y="80"/>
                </a:lnTo>
                <a:lnTo>
                  <a:pt x="0" y="80"/>
                </a:lnTo>
                <a:lnTo>
                  <a:pt x="0" y="73"/>
                </a:lnTo>
                <a:lnTo>
                  <a:pt x="0" y="64"/>
                </a:lnTo>
                <a:lnTo>
                  <a:pt x="0" y="55"/>
                </a:lnTo>
                <a:lnTo>
                  <a:pt x="0" y="52"/>
                </a:lnTo>
                <a:lnTo>
                  <a:pt x="0" y="52"/>
                </a:lnTo>
                <a:lnTo>
                  <a:pt x="0" y="49"/>
                </a:lnTo>
                <a:lnTo>
                  <a:pt x="0" y="47"/>
                </a:lnTo>
                <a:lnTo>
                  <a:pt x="0" y="45"/>
                </a:lnTo>
                <a:lnTo>
                  <a:pt x="0" y="40"/>
                </a:lnTo>
                <a:lnTo>
                  <a:pt x="0" y="30"/>
                </a:lnTo>
                <a:lnTo>
                  <a:pt x="0" y="24"/>
                </a:lnTo>
                <a:lnTo>
                  <a:pt x="0" y="23"/>
                </a:lnTo>
                <a:lnTo>
                  <a:pt x="0" y="12"/>
                </a:lnTo>
                <a:lnTo>
                  <a:pt x="0" y="11"/>
                </a:lnTo>
                <a:lnTo>
                  <a:pt x="0" y="0"/>
                </a:lnTo>
                <a:lnTo>
                  <a:pt x="10" y="0"/>
                </a:lnTo>
                <a:lnTo>
                  <a:pt x="17" y="0"/>
                </a:lnTo>
                <a:lnTo>
                  <a:pt x="33" y="0"/>
                </a:lnTo>
                <a:lnTo>
                  <a:pt x="36" y="0"/>
                </a:lnTo>
                <a:lnTo>
                  <a:pt x="45" y="0"/>
                </a:lnTo>
                <a:lnTo>
                  <a:pt x="60" y="2"/>
                </a:lnTo>
                <a:lnTo>
                  <a:pt x="62" y="2"/>
                </a:lnTo>
                <a:lnTo>
                  <a:pt x="65" y="0"/>
                </a:lnTo>
                <a:lnTo>
                  <a:pt x="65" y="2"/>
                </a:lnTo>
                <a:lnTo>
                  <a:pt x="71" y="2"/>
                </a:lnTo>
                <a:lnTo>
                  <a:pt x="72" y="2"/>
                </a:lnTo>
                <a:lnTo>
                  <a:pt x="83" y="2"/>
                </a:lnTo>
                <a:lnTo>
                  <a:pt x="86" y="2"/>
                </a:lnTo>
                <a:lnTo>
                  <a:pt x="88" y="2"/>
                </a:lnTo>
                <a:lnTo>
                  <a:pt x="90" y="2"/>
                </a:lnTo>
                <a:lnTo>
                  <a:pt x="93" y="2"/>
                </a:lnTo>
                <a:lnTo>
                  <a:pt x="100" y="2"/>
                </a:lnTo>
                <a:lnTo>
                  <a:pt x="107" y="2"/>
                </a:lnTo>
                <a:lnTo>
                  <a:pt x="110" y="2"/>
                </a:lnTo>
                <a:lnTo>
                  <a:pt x="115" y="2"/>
                </a:lnTo>
                <a:lnTo>
                  <a:pt x="121" y="2"/>
                </a:lnTo>
                <a:lnTo>
                  <a:pt x="126" y="0"/>
                </a:lnTo>
                <a:lnTo>
                  <a:pt x="127" y="0"/>
                </a:lnTo>
                <a:lnTo>
                  <a:pt x="134" y="0"/>
                </a:lnTo>
                <a:lnTo>
                  <a:pt x="136" y="0"/>
                </a:lnTo>
                <a:lnTo>
                  <a:pt x="143" y="0"/>
                </a:lnTo>
                <a:lnTo>
                  <a:pt x="146" y="0"/>
                </a:lnTo>
                <a:lnTo>
                  <a:pt x="150" y="0"/>
                </a:lnTo>
                <a:lnTo>
                  <a:pt x="151" y="0"/>
                </a:lnTo>
                <a:lnTo>
                  <a:pt x="157" y="0"/>
                </a:lnTo>
                <a:lnTo>
                  <a:pt x="164" y="0"/>
                </a:lnTo>
                <a:lnTo>
                  <a:pt x="167" y="0"/>
                </a:lnTo>
                <a:lnTo>
                  <a:pt x="170" y="0"/>
                </a:lnTo>
                <a:lnTo>
                  <a:pt x="172" y="0"/>
                </a:lnTo>
                <a:lnTo>
                  <a:pt x="174" y="0"/>
                </a:lnTo>
                <a:lnTo>
                  <a:pt x="179" y="0"/>
                </a:lnTo>
                <a:lnTo>
                  <a:pt x="181" y="0"/>
                </a:lnTo>
                <a:lnTo>
                  <a:pt x="182" y="0"/>
                </a:lnTo>
                <a:lnTo>
                  <a:pt x="186" y="0"/>
                </a:lnTo>
                <a:lnTo>
                  <a:pt x="189" y="0"/>
                </a:lnTo>
                <a:lnTo>
                  <a:pt x="194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8" y="0"/>
                </a:lnTo>
                <a:lnTo>
                  <a:pt x="210" y="0"/>
                </a:lnTo>
                <a:lnTo>
                  <a:pt x="215" y="0"/>
                </a:lnTo>
                <a:lnTo>
                  <a:pt x="217" y="0"/>
                </a:lnTo>
                <a:lnTo>
                  <a:pt x="222" y="0"/>
                </a:lnTo>
                <a:lnTo>
                  <a:pt x="229" y="0"/>
                </a:lnTo>
                <a:lnTo>
                  <a:pt x="234" y="0"/>
                </a:lnTo>
                <a:lnTo>
                  <a:pt x="239" y="0"/>
                </a:lnTo>
                <a:lnTo>
                  <a:pt x="243" y="0"/>
                </a:lnTo>
                <a:lnTo>
                  <a:pt x="243" y="0"/>
                </a:lnTo>
                <a:lnTo>
                  <a:pt x="248" y="0"/>
                </a:lnTo>
                <a:lnTo>
                  <a:pt x="251" y="0"/>
                </a:lnTo>
                <a:lnTo>
                  <a:pt x="253" y="0"/>
                </a:lnTo>
                <a:lnTo>
                  <a:pt x="258" y="0"/>
                </a:lnTo>
                <a:lnTo>
                  <a:pt x="260" y="0"/>
                </a:lnTo>
                <a:lnTo>
                  <a:pt x="262" y="0"/>
                </a:lnTo>
                <a:lnTo>
                  <a:pt x="265" y="0"/>
                </a:lnTo>
                <a:lnTo>
                  <a:pt x="268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9" name="Freeform 147"/>
          <p:cNvSpPr>
            <a:spLocks/>
          </p:cNvSpPr>
          <p:nvPr/>
        </p:nvSpPr>
        <p:spPr bwMode="auto">
          <a:xfrm>
            <a:off x="406401" y="2309813"/>
            <a:ext cx="520700" cy="501650"/>
          </a:xfrm>
          <a:custGeom>
            <a:avLst/>
            <a:gdLst/>
            <a:ahLst/>
            <a:cxnLst>
              <a:cxn ang="0">
                <a:pos x="283" y="12"/>
              </a:cxn>
              <a:cxn ang="0">
                <a:pos x="283" y="22"/>
              </a:cxn>
              <a:cxn ang="0">
                <a:pos x="288" y="24"/>
              </a:cxn>
              <a:cxn ang="0">
                <a:pos x="287" y="34"/>
              </a:cxn>
              <a:cxn ang="0">
                <a:pos x="287" y="53"/>
              </a:cxn>
              <a:cxn ang="0">
                <a:pos x="282" y="65"/>
              </a:cxn>
              <a:cxn ang="0">
                <a:pos x="287" y="74"/>
              </a:cxn>
              <a:cxn ang="0">
                <a:pos x="285" y="82"/>
              </a:cxn>
              <a:cxn ang="0">
                <a:pos x="287" y="93"/>
              </a:cxn>
              <a:cxn ang="0">
                <a:pos x="288" y="103"/>
              </a:cxn>
              <a:cxn ang="0">
                <a:pos x="294" y="106"/>
              </a:cxn>
              <a:cxn ang="0">
                <a:pos x="299" y="111"/>
              </a:cxn>
              <a:cxn ang="0">
                <a:pos x="299" y="117"/>
              </a:cxn>
              <a:cxn ang="0">
                <a:pos x="301" y="123"/>
              </a:cxn>
              <a:cxn ang="0">
                <a:pos x="302" y="127"/>
              </a:cxn>
              <a:cxn ang="0">
                <a:pos x="301" y="132"/>
              </a:cxn>
              <a:cxn ang="0">
                <a:pos x="299" y="142"/>
              </a:cxn>
              <a:cxn ang="0">
                <a:pos x="294" y="154"/>
              </a:cxn>
              <a:cxn ang="0">
                <a:pos x="287" y="156"/>
              </a:cxn>
              <a:cxn ang="0">
                <a:pos x="301" y="168"/>
              </a:cxn>
              <a:cxn ang="0">
                <a:pos x="304" y="173"/>
              </a:cxn>
              <a:cxn ang="0">
                <a:pos x="316" y="177"/>
              </a:cxn>
              <a:cxn ang="0">
                <a:pos x="318" y="185"/>
              </a:cxn>
              <a:cxn ang="0">
                <a:pos x="316" y="199"/>
              </a:cxn>
              <a:cxn ang="0">
                <a:pos x="318" y="211"/>
              </a:cxn>
              <a:cxn ang="0">
                <a:pos x="319" y="228"/>
              </a:cxn>
              <a:cxn ang="0">
                <a:pos x="319" y="239"/>
              </a:cxn>
              <a:cxn ang="0">
                <a:pos x="326" y="247"/>
              </a:cxn>
              <a:cxn ang="0">
                <a:pos x="323" y="258"/>
              </a:cxn>
              <a:cxn ang="0">
                <a:pos x="319" y="270"/>
              </a:cxn>
              <a:cxn ang="0">
                <a:pos x="325" y="282"/>
              </a:cxn>
              <a:cxn ang="0">
                <a:pos x="309" y="289"/>
              </a:cxn>
              <a:cxn ang="0">
                <a:pos x="304" y="304"/>
              </a:cxn>
              <a:cxn ang="0">
                <a:pos x="280" y="314"/>
              </a:cxn>
              <a:cxn ang="0">
                <a:pos x="251" y="309"/>
              </a:cxn>
              <a:cxn ang="0">
                <a:pos x="235" y="296"/>
              </a:cxn>
              <a:cxn ang="0">
                <a:pos x="227" y="282"/>
              </a:cxn>
              <a:cxn ang="0">
                <a:pos x="208" y="285"/>
              </a:cxn>
              <a:cxn ang="0">
                <a:pos x="199" y="271"/>
              </a:cxn>
              <a:cxn ang="0">
                <a:pos x="196" y="252"/>
              </a:cxn>
              <a:cxn ang="0">
                <a:pos x="177" y="249"/>
              </a:cxn>
              <a:cxn ang="0">
                <a:pos x="159" y="230"/>
              </a:cxn>
              <a:cxn ang="0">
                <a:pos x="139" y="215"/>
              </a:cxn>
              <a:cxn ang="0">
                <a:pos x="130" y="196"/>
              </a:cxn>
              <a:cxn ang="0">
                <a:pos x="108" y="182"/>
              </a:cxn>
              <a:cxn ang="0">
                <a:pos x="89" y="184"/>
              </a:cxn>
              <a:cxn ang="0">
                <a:pos x="75" y="170"/>
              </a:cxn>
              <a:cxn ang="0">
                <a:pos x="80" y="154"/>
              </a:cxn>
              <a:cxn ang="0">
                <a:pos x="91" y="142"/>
              </a:cxn>
              <a:cxn ang="0">
                <a:pos x="91" y="122"/>
              </a:cxn>
              <a:cxn ang="0">
                <a:pos x="84" y="105"/>
              </a:cxn>
              <a:cxn ang="0">
                <a:pos x="68" y="93"/>
              </a:cxn>
              <a:cxn ang="0">
                <a:pos x="51" y="72"/>
              </a:cxn>
              <a:cxn ang="0">
                <a:pos x="41" y="56"/>
              </a:cxn>
              <a:cxn ang="0">
                <a:pos x="48" y="34"/>
              </a:cxn>
              <a:cxn ang="0">
                <a:pos x="39" y="13"/>
              </a:cxn>
              <a:cxn ang="0">
                <a:pos x="15" y="10"/>
              </a:cxn>
              <a:cxn ang="0">
                <a:pos x="8" y="0"/>
              </a:cxn>
              <a:cxn ang="0">
                <a:pos x="58" y="1"/>
              </a:cxn>
              <a:cxn ang="0">
                <a:pos x="120" y="5"/>
              </a:cxn>
              <a:cxn ang="0">
                <a:pos x="189" y="6"/>
              </a:cxn>
            </a:cxnLst>
            <a:rect l="0" t="0" r="r" b="b"/>
            <a:pathLst>
              <a:path w="328" h="316">
                <a:moveTo>
                  <a:pt x="220" y="8"/>
                </a:moveTo>
                <a:lnTo>
                  <a:pt x="230" y="8"/>
                </a:lnTo>
                <a:lnTo>
                  <a:pt x="237" y="8"/>
                </a:lnTo>
                <a:lnTo>
                  <a:pt x="242" y="10"/>
                </a:lnTo>
                <a:lnTo>
                  <a:pt x="249" y="10"/>
                </a:lnTo>
                <a:lnTo>
                  <a:pt x="251" y="10"/>
                </a:lnTo>
                <a:lnTo>
                  <a:pt x="252" y="10"/>
                </a:lnTo>
                <a:lnTo>
                  <a:pt x="254" y="10"/>
                </a:lnTo>
                <a:lnTo>
                  <a:pt x="264" y="10"/>
                </a:lnTo>
                <a:lnTo>
                  <a:pt x="275" y="10"/>
                </a:lnTo>
                <a:lnTo>
                  <a:pt x="278" y="10"/>
                </a:lnTo>
                <a:lnTo>
                  <a:pt x="285" y="10"/>
                </a:lnTo>
                <a:lnTo>
                  <a:pt x="283" y="12"/>
                </a:lnTo>
                <a:lnTo>
                  <a:pt x="283" y="12"/>
                </a:lnTo>
                <a:lnTo>
                  <a:pt x="285" y="12"/>
                </a:lnTo>
                <a:lnTo>
                  <a:pt x="287" y="12"/>
                </a:lnTo>
                <a:lnTo>
                  <a:pt x="287" y="13"/>
                </a:lnTo>
                <a:lnTo>
                  <a:pt x="287" y="15"/>
                </a:lnTo>
                <a:lnTo>
                  <a:pt x="285" y="15"/>
                </a:lnTo>
                <a:lnTo>
                  <a:pt x="283" y="15"/>
                </a:lnTo>
                <a:lnTo>
                  <a:pt x="282" y="15"/>
                </a:lnTo>
                <a:lnTo>
                  <a:pt x="282" y="17"/>
                </a:lnTo>
                <a:lnTo>
                  <a:pt x="282" y="19"/>
                </a:lnTo>
                <a:lnTo>
                  <a:pt x="283" y="19"/>
                </a:lnTo>
                <a:lnTo>
                  <a:pt x="283" y="20"/>
                </a:lnTo>
                <a:lnTo>
                  <a:pt x="283" y="22"/>
                </a:lnTo>
                <a:lnTo>
                  <a:pt x="283" y="24"/>
                </a:lnTo>
                <a:lnTo>
                  <a:pt x="285" y="24"/>
                </a:lnTo>
                <a:lnTo>
                  <a:pt x="285" y="25"/>
                </a:lnTo>
                <a:lnTo>
                  <a:pt x="287" y="25"/>
                </a:lnTo>
                <a:lnTo>
                  <a:pt x="287" y="24"/>
                </a:lnTo>
                <a:lnTo>
                  <a:pt x="287" y="22"/>
                </a:lnTo>
                <a:lnTo>
                  <a:pt x="285" y="22"/>
                </a:lnTo>
                <a:lnTo>
                  <a:pt x="285" y="20"/>
                </a:lnTo>
                <a:lnTo>
                  <a:pt x="287" y="20"/>
                </a:lnTo>
                <a:lnTo>
                  <a:pt x="287" y="20"/>
                </a:lnTo>
                <a:lnTo>
                  <a:pt x="287" y="22"/>
                </a:lnTo>
                <a:lnTo>
                  <a:pt x="287" y="24"/>
                </a:lnTo>
                <a:lnTo>
                  <a:pt x="288" y="24"/>
                </a:lnTo>
                <a:lnTo>
                  <a:pt x="288" y="25"/>
                </a:lnTo>
                <a:lnTo>
                  <a:pt x="290" y="25"/>
                </a:lnTo>
                <a:lnTo>
                  <a:pt x="290" y="25"/>
                </a:lnTo>
                <a:lnTo>
                  <a:pt x="292" y="25"/>
                </a:lnTo>
                <a:lnTo>
                  <a:pt x="292" y="27"/>
                </a:lnTo>
                <a:lnTo>
                  <a:pt x="290" y="27"/>
                </a:lnTo>
                <a:lnTo>
                  <a:pt x="290" y="29"/>
                </a:lnTo>
                <a:lnTo>
                  <a:pt x="290" y="31"/>
                </a:lnTo>
                <a:lnTo>
                  <a:pt x="288" y="31"/>
                </a:lnTo>
                <a:lnTo>
                  <a:pt x="288" y="32"/>
                </a:lnTo>
                <a:lnTo>
                  <a:pt x="287" y="32"/>
                </a:lnTo>
                <a:lnTo>
                  <a:pt x="287" y="34"/>
                </a:lnTo>
                <a:lnTo>
                  <a:pt x="287" y="34"/>
                </a:lnTo>
                <a:lnTo>
                  <a:pt x="287" y="36"/>
                </a:lnTo>
                <a:lnTo>
                  <a:pt x="287" y="37"/>
                </a:lnTo>
                <a:lnTo>
                  <a:pt x="287" y="39"/>
                </a:lnTo>
                <a:lnTo>
                  <a:pt x="287" y="41"/>
                </a:lnTo>
                <a:lnTo>
                  <a:pt x="287" y="41"/>
                </a:lnTo>
                <a:lnTo>
                  <a:pt x="287" y="43"/>
                </a:lnTo>
                <a:lnTo>
                  <a:pt x="287" y="44"/>
                </a:lnTo>
                <a:lnTo>
                  <a:pt x="287" y="46"/>
                </a:lnTo>
                <a:lnTo>
                  <a:pt x="287" y="48"/>
                </a:lnTo>
                <a:lnTo>
                  <a:pt x="287" y="49"/>
                </a:lnTo>
                <a:lnTo>
                  <a:pt x="287" y="49"/>
                </a:lnTo>
                <a:lnTo>
                  <a:pt x="287" y="51"/>
                </a:lnTo>
                <a:lnTo>
                  <a:pt x="287" y="53"/>
                </a:lnTo>
                <a:lnTo>
                  <a:pt x="287" y="53"/>
                </a:lnTo>
                <a:lnTo>
                  <a:pt x="285" y="53"/>
                </a:lnTo>
                <a:lnTo>
                  <a:pt x="285" y="55"/>
                </a:lnTo>
                <a:lnTo>
                  <a:pt x="285" y="56"/>
                </a:lnTo>
                <a:lnTo>
                  <a:pt x="285" y="56"/>
                </a:lnTo>
                <a:lnTo>
                  <a:pt x="283" y="56"/>
                </a:lnTo>
                <a:lnTo>
                  <a:pt x="283" y="58"/>
                </a:lnTo>
                <a:lnTo>
                  <a:pt x="282" y="60"/>
                </a:lnTo>
                <a:lnTo>
                  <a:pt x="283" y="60"/>
                </a:lnTo>
                <a:lnTo>
                  <a:pt x="282" y="62"/>
                </a:lnTo>
                <a:lnTo>
                  <a:pt x="283" y="63"/>
                </a:lnTo>
                <a:lnTo>
                  <a:pt x="282" y="63"/>
                </a:lnTo>
                <a:lnTo>
                  <a:pt x="282" y="65"/>
                </a:lnTo>
                <a:lnTo>
                  <a:pt x="282" y="67"/>
                </a:lnTo>
                <a:lnTo>
                  <a:pt x="283" y="67"/>
                </a:lnTo>
                <a:lnTo>
                  <a:pt x="283" y="68"/>
                </a:lnTo>
                <a:lnTo>
                  <a:pt x="283" y="70"/>
                </a:lnTo>
                <a:lnTo>
                  <a:pt x="283" y="72"/>
                </a:lnTo>
                <a:lnTo>
                  <a:pt x="283" y="72"/>
                </a:lnTo>
                <a:lnTo>
                  <a:pt x="285" y="72"/>
                </a:lnTo>
                <a:lnTo>
                  <a:pt x="287" y="72"/>
                </a:lnTo>
                <a:lnTo>
                  <a:pt x="287" y="74"/>
                </a:lnTo>
                <a:lnTo>
                  <a:pt x="285" y="74"/>
                </a:lnTo>
                <a:lnTo>
                  <a:pt x="285" y="75"/>
                </a:lnTo>
                <a:lnTo>
                  <a:pt x="287" y="75"/>
                </a:lnTo>
                <a:lnTo>
                  <a:pt x="287" y="74"/>
                </a:lnTo>
                <a:lnTo>
                  <a:pt x="287" y="74"/>
                </a:lnTo>
                <a:lnTo>
                  <a:pt x="287" y="75"/>
                </a:lnTo>
                <a:lnTo>
                  <a:pt x="287" y="77"/>
                </a:lnTo>
                <a:lnTo>
                  <a:pt x="288" y="77"/>
                </a:lnTo>
                <a:lnTo>
                  <a:pt x="288" y="79"/>
                </a:lnTo>
                <a:lnTo>
                  <a:pt x="287" y="79"/>
                </a:lnTo>
                <a:lnTo>
                  <a:pt x="287" y="80"/>
                </a:lnTo>
                <a:lnTo>
                  <a:pt x="287" y="80"/>
                </a:lnTo>
                <a:lnTo>
                  <a:pt x="287" y="82"/>
                </a:lnTo>
                <a:lnTo>
                  <a:pt x="287" y="82"/>
                </a:lnTo>
                <a:lnTo>
                  <a:pt x="287" y="80"/>
                </a:lnTo>
                <a:lnTo>
                  <a:pt x="285" y="80"/>
                </a:lnTo>
                <a:lnTo>
                  <a:pt x="285" y="82"/>
                </a:lnTo>
                <a:lnTo>
                  <a:pt x="285" y="84"/>
                </a:lnTo>
                <a:lnTo>
                  <a:pt x="287" y="84"/>
                </a:lnTo>
                <a:lnTo>
                  <a:pt x="287" y="84"/>
                </a:lnTo>
                <a:lnTo>
                  <a:pt x="287" y="86"/>
                </a:lnTo>
                <a:lnTo>
                  <a:pt x="287" y="87"/>
                </a:lnTo>
                <a:lnTo>
                  <a:pt x="288" y="87"/>
                </a:lnTo>
                <a:lnTo>
                  <a:pt x="288" y="87"/>
                </a:lnTo>
                <a:lnTo>
                  <a:pt x="287" y="87"/>
                </a:lnTo>
                <a:lnTo>
                  <a:pt x="287" y="89"/>
                </a:lnTo>
                <a:lnTo>
                  <a:pt x="288" y="91"/>
                </a:lnTo>
                <a:lnTo>
                  <a:pt x="287" y="91"/>
                </a:lnTo>
                <a:lnTo>
                  <a:pt x="287" y="93"/>
                </a:lnTo>
                <a:lnTo>
                  <a:pt x="287" y="93"/>
                </a:lnTo>
                <a:lnTo>
                  <a:pt x="287" y="94"/>
                </a:lnTo>
                <a:lnTo>
                  <a:pt x="287" y="94"/>
                </a:lnTo>
                <a:lnTo>
                  <a:pt x="288" y="94"/>
                </a:lnTo>
                <a:lnTo>
                  <a:pt x="288" y="96"/>
                </a:lnTo>
                <a:lnTo>
                  <a:pt x="288" y="98"/>
                </a:lnTo>
                <a:lnTo>
                  <a:pt x="287" y="98"/>
                </a:lnTo>
                <a:lnTo>
                  <a:pt x="287" y="96"/>
                </a:lnTo>
                <a:lnTo>
                  <a:pt x="288" y="99"/>
                </a:lnTo>
                <a:lnTo>
                  <a:pt x="288" y="101"/>
                </a:lnTo>
                <a:lnTo>
                  <a:pt x="287" y="101"/>
                </a:lnTo>
                <a:lnTo>
                  <a:pt x="287" y="101"/>
                </a:lnTo>
                <a:lnTo>
                  <a:pt x="288" y="101"/>
                </a:lnTo>
                <a:lnTo>
                  <a:pt x="288" y="103"/>
                </a:lnTo>
                <a:lnTo>
                  <a:pt x="287" y="103"/>
                </a:lnTo>
                <a:lnTo>
                  <a:pt x="288" y="103"/>
                </a:lnTo>
                <a:lnTo>
                  <a:pt x="288" y="105"/>
                </a:lnTo>
                <a:lnTo>
                  <a:pt x="288" y="103"/>
                </a:lnTo>
                <a:lnTo>
                  <a:pt x="290" y="103"/>
                </a:lnTo>
                <a:lnTo>
                  <a:pt x="290" y="101"/>
                </a:lnTo>
                <a:lnTo>
                  <a:pt x="292" y="101"/>
                </a:lnTo>
                <a:lnTo>
                  <a:pt x="292" y="103"/>
                </a:lnTo>
                <a:lnTo>
                  <a:pt x="292" y="105"/>
                </a:lnTo>
                <a:lnTo>
                  <a:pt x="290" y="105"/>
                </a:lnTo>
                <a:lnTo>
                  <a:pt x="290" y="106"/>
                </a:lnTo>
                <a:lnTo>
                  <a:pt x="292" y="106"/>
                </a:lnTo>
                <a:lnTo>
                  <a:pt x="294" y="106"/>
                </a:lnTo>
                <a:lnTo>
                  <a:pt x="294" y="105"/>
                </a:lnTo>
                <a:lnTo>
                  <a:pt x="294" y="103"/>
                </a:lnTo>
                <a:lnTo>
                  <a:pt x="295" y="103"/>
                </a:lnTo>
                <a:lnTo>
                  <a:pt x="295" y="105"/>
                </a:lnTo>
                <a:lnTo>
                  <a:pt x="295" y="106"/>
                </a:lnTo>
                <a:lnTo>
                  <a:pt x="294" y="106"/>
                </a:lnTo>
                <a:lnTo>
                  <a:pt x="292" y="108"/>
                </a:lnTo>
                <a:lnTo>
                  <a:pt x="294" y="108"/>
                </a:lnTo>
                <a:lnTo>
                  <a:pt x="295" y="108"/>
                </a:lnTo>
                <a:lnTo>
                  <a:pt x="297" y="108"/>
                </a:lnTo>
                <a:lnTo>
                  <a:pt x="297" y="110"/>
                </a:lnTo>
                <a:lnTo>
                  <a:pt x="299" y="110"/>
                </a:lnTo>
                <a:lnTo>
                  <a:pt x="299" y="111"/>
                </a:lnTo>
                <a:lnTo>
                  <a:pt x="299" y="113"/>
                </a:lnTo>
                <a:lnTo>
                  <a:pt x="297" y="111"/>
                </a:lnTo>
                <a:lnTo>
                  <a:pt x="295" y="111"/>
                </a:lnTo>
                <a:lnTo>
                  <a:pt x="295" y="113"/>
                </a:lnTo>
                <a:lnTo>
                  <a:pt x="297" y="113"/>
                </a:lnTo>
                <a:lnTo>
                  <a:pt x="299" y="113"/>
                </a:lnTo>
                <a:lnTo>
                  <a:pt x="301" y="113"/>
                </a:lnTo>
                <a:lnTo>
                  <a:pt x="301" y="113"/>
                </a:lnTo>
                <a:lnTo>
                  <a:pt x="301" y="113"/>
                </a:lnTo>
                <a:lnTo>
                  <a:pt x="301" y="115"/>
                </a:lnTo>
                <a:lnTo>
                  <a:pt x="299" y="113"/>
                </a:lnTo>
                <a:lnTo>
                  <a:pt x="299" y="115"/>
                </a:lnTo>
                <a:lnTo>
                  <a:pt x="299" y="117"/>
                </a:lnTo>
                <a:lnTo>
                  <a:pt x="301" y="117"/>
                </a:lnTo>
                <a:lnTo>
                  <a:pt x="299" y="117"/>
                </a:lnTo>
                <a:lnTo>
                  <a:pt x="299" y="117"/>
                </a:lnTo>
                <a:lnTo>
                  <a:pt x="299" y="118"/>
                </a:lnTo>
                <a:lnTo>
                  <a:pt x="299" y="117"/>
                </a:lnTo>
                <a:lnTo>
                  <a:pt x="297" y="118"/>
                </a:lnTo>
                <a:lnTo>
                  <a:pt x="299" y="120"/>
                </a:lnTo>
                <a:lnTo>
                  <a:pt x="301" y="120"/>
                </a:lnTo>
                <a:lnTo>
                  <a:pt x="301" y="122"/>
                </a:lnTo>
                <a:lnTo>
                  <a:pt x="301" y="122"/>
                </a:lnTo>
                <a:lnTo>
                  <a:pt x="302" y="122"/>
                </a:lnTo>
                <a:lnTo>
                  <a:pt x="302" y="123"/>
                </a:lnTo>
                <a:lnTo>
                  <a:pt x="301" y="123"/>
                </a:lnTo>
                <a:lnTo>
                  <a:pt x="301" y="123"/>
                </a:lnTo>
                <a:lnTo>
                  <a:pt x="299" y="123"/>
                </a:lnTo>
                <a:lnTo>
                  <a:pt x="299" y="125"/>
                </a:lnTo>
                <a:lnTo>
                  <a:pt x="301" y="125"/>
                </a:lnTo>
                <a:lnTo>
                  <a:pt x="301" y="127"/>
                </a:lnTo>
                <a:lnTo>
                  <a:pt x="301" y="127"/>
                </a:lnTo>
                <a:lnTo>
                  <a:pt x="301" y="129"/>
                </a:lnTo>
                <a:lnTo>
                  <a:pt x="302" y="129"/>
                </a:lnTo>
                <a:lnTo>
                  <a:pt x="302" y="127"/>
                </a:lnTo>
                <a:lnTo>
                  <a:pt x="301" y="127"/>
                </a:lnTo>
                <a:lnTo>
                  <a:pt x="301" y="125"/>
                </a:lnTo>
                <a:lnTo>
                  <a:pt x="302" y="125"/>
                </a:lnTo>
                <a:lnTo>
                  <a:pt x="302" y="127"/>
                </a:lnTo>
                <a:lnTo>
                  <a:pt x="304" y="127"/>
                </a:lnTo>
                <a:lnTo>
                  <a:pt x="302" y="127"/>
                </a:lnTo>
                <a:lnTo>
                  <a:pt x="302" y="129"/>
                </a:lnTo>
                <a:lnTo>
                  <a:pt x="301" y="129"/>
                </a:lnTo>
                <a:lnTo>
                  <a:pt x="301" y="130"/>
                </a:lnTo>
                <a:lnTo>
                  <a:pt x="301" y="132"/>
                </a:lnTo>
                <a:lnTo>
                  <a:pt x="301" y="130"/>
                </a:lnTo>
                <a:lnTo>
                  <a:pt x="299" y="130"/>
                </a:lnTo>
                <a:lnTo>
                  <a:pt x="299" y="132"/>
                </a:lnTo>
                <a:lnTo>
                  <a:pt x="297" y="132"/>
                </a:lnTo>
                <a:lnTo>
                  <a:pt x="297" y="132"/>
                </a:lnTo>
                <a:lnTo>
                  <a:pt x="299" y="132"/>
                </a:lnTo>
                <a:lnTo>
                  <a:pt x="301" y="132"/>
                </a:lnTo>
                <a:lnTo>
                  <a:pt x="301" y="134"/>
                </a:lnTo>
                <a:lnTo>
                  <a:pt x="301" y="134"/>
                </a:lnTo>
                <a:lnTo>
                  <a:pt x="299" y="134"/>
                </a:lnTo>
                <a:lnTo>
                  <a:pt x="297" y="134"/>
                </a:lnTo>
                <a:lnTo>
                  <a:pt x="297" y="136"/>
                </a:lnTo>
                <a:lnTo>
                  <a:pt x="299" y="136"/>
                </a:lnTo>
                <a:lnTo>
                  <a:pt x="301" y="136"/>
                </a:lnTo>
                <a:lnTo>
                  <a:pt x="299" y="137"/>
                </a:lnTo>
                <a:lnTo>
                  <a:pt x="299" y="139"/>
                </a:lnTo>
                <a:lnTo>
                  <a:pt x="301" y="139"/>
                </a:lnTo>
                <a:lnTo>
                  <a:pt x="301" y="141"/>
                </a:lnTo>
                <a:lnTo>
                  <a:pt x="299" y="141"/>
                </a:lnTo>
                <a:lnTo>
                  <a:pt x="299" y="142"/>
                </a:lnTo>
                <a:lnTo>
                  <a:pt x="297" y="142"/>
                </a:lnTo>
                <a:lnTo>
                  <a:pt x="299" y="144"/>
                </a:lnTo>
                <a:lnTo>
                  <a:pt x="297" y="146"/>
                </a:lnTo>
                <a:lnTo>
                  <a:pt x="299" y="146"/>
                </a:lnTo>
                <a:lnTo>
                  <a:pt x="299" y="148"/>
                </a:lnTo>
                <a:lnTo>
                  <a:pt x="299" y="148"/>
                </a:lnTo>
                <a:lnTo>
                  <a:pt x="297" y="148"/>
                </a:lnTo>
                <a:lnTo>
                  <a:pt x="297" y="149"/>
                </a:lnTo>
                <a:lnTo>
                  <a:pt x="295" y="151"/>
                </a:lnTo>
                <a:lnTo>
                  <a:pt x="294" y="151"/>
                </a:lnTo>
                <a:lnTo>
                  <a:pt x="295" y="153"/>
                </a:lnTo>
                <a:lnTo>
                  <a:pt x="295" y="154"/>
                </a:lnTo>
                <a:lnTo>
                  <a:pt x="294" y="154"/>
                </a:lnTo>
                <a:lnTo>
                  <a:pt x="294" y="153"/>
                </a:lnTo>
                <a:lnTo>
                  <a:pt x="292" y="153"/>
                </a:lnTo>
                <a:lnTo>
                  <a:pt x="292" y="151"/>
                </a:lnTo>
                <a:lnTo>
                  <a:pt x="292" y="153"/>
                </a:lnTo>
                <a:lnTo>
                  <a:pt x="292" y="154"/>
                </a:lnTo>
                <a:lnTo>
                  <a:pt x="292" y="156"/>
                </a:lnTo>
                <a:lnTo>
                  <a:pt x="290" y="156"/>
                </a:lnTo>
                <a:lnTo>
                  <a:pt x="290" y="154"/>
                </a:lnTo>
                <a:lnTo>
                  <a:pt x="288" y="153"/>
                </a:lnTo>
                <a:lnTo>
                  <a:pt x="287" y="153"/>
                </a:lnTo>
                <a:lnTo>
                  <a:pt x="287" y="154"/>
                </a:lnTo>
                <a:lnTo>
                  <a:pt x="288" y="156"/>
                </a:lnTo>
                <a:lnTo>
                  <a:pt x="287" y="156"/>
                </a:lnTo>
                <a:lnTo>
                  <a:pt x="287" y="158"/>
                </a:lnTo>
                <a:lnTo>
                  <a:pt x="287" y="160"/>
                </a:lnTo>
                <a:lnTo>
                  <a:pt x="287" y="161"/>
                </a:lnTo>
                <a:lnTo>
                  <a:pt x="288" y="161"/>
                </a:lnTo>
                <a:lnTo>
                  <a:pt x="290" y="161"/>
                </a:lnTo>
                <a:lnTo>
                  <a:pt x="292" y="161"/>
                </a:lnTo>
                <a:lnTo>
                  <a:pt x="294" y="161"/>
                </a:lnTo>
                <a:lnTo>
                  <a:pt x="295" y="161"/>
                </a:lnTo>
                <a:lnTo>
                  <a:pt x="297" y="161"/>
                </a:lnTo>
                <a:lnTo>
                  <a:pt x="299" y="163"/>
                </a:lnTo>
                <a:lnTo>
                  <a:pt x="301" y="165"/>
                </a:lnTo>
                <a:lnTo>
                  <a:pt x="301" y="166"/>
                </a:lnTo>
                <a:lnTo>
                  <a:pt x="301" y="168"/>
                </a:lnTo>
                <a:lnTo>
                  <a:pt x="301" y="170"/>
                </a:lnTo>
                <a:lnTo>
                  <a:pt x="301" y="170"/>
                </a:lnTo>
                <a:lnTo>
                  <a:pt x="301" y="172"/>
                </a:lnTo>
                <a:lnTo>
                  <a:pt x="301" y="172"/>
                </a:lnTo>
                <a:lnTo>
                  <a:pt x="301" y="173"/>
                </a:lnTo>
                <a:lnTo>
                  <a:pt x="301" y="173"/>
                </a:lnTo>
                <a:lnTo>
                  <a:pt x="302" y="173"/>
                </a:lnTo>
                <a:lnTo>
                  <a:pt x="301" y="175"/>
                </a:lnTo>
                <a:lnTo>
                  <a:pt x="301" y="177"/>
                </a:lnTo>
                <a:lnTo>
                  <a:pt x="302" y="177"/>
                </a:lnTo>
                <a:lnTo>
                  <a:pt x="302" y="175"/>
                </a:lnTo>
                <a:lnTo>
                  <a:pt x="302" y="173"/>
                </a:lnTo>
                <a:lnTo>
                  <a:pt x="304" y="173"/>
                </a:lnTo>
                <a:lnTo>
                  <a:pt x="306" y="173"/>
                </a:lnTo>
                <a:lnTo>
                  <a:pt x="307" y="173"/>
                </a:lnTo>
                <a:lnTo>
                  <a:pt x="307" y="172"/>
                </a:lnTo>
                <a:lnTo>
                  <a:pt x="309" y="172"/>
                </a:lnTo>
                <a:lnTo>
                  <a:pt x="311" y="172"/>
                </a:lnTo>
                <a:lnTo>
                  <a:pt x="313" y="172"/>
                </a:lnTo>
                <a:lnTo>
                  <a:pt x="313" y="173"/>
                </a:lnTo>
                <a:lnTo>
                  <a:pt x="314" y="173"/>
                </a:lnTo>
                <a:lnTo>
                  <a:pt x="316" y="173"/>
                </a:lnTo>
                <a:lnTo>
                  <a:pt x="316" y="175"/>
                </a:lnTo>
                <a:lnTo>
                  <a:pt x="316" y="175"/>
                </a:lnTo>
                <a:lnTo>
                  <a:pt x="316" y="177"/>
                </a:lnTo>
                <a:lnTo>
                  <a:pt x="316" y="177"/>
                </a:lnTo>
                <a:lnTo>
                  <a:pt x="314" y="177"/>
                </a:lnTo>
                <a:lnTo>
                  <a:pt x="314" y="177"/>
                </a:lnTo>
                <a:lnTo>
                  <a:pt x="313" y="177"/>
                </a:lnTo>
                <a:lnTo>
                  <a:pt x="313" y="179"/>
                </a:lnTo>
                <a:lnTo>
                  <a:pt x="314" y="179"/>
                </a:lnTo>
                <a:lnTo>
                  <a:pt x="316" y="179"/>
                </a:lnTo>
                <a:lnTo>
                  <a:pt x="316" y="179"/>
                </a:lnTo>
                <a:lnTo>
                  <a:pt x="316" y="180"/>
                </a:lnTo>
                <a:lnTo>
                  <a:pt x="316" y="182"/>
                </a:lnTo>
                <a:lnTo>
                  <a:pt x="316" y="184"/>
                </a:lnTo>
                <a:lnTo>
                  <a:pt x="316" y="184"/>
                </a:lnTo>
                <a:lnTo>
                  <a:pt x="318" y="184"/>
                </a:lnTo>
                <a:lnTo>
                  <a:pt x="318" y="185"/>
                </a:lnTo>
                <a:lnTo>
                  <a:pt x="316" y="185"/>
                </a:lnTo>
                <a:lnTo>
                  <a:pt x="316" y="187"/>
                </a:lnTo>
                <a:lnTo>
                  <a:pt x="316" y="189"/>
                </a:lnTo>
                <a:lnTo>
                  <a:pt x="318" y="189"/>
                </a:lnTo>
                <a:lnTo>
                  <a:pt x="319" y="191"/>
                </a:lnTo>
                <a:lnTo>
                  <a:pt x="319" y="192"/>
                </a:lnTo>
                <a:lnTo>
                  <a:pt x="318" y="192"/>
                </a:lnTo>
                <a:lnTo>
                  <a:pt x="316" y="192"/>
                </a:lnTo>
                <a:lnTo>
                  <a:pt x="316" y="192"/>
                </a:lnTo>
                <a:lnTo>
                  <a:pt x="316" y="194"/>
                </a:lnTo>
                <a:lnTo>
                  <a:pt x="316" y="196"/>
                </a:lnTo>
                <a:lnTo>
                  <a:pt x="316" y="197"/>
                </a:lnTo>
                <a:lnTo>
                  <a:pt x="316" y="199"/>
                </a:lnTo>
                <a:lnTo>
                  <a:pt x="316" y="201"/>
                </a:lnTo>
                <a:lnTo>
                  <a:pt x="316" y="203"/>
                </a:lnTo>
                <a:lnTo>
                  <a:pt x="316" y="203"/>
                </a:lnTo>
                <a:lnTo>
                  <a:pt x="316" y="203"/>
                </a:lnTo>
                <a:lnTo>
                  <a:pt x="316" y="204"/>
                </a:lnTo>
                <a:lnTo>
                  <a:pt x="316" y="204"/>
                </a:lnTo>
                <a:lnTo>
                  <a:pt x="316" y="206"/>
                </a:lnTo>
                <a:lnTo>
                  <a:pt x="316" y="206"/>
                </a:lnTo>
                <a:lnTo>
                  <a:pt x="316" y="208"/>
                </a:lnTo>
                <a:lnTo>
                  <a:pt x="316" y="208"/>
                </a:lnTo>
                <a:lnTo>
                  <a:pt x="316" y="209"/>
                </a:lnTo>
                <a:lnTo>
                  <a:pt x="316" y="211"/>
                </a:lnTo>
                <a:lnTo>
                  <a:pt x="318" y="211"/>
                </a:lnTo>
                <a:lnTo>
                  <a:pt x="318" y="213"/>
                </a:lnTo>
                <a:lnTo>
                  <a:pt x="319" y="213"/>
                </a:lnTo>
                <a:lnTo>
                  <a:pt x="319" y="215"/>
                </a:lnTo>
                <a:lnTo>
                  <a:pt x="318" y="215"/>
                </a:lnTo>
                <a:lnTo>
                  <a:pt x="318" y="216"/>
                </a:lnTo>
                <a:lnTo>
                  <a:pt x="318" y="218"/>
                </a:lnTo>
                <a:lnTo>
                  <a:pt x="318" y="220"/>
                </a:lnTo>
                <a:lnTo>
                  <a:pt x="318" y="222"/>
                </a:lnTo>
                <a:lnTo>
                  <a:pt x="318" y="222"/>
                </a:lnTo>
                <a:lnTo>
                  <a:pt x="318" y="223"/>
                </a:lnTo>
                <a:lnTo>
                  <a:pt x="318" y="225"/>
                </a:lnTo>
                <a:lnTo>
                  <a:pt x="318" y="227"/>
                </a:lnTo>
                <a:lnTo>
                  <a:pt x="319" y="228"/>
                </a:lnTo>
                <a:lnTo>
                  <a:pt x="321" y="230"/>
                </a:lnTo>
                <a:lnTo>
                  <a:pt x="323" y="232"/>
                </a:lnTo>
                <a:lnTo>
                  <a:pt x="323" y="234"/>
                </a:lnTo>
                <a:lnTo>
                  <a:pt x="325" y="234"/>
                </a:lnTo>
                <a:lnTo>
                  <a:pt x="325" y="235"/>
                </a:lnTo>
                <a:lnTo>
                  <a:pt x="325" y="237"/>
                </a:lnTo>
                <a:lnTo>
                  <a:pt x="325" y="235"/>
                </a:lnTo>
                <a:lnTo>
                  <a:pt x="323" y="235"/>
                </a:lnTo>
                <a:lnTo>
                  <a:pt x="323" y="237"/>
                </a:lnTo>
                <a:lnTo>
                  <a:pt x="321" y="237"/>
                </a:lnTo>
                <a:lnTo>
                  <a:pt x="321" y="237"/>
                </a:lnTo>
                <a:lnTo>
                  <a:pt x="321" y="239"/>
                </a:lnTo>
                <a:lnTo>
                  <a:pt x="319" y="239"/>
                </a:lnTo>
                <a:lnTo>
                  <a:pt x="319" y="240"/>
                </a:lnTo>
                <a:lnTo>
                  <a:pt x="319" y="242"/>
                </a:lnTo>
                <a:lnTo>
                  <a:pt x="318" y="242"/>
                </a:lnTo>
                <a:lnTo>
                  <a:pt x="319" y="244"/>
                </a:lnTo>
                <a:lnTo>
                  <a:pt x="321" y="244"/>
                </a:lnTo>
                <a:lnTo>
                  <a:pt x="321" y="242"/>
                </a:lnTo>
                <a:lnTo>
                  <a:pt x="323" y="240"/>
                </a:lnTo>
                <a:lnTo>
                  <a:pt x="323" y="242"/>
                </a:lnTo>
                <a:lnTo>
                  <a:pt x="323" y="244"/>
                </a:lnTo>
                <a:lnTo>
                  <a:pt x="323" y="246"/>
                </a:lnTo>
                <a:lnTo>
                  <a:pt x="325" y="246"/>
                </a:lnTo>
                <a:lnTo>
                  <a:pt x="326" y="246"/>
                </a:lnTo>
                <a:lnTo>
                  <a:pt x="326" y="247"/>
                </a:lnTo>
                <a:lnTo>
                  <a:pt x="326" y="249"/>
                </a:lnTo>
                <a:lnTo>
                  <a:pt x="326" y="251"/>
                </a:lnTo>
                <a:lnTo>
                  <a:pt x="325" y="252"/>
                </a:lnTo>
                <a:lnTo>
                  <a:pt x="323" y="252"/>
                </a:lnTo>
                <a:lnTo>
                  <a:pt x="323" y="252"/>
                </a:lnTo>
                <a:lnTo>
                  <a:pt x="325" y="252"/>
                </a:lnTo>
                <a:lnTo>
                  <a:pt x="325" y="252"/>
                </a:lnTo>
                <a:lnTo>
                  <a:pt x="326" y="252"/>
                </a:lnTo>
                <a:lnTo>
                  <a:pt x="326" y="252"/>
                </a:lnTo>
                <a:lnTo>
                  <a:pt x="328" y="252"/>
                </a:lnTo>
                <a:lnTo>
                  <a:pt x="328" y="254"/>
                </a:lnTo>
                <a:lnTo>
                  <a:pt x="325" y="256"/>
                </a:lnTo>
                <a:lnTo>
                  <a:pt x="323" y="258"/>
                </a:lnTo>
                <a:lnTo>
                  <a:pt x="323" y="259"/>
                </a:lnTo>
                <a:lnTo>
                  <a:pt x="321" y="259"/>
                </a:lnTo>
                <a:lnTo>
                  <a:pt x="321" y="261"/>
                </a:lnTo>
                <a:lnTo>
                  <a:pt x="319" y="261"/>
                </a:lnTo>
                <a:lnTo>
                  <a:pt x="319" y="263"/>
                </a:lnTo>
                <a:lnTo>
                  <a:pt x="318" y="263"/>
                </a:lnTo>
                <a:lnTo>
                  <a:pt x="318" y="265"/>
                </a:lnTo>
                <a:lnTo>
                  <a:pt x="318" y="266"/>
                </a:lnTo>
                <a:lnTo>
                  <a:pt x="316" y="266"/>
                </a:lnTo>
                <a:lnTo>
                  <a:pt x="316" y="268"/>
                </a:lnTo>
                <a:lnTo>
                  <a:pt x="318" y="268"/>
                </a:lnTo>
                <a:lnTo>
                  <a:pt x="318" y="268"/>
                </a:lnTo>
                <a:lnTo>
                  <a:pt x="319" y="270"/>
                </a:lnTo>
                <a:lnTo>
                  <a:pt x="318" y="270"/>
                </a:lnTo>
                <a:lnTo>
                  <a:pt x="318" y="271"/>
                </a:lnTo>
                <a:lnTo>
                  <a:pt x="318" y="270"/>
                </a:lnTo>
                <a:lnTo>
                  <a:pt x="316" y="270"/>
                </a:lnTo>
                <a:lnTo>
                  <a:pt x="316" y="271"/>
                </a:lnTo>
                <a:lnTo>
                  <a:pt x="318" y="273"/>
                </a:lnTo>
                <a:lnTo>
                  <a:pt x="319" y="275"/>
                </a:lnTo>
                <a:lnTo>
                  <a:pt x="321" y="275"/>
                </a:lnTo>
                <a:lnTo>
                  <a:pt x="321" y="277"/>
                </a:lnTo>
                <a:lnTo>
                  <a:pt x="323" y="277"/>
                </a:lnTo>
                <a:lnTo>
                  <a:pt x="325" y="277"/>
                </a:lnTo>
                <a:lnTo>
                  <a:pt x="325" y="280"/>
                </a:lnTo>
                <a:lnTo>
                  <a:pt x="325" y="282"/>
                </a:lnTo>
                <a:lnTo>
                  <a:pt x="325" y="289"/>
                </a:lnTo>
                <a:lnTo>
                  <a:pt x="323" y="290"/>
                </a:lnTo>
                <a:lnTo>
                  <a:pt x="323" y="289"/>
                </a:lnTo>
                <a:lnTo>
                  <a:pt x="321" y="289"/>
                </a:lnTo>
                <a:lnTo>
                  <a:pt x="319" y="289"/>
                </a:lnTo>
                <a:lnTo>
                  <a:pt x="318" y="289"/>
                </a:lnTo>
                <a:lnTo>
                  <a:pt x="318" y="287"/>
                </a:lnTo>
                <a:lnTo>
                  <a:pt x="316" y="287"/>
                </a:lnTo>
                <a:lnTo>
                  <a:pt x="316" y="287"/>
                </a:lnTo>
                <a:lnTo>
                  <a:pt x="314" y="287"/>
                </a:lnTo>
                <a:lnTo>
                  <a:pt x="313" y="287"/>
                </a:lnTo>
                <a:lnTo>
                  <a:pt x="311" y="289"/>
                </a:lnTo>
                <a:lnTo>
                  <a:pt x="309" y="289"/>
                </a:lnTo>
                <a:lnTo>
                  <a:pt x="309" y="290"/>
                </a:lnTo>
                <a:lnTo>
                  <a:pt x="307" y="290"/>
                </a:lnTo>
                <a:lnTo>
                  <a:pt x="307" y="292"/>
                </a:lnTo>
                <a:lnTo>
                  <a:pt x="306" y="292"/>
                </a:lnTo>
                <a:lnTo>
                  <a:pt x="306" y="294"/>
                </a:lnTo>
                <a:lnTo>
                  <a:pt x="306" y="296"/>
                </a:lnTo>
                <a:lnTo>
                  <a:pt x="304" y="296"/>
                </a:lnTo>
                <a:lnTo>
                  <a:pt x="304" y="297"/>
                </a:lnTo>
                <a:lnTo>
                  <a:pt x="304" y="297"/>
                </a:lnTo>
                <a:lnTo>
                  <a:pt x="304" y="299"/>
                </a:lnTo>
                <a:lnTo>
                  <a:pt x="304" y="301"/>
                </a:lnTo>
                <a:lnTo>
                  <a:pt x="304" y="302"/>
                </a:lnTo>
                <a:lnTo>
                  <a:pt x="304" y="304"/>
                </a:lnTo>
                <a:lnTo>
                  <a:pt x="304" y="306"/>
                </a:lnTo>
                <a:lnTo>
                  <a:pt x="304" y="308"/>
                </a:lnTo>
                <a:lnTo>
                  <a:pt x="302" y="309"/>
                </a:lnTo>
                <a:lnTo>
                  <a:pt x="301" y="311"/>
                </a:lnTo>
                <a:lnTo>
                  <a:pt x="301" y="313"/>
                </a:lnTo>
                <a:lnTo>
                  <a:pt x="299" y="313"/>
                </a:lnTo>
                <a:lnTo>
                  <a:pt x="297" y="313"/>
                </a:lnTo>
                <a:lnTo>
                  <a:pt x="294" y="314"/>
                </a:lnTo>
                <a:lnTo>
                  <a:pt x="292" y="314"/>
                </a:lnTo>
                <a:lnTo>
                  <a:pt x="287" y="314"/>
                </a:lnTo>
                <a:lnTo>
                  <a:pt x="287" y="314"/>
                </a:lnTo>
                <a:lnTo>
                  <a:pt x="283" y="314"/>
                </a:lnTo>
                <a:lnTo>
                  <a:pt x="280" y="314"/>
                </a:lnTo>
                <a:lnTo>
                  <a:pt x="276" y="316"/>
                </a:lnTo>
                <a:lnTo>
                  <a:pt x="273" y="316"/>
                </a:lnTo>
                <a:lnTo>
                  <a:pt x="271" y="316"/>
                </a:lnTo>
                <a:lnTo>
                  <a:pt x="270" y="316"/>
                </a:lnTo>
                <a:lnTo>
                  <a:pt x="268" y="314"/>
                </a:lnTo>
                <a:lnTo>
                  <a:pt x="266" y="314"/>
                </a:lnTo>
                <a:lnTo>
                  <a:pt x="264" y="314"/>
                </a:lnTo>
                <a:lnTo>
                  <a:pt x="263" y="313"/>
                </a:lnTo>
                <a:lnTo>
                  <a:pt x="259" y="313"/>
                </a:lnTo>
                <a:lnTo>
                  <a:pt x="256" y="311"/>
                </a:lnTo>
                <a:lnTo>
                  <a:pt x="256" y="311"/>
                </a:lnTo>
                <a:lnTo>
                  <a:pt x="254" y="309"/>
                </a:lnTo>
                <a:lnTo>
                  <a:pt x="251" y="309"/>
                </a:lnTo>
                <a:lnTo>
                  <a:pt x="249" y="308"/>
                </a:lnTo>
                <a:lnTo>
                  <a:pt x="245" y="308"/>
                </a:lnTo>
                <a:lnTo>
                  <a:pt x="244" y="306"/>
                </a:lnTo>
                <a:lnTo>
                  <a:pt x="242" y="306"/>
                </a:lnTo>
                <a:lnTo>
                  <a:pt x="240" y="306"/>
                </a:lnTo>
                <a:lnTo>
                  <a:pt x="240" y="304"/>
                </a:lnTo>
                <a:lnTo>
                  <a:pt x="240" y="304"/>
                </a:lnTo>
                <a:lnTo>
                  <a:pt x="239" y="302"/>
                </a:lnTo>
                <a:lnTo>
                  <a:pt x="237" y="301"/>
                </a:lnTo>
                <a:lnTo>
                  <a:pt x="237" y="299"/>
                </a:lnTo>
                <a:lnTo>
                  <a:pt x="235" y="297"/>
                </a:lnTo>
                <a:lnTo>
                  <a:pt x="235" y="297"/>
                </a:lnTo>
                <a:lnTo>
                  <a:pt x="235" y="296"/>
                </a:lnTo>
                <a:lnTo>
                  <a:pt x="235" y="294"/>
                </a:lnTo>
                <a:lnTo>
                  <a:pt x="235" y="292"/>
                </a:lnTo>
                <a:lnTo>
                  <a:pt x="235" y="290"/>
                </a:lnTo>
                <a:lnTo>
                  <a:pt x="235" y="287"/>
                </a:lnTo>
                <a:lnTo>
                  <a:pt x="235" y="285"/>
                </a:lnTo>
                <a:lnTo>
                  <a:pt x="235" y="283"/>
                </a:lnTo>
                <a:lnTo>
                  <a:pt x="233" y="283"/>
                </a:lnTo>
                <a:lnTo>
                  <a:pt x="233" y="282"/>
                </a:lnTo>
                <a:lnTo>
                  <a:pt x="232" y="282"/>
                </a:lnTo>
                <a:lnTo>
                  <a:pt x="232" y="282"/>
                </a:lnTo>
                <a:lnTo>
                  <a:pt x="230" y="282"/>
                </a:lnTo>
                <a:lnTo>
                  <a:pt x="228" y="282"/>
                </a:lnTo>
                <a:lnTo>
                  <a:pt x="227" y="282"/>
                </a:lnTo>
                <a:lnTo>
                  <a:pt x="225" y="282"/>
                </a:lnTo>
                <a:lnTo>
                  <a:pt x="225" y="282"/>
                </a:lnTo>
                <a:lnTo>
                  <a:pt x="223" y="282"/>
                </a:lnTo>
                <a:lnTo>
                  <a:pt x="221" y="282"/>
                </a:lnTo>
                <a:lnTo>
                  <a:pt x="220" y="282"/>
                </a:lnTo>
                <a:lnTo>
                  <a:pt x="218" y="283"/>
                </a:lnTo>
                <a:lnTo>
                  <a:pt x="216" y="285"/>
                </a:lnTo>
                <a:lnTo>
                  <a:pt x="215" y="285"/>
                </a:lnTo>
                <a:lnTo>
                  <a:pt x="213" y="285"/>
                </a:lnTo>
                <a:lnTo>
                  <a:pt x="211" y="285"/>
                </a:lnTo>
                <a:lnTo>
                  <a:pt x="211" y="285"/>
                </a:lnTo>
                <a:lnTo>
                  <a:pt x="209" y="285"/>
                </a:lnTo>
                <a:lnTo>
                  <a:pt x="208" y="285"/>
                </a:lnTo>
                <a:lnTo>
                  <a:pt x="206" y="283"/>
                </a:lnTo>
                <a:lnTo>
                  <a:pt x="204" y="283"/>
                </a:lnTo>
                <a:lnTo>
                  <a:pt x="202" y="283"/>
                </a:lnTo>
                <a:lnTo>
                  <a:pt x="202" y="282"/>
                </a:lnTo>
                <a:lnTo>
                  <a:pt x="201" y="282"/>
                </a:lnTo>
                <a:lnTo>
                  <a:pt x="199" y="282"/>
                </a:lnTo>
                <a:lnTo>
                  <a:pt x="199" y="280"/>
                </a:lnTo>
                <a:lnTo>
                  <a:pt x="197" y="280"/>
                </a:lnTo>
                <a:lnTo>
                  <a:pt x="197" y="278"/>
                </a:lnTo>
                <a:lnTo>
                  <a:pt x="197" y="277"/>
                </a:lnTo>
                <a:lnTo>
                  <a:pt x="197" y="275"/>
                </a:lnTo>
                <a:lnTo>
                  <a:pt x="197" y="273"/>
                </a:lnTo>
                <a:lnTo>
                  <a:pt x="199" y="271"/>
                </a:lnTo>
                <a:lnTo>
                  <a:pt x="199" y="270"/>
                </a:lnTo>
                <a:lnTo>
                  <a:pt x="201" y="268"/>
                </a:lnTo>
                <a:lnTo>
                  <a:pt x="201" y="268"/>
                </a:lnTo>
                <a:lnTo>
                  <a:pt x="201" y="266"/>
                </a:lnTo>
                <a:lnTo>
                  <a:pt x="201" y="265"/>
                </a:lnTo>
                <a:lnTo>
                  <a:pt x="201" y="263"/>
                </a:lnTo>
                <a:lnTo>
                  <a:pt x="201" y="261"/>
                </a:lnTo>
                <a:lnTo>
                  <a:pt x="201" y="259"/>
                </a:lnTo>
                <a:lnTo>
                  <a:pt x="201" y="258"/>
                </a:lnTo>
                <a:lnTo>
                  <a:pt x="201" y="256"/>
                </a:lnTo>
                <a:lnTo>
                  <a:pt x="199" y="254"/>
                </a:lnTo>
                <a:lnTo>
                  <a:pt x="197" y="254"/>
                </a:lnTo>
                <a:lnTo>
                  <a:pt x="196" y="252"/>
                </a:lnTo>
                <a:lnTo>
                  <a:pt x="196" y="252"/>
                </a:lnTo>
                <a:lnTo>
                  <a:pt x="196" y="252"/>
                </a:lnTo>
                <a:lnTo>
                  <a:pt x="194" y="252"/>
                </a:lnTo>
                <a:lnTo>
                  <a:pt x="192" y="252"/>
                </a:lnTo>
                <a:lnTo>
                  <a:pt x="190" y="251"/>
                </a:lnTo>
                <a:lnTo>
                  <a:pt x="185" y="252"/>
                </a:lnTo>
                <a:lnTo>
                  <a:pt x="184" y="252"/>
                </a:lnTo>
                <a:lnTo>
                  <a:pt x="182" y="252"/>
                </a:lnTo>
                <a:lnTo>
                  <a:pt x="180" y="252"/>
                </a:lnTo>
                <a:lnTo>
                  <a:pt x="180" y="251"/>
                </a:lnTo>
                <a:lnTo>
                  <a:pt x="178" y="251"/>
                </a:lnTo>
                <a:lnTo>
                  <a:pt x="177" y="251"/>
                </a:lnTo>
                <a:lnTo>
                  <a:pt x="177" y="249"/>
                </a:lnTo>
                <a:lnTo>
                  <a:pt x="175" y="249"/>
                </a:lnTo>
                <a:lnTo>
                  <a:pt x="173" y="247"/>
                </a:lnTo>
                <a:lnTo>
                  <a:pt x="172" y="247"/>
                </a:lnTo>
                <a:lnTo>
                  <a:pt x="172" y="246"/>
                </a:lnTo>
                <a:lnTo>
                  <a:pt x="170" y="244"/>
                </a:lnTo>
                <a:lnTo>
                  <a:pt x="168" y="242"/>
                </a:lnTo>
                <a:lnTo>
                  <a:pt x="168" y="240"/>
                </a:lnTo>
                <a:lnTo>
                  <a:pt x="166" y="239"/>
                </a:lnTo>
                <a:lnTo>
                  <a:pt x="165" y="237"/>
                </a:lnTo>
                <a:lnTo>
                  <a:pt x="165" y="235"/>
                </a:lnTo>
                <a:lnTo>
                  <a:pt x="165" y="234"/>
                </a:lnTo>
                <a:lnTo>
                  <a:pt x="161" y="232"/>
                </a:lnTo>
                <a:lnTo>
                  <a:pt x="159" y="230"/>
                </a:lnTo>
                <a:lnTo>
                  <a:pt x="159" y="228"/>
                </a:lnTo>
                <a:lnTo>
                  <a:pt x="156" y="227"/>
                </a:lnTo>
                <a:lnTo>
                  <a:pt x="153" y="225"/>
                </a:lnTo>
                <a:lnTo>
                  <a:pt x="151" y="225"/>
                </a:lnTo>
                <a:lnTo>
                  <a:pt x="151" y="223"/>
                </a:lnTo>
                <a:lnTo>
                  <a:pt x="147" y="222"/>
                </a:lnTo>
                <a:lnTo>
                  <a:pt x="144" y="222"/>
                </a:lnTo>
                <a:lnTo>
                  <a:pt x="144" y="220"/>
                </a:lnTo>
                <a:lnTo>
                  <a:pt x="142" y="220"/>
                </a:lnTo>
                <a:lnTo>
                  <a:pt x="142" y="218"/>
                </a:lnTo>
                <a:lnTo>
                  <a:pt x="141" y="218"/>
                </a:lnTo>
                <a:lnTo>
                  <a:pt x="141" y="216"/>
                </a:lnTo>
                <a:lnTo>
                  <a:pt x="139" y="215"/>
                </a:lnTo>
                <a:lnTo>
                  <a:pt x="139" y="213"/>
                </a:lnTo>
                <a:lnTo>
                  <a:pt x="139" y="211"/>
                </a:lnTo>
                <a:lnTo>
                  <a:pt x="139" y="209"/>
                </a:lnTo>
                <a:lnTo>
                  <a:pt x="139" y="208"/>
                </a:lnTo>
                <a:lnTo>
                  <a:pt x="139" y="208"/>
                </a:lnTo>
                <a:lnTo>
                  <a:pt x="139" y="206"/>
                </a:lnTo>
                <a:lnTo>
                  <a:pt x="139" y="204"/>
                </a:lnTo>
                <a:lnTo>
                  <a:pt x="137" y="201"/>
                </a:lnTo>
                <a:lnTo>
                  <a:pt x="137" y="199"/>
                </a:lnTo>
                <a:lnTo>
                  <a:pt x="135" y="197"/>
                </a:lnTo>
                <a:lnTo>
                  <a:pt x="135" y="196"/>
                </a:lnTo>
                <a:lnTo>
                  <a:pt x="132" y="196"/>
                </a:lnTo>
                <a:lnTo>
                  <a:pt x="130" y="196"/>
                </a:lnTo>
                <a:lnTo>
                  <a:pt x="129" y="194"/>
                </a:lnTo>
                <a:lnTo>
                  <a:pt x="125" y="192"/>
                </a:lnTo>
                <a:lnTo>
                  <a:pt x="123" y="192"/>
                </a:lnTo>
                <a:lnTo>
                  <a:pt x="120" y="191"/>
                </a:lnTo>
                <a:lnTo>
                  <a:pt x="120" y="187"/>
                </a:lnTo>
                <a:lnTo>
                  <a:pt x="118" y="185"/>
                </a:lnTo>
                <a:lnTo>
                  <a:pt x="118" y="184"/>
                </a:lnTo>
                <a:lnTo>
                  <a:pt x="116" y="184"/>
                </a:lnTo>
                <a:lnTo>
                  <a:pt x="115" y="182"/>
                </a:lnTo>
                <a:lnTo>
                  <a:pt x="113" y="182"/>
                </a:lnTo>
                <a:lnTo>
                  <a:pt x="111" y="182"/>
                </a:lnTo>
                <a:lnTo>
                  <a:pt x="110" y="182"/>
                </a:lnTo>
                <a:lnTo>
                  <a:pt x="108" y="182"/>
                </a:lnTo>
                <a:lnTo>
                  <a:pt x="106" y="182"/>
                </a:lnTo>
                <a:lnTo>
                  <a:pt x="104" y="182"/>
                </a:lnTo>
                <a:lnTo>
                  <a:pt x="104" y="182"/>
                </a:lnTo>
                <a:lnTo>
                  <a:pt x="103" y="184"/>
                </a:lnTo>
                <a:lnTo>
                  <a:pt x="101" y="184"/>
                </a:lnTo>
                <a:lnTo>
                  <a:pt x="99" y="184"/>
                </a:lnTo>
                <a:lnTo>
                  <a:pt x="98" y="184"/>
                </a:lnTo>
                <a:lnTo>
                  <a:pt x="96" y="185"/>
                </a:lnTo>
                <a:lnTo>
                  <a:pt x="94" y="185"/>
                </a:lnTo>
                <a:lnTo>
                  <a:pt x="92" y="185"/>
                </a:lnTo>
                <a:lnTo>
                  <a:pt x="91" y="185"/>
                </a:lnTo>
                <a:lnTo>
                  <a:pt x="91" y="184"/>
                </a:lnTo>
                <a:lnTo>
                  <a:pt x="89" y="184"/>
                </a:lnTo>
                <a:lnTo>
                  <a:pt x="87" y="184"/>
                </a:lnTo>
                <a:lnTo>
                  <a:pt x="86" y="182"/>
                </a:lnTo>
                <a:lnTo>
                  <a:pt x="84" y="182"/>
                </a:lnTo>
                <a:lnTo>
                  <a:pt x="82" y="180"/>
                </a:lnTo>
                <a:lnTo>
                  <a:pt x="82" y="179"/>
                </a:lnTo>
                <a:lnTo>
                  <a:pt x="80" y="179"/>
                </a:lnTo>
                <a:lnTo>
                  <a:pt x="79" y="177"/>
                </a:lnTo>
                <a:lnTo>
                  <a:pt x="79" y="177"/>
                </a:lnTo>
                <a:lnTo>
                  <a:pt x="77" y="177"/>
                </a:lnTo>
                <a:lnTo>
                  <a:pt x="77" y="175"/>
                </a:lnTo>
                <a:lnTo>
                  <a:pt x="75" y="173"/>
                </a:lnTo>
                <a:lnTo>
                  <a:pt x="75" y="172"/>
                </a:lnTo>
                <a:lnTo>
                  <a:pt x="75" y="170"/>
                </a:lnTo>
                <a:lnTo>
                  <a:pt x="75" y="168"/>
                </a:lnTo>
                <a:lnTo>
                  <a:pt x="75" y="166"/>
                </a:lnTo>
                <a:lnTo>
                  <a:pt x="75" y="163"/>
                </a:lnTo>
                <a:lnTo>
                  <a:pt x="75" y="161"/>
                </a:lnTo>
                <a:lnTo>
                  <a:pt x="73" y="161"/>
                </a:lnTo>
                <a:lnTo>
                  <a:pt x="73" y="160"/>
                </a:lnTo>
                <a:lnTo>
                  <a:pt x="75" y="160"/>
                </a:lnTo>
                <a:lnTo>
                  <a:pt x="75" y="158"/>
                </a:lnTo>
                <a:lnTo>
                  <a:pt x="75" y="156"/>
                </a:lnTo>
                <a:lnTo>
                  <a:pt x="75" y="156"/>
                </a:lnTo>
                <a:lnTo>
                  <a:pt x="77" y="154"/>
                </a:lnTo>
                <a:lnTo>
                  <a:pt x="79" y="154"/>
                </a:lnTo>
                <a:lnTo>
                  <a:pt x="80" y="154"/>
                </a:lnTo>
                <a:lnTo>
                  <a:pt x="82" y="154"/>
                </a:lnTo>
                <a:lnTo>
                  <a:pt x="84" y="154"/>
                </a:lnTo>
                <a:lnTo>
                  <a:pt x="86" y="154"/>
                </a:lnTo>
                <a:lnTo>
                  <a:pt x="86" y="153"/>
                </a:lnTo>
                <a:lnTo>
                  <a:pt x="89" y="151"/>
                </a:lnTo>
                <a:lnTo>
                  <a:pt x="89" y="149"/>
                </a:lnTo>
                <a:lnTo>
                  <a:pt x="89" y="148"/>
                </a:lnTo>
                <a:lnTo>
                  <a:pt x="91" y="148"/>
                </a:lnTo>
                <a:lnTo>
                  <a:pt x="91" y="146"/>
                </a:lnTo>
                <a:lnTo>
                  <a:pt x="91" y="146"/>
                </a:lnTo>
                <a:lnTo>
                  <a:pt x="91" y="144"/>
                </a:lnTo>
                <a:lnTo>
                  <a:pt x="91" y="144"/>
                </a:lnTo>
                <a:lnTo>
                  <a:pt x="91" y="142"/>
                </a:lnTo>
                <a:lnTo>
                  <a:pt x="91" y="141"/>
                </a:lnTo>
                <a:lnTo>
                  <a:pt x="89" y="139"/>
                </a:lnTo>
                <a:lnTo>
                  <a:pt x="87" y="137"/>
                </a:lnTo>
                <a:lnTo>
                  <a:pt x="87" y="136"/>
                </a:lnTo>
                <a:lnTo>
                  <a:pt x="89" y="134"/>
                </a:lnTo>
                <a:lnTo>
                  <a:pt x="91" y="134"/>
                </a:lnTo>
                <a:lnTo>
                  <a:pt x="91" y="132"/>
                </a:lnTo>
                <a:lnTo>
                  <a:pt x="91" y="132"/>
                </a:lnTo>
                <a:lnTo>
                  <a:pt x="91" y="130"/>
                </a:lnTo>
                <a:lnTo>
                  <a:pt x="89" y="129"/>
                </a:lnTo>
                <a:lnTo>
                  <a:pt x="87" y="127"/>
                </a:lnTo>
                <a:lnTo>
                  <a:pt x="89" y="125"/>
                </a:lnTo>
                <a:lnTo>
                  <a:pt x="91" y="122"/>
                </a:lnTo>
                <a:lnTo>
                  <a:pt x="91" y="120"/>
                </a:lnTo>
                <a:lnTo>
                  <a:pt x="91" y="118"/>
                </a:lnTo>
                <a:lnTo>
                  <a:pt x="91" y="117"/>
                </a:lnTo>
                <a:lnTo>
                  <a:pt x="91" y="117"/>
                </a:lnTo>
                <a:lnTo>
                  <a:pt x="91" y="115"/>
                </a:lnTo>
                <a:lnTo>
                  <a:pt x="91" y="113"/>
                </a:lnTo>
                <a:lnTo>
                  <a:pt x="91" y="111"/>
                </a:lnTo>
                <a:lnTo>
                  <a:pt x="91" y="110"/>
                </a:lnTo>
                <a:lnTo>
                  <a:pt x="91" y="108"/>
                </a:lnTo>
                <a:lnTo>
                  <a:pt x="89" y="108"/>
                </a:lnTo>
                <a:lnTo>
                  <a:pt x="87" y="106"/>
                </a:lnTo>
                <a:lnTo>
                  <a:pt x="86" y="106"/>
                </a:lnTo>
                <a:lnTo>
                  <a:pt x="84" y="105"/>
                </a:lnTo>
                <a:lnTo>
                  <a:pt x="82" y="105"/>
                </a:lnTo>
                <a:lnTo>
                  <a:pt x="79" y="105"/>
                </a:lnTo>
                <a:lnTo>
                  <a:pt x="77" y="105"/>
                </a:lnTo>
                <a:lnTo>
                  <a:pt x="75" y="105"/>
                </a:lnTo>
                <a:lnTo>
                  <a:pt x="75" y="103"/>
                </a:lnTo>
                <a:lnTo>
                  <a:pt x="73" y="103"/>
                </a:lnTo>
                <a:lnTo>
                  <a:pt x="72" y="101"/>
                </a:lnTo>
                <a:lnTo>
                  <a:pt x="72" y="101"/>
                </a:lnTo>
                <a:lnTo>
                  <a:pt x="70" y="99"/>
                </a:lnTo>
                <a:lnTo>
                  <a:pt x="70" y="96"/>
                </a:lnTo>
                <a:lnTo>
                  <a:pt x="68" y="96"/>
                </a:lnTo>
                <a:lnTo>
                  <a:pt x="68" y="94"/>
                </a:lnTo>
                <a:lnTo>
                  <a:pt x="68" y="93"/>
                </a:lnTo>
                <a:lnTo>
                  <a:pt x="68" y="89"/>
                </a:lnTo>
                <a:lnTo>
                  <a:pt x="68" y="87"/>
                </a:lnTo>
                <a:lnTo>
                  <a:pt x="68" y="86"/>
                </a:lnTo>
                <a:lnTo>
                  <a:pt x="67" y="84"/>
                </a:lnTo>
                <a:lnTo>
                  <a:pt x="65" y="82"/>
                </a:lnTo>
                <a:lnTo>
                  <a:pt x="65" y="80"/>
                </a:lnTo>
                <a:lnTo>
                  <a:pt x="63" y="79"/>
                </a:lnTo>
                <a:lnTo>
                  <a:pt x="60" y="79"/>
                </a:lnTo>
                <a:lnTo>
                  <a:pt x="60" y="77"/>
                </a:lnTo>
                <a:lnTo>
                  <a:pt x="58" y="77"/>
                </a:lnTo>
                <a:lnTo>
                  <a:pt x="56" y="75"/>
                </a:lnTo>
                <a:lnTo>
                  <a:pt x="53" y="74"/>
                </a:lnTo>
                <a:lnTo>
                  <a:pt x="51" y="72"/>
                </a:lnTo>
                <a:lnTo>
                  <a:pt x="49" y="72"/>
                </a:lnTo>
                <a:lnTo>
                  <a:pt x="48" y="70"/>
                </a:lnTo>
                <a:lnTo>
                  <a:pt x="46" y="68"/>
                </a:lnTo>
                <a:lnTo>
                  <a:pt x="46" y="67"/>
                </a:lnTo>
                <a:lnTo>
                  <a:pt x="44" y="65"/>
                </a:lnTo>
                <a:lnTo>
                  <a:pt x="44" y="65"/>
                </a:lnTo>
                <a:lnTo>
                  <a:pt x="44" y="63"/>
                </a:lnTo>
                <a:lnTo>
                  <a:pt x="43" y="62"/>
                </a:lnTo>
                <a:lnTo>
                  <a:pt x="43" y="60"/>
                </a:lnTo>
                <a:lnTo>
                  <a:pt x="43" y="58"/>
                </a:lnTo>
                <a:lnTo>
                  <a:pt x="41" y="58"/>
                </a:lnTo>
                <a:lnTo>
                  <a:pt x="41" y="56"/>
                </a:lnTo>
                <a:lnTo>
                  <a:pt x="41" y="56"/>
                </a:lnTo>
                <a:lnTo>
                  <a:pt x="41" y="55"/>
                </a:lnTo>
                <a:lnTo>
                  <a:pt x="41" y="53"/>
                </a:lnTo>
                <a:lnTo>
                  <a:pt x="41" y="51"/>
                </a:lnTo>
                <a:lnTo>
                  <a:pt x="41" y="49"/>
                </a:lnTo>
                <a:lnTo>
                  <a:pt x="43" y="48"/>
                </a:lnTo>
                <a:lnTo>
                  <a:pt x="43" y="46"/>
                </a:lnTo>
                <a:lnTo>
                  <a:pt x="44" y="43"/>
                </a:lnTo>
                <a:lnTo>
                  <a:pt x="44" y="41"/>
                </a:lnTo>
                <a:lnTo>
                  <a:pt x="46" y="41"/>
                </a:lnTo>
                <a:lnTo>
                  <a:pt x="46" y="39"/>
                </a:lnTo>
                <a:lnTo>
                  <a:pt x="48" y="37"/>
                </a:lnTo>
                <a:lnTo>
                  <a:pt x="48" y="36"/>
                </a:lnTo>
                <a:lnTo>
                  <a:pt x="48" y="34"/>
                </a:lnTo>
                <a:lnTo>
                  <a:pt x="48" y="32"/>
                </a:lnTo>
                <a:lnTo>
                  <a:pt x="48" y="31"/>
                </a:lnTo>
                <a:lnTo>
                  <a:pt x="48" y="29"/>
                </a:lnTo>
                <a:lnTo>
                  <a:pt x="48" y="27"/>
                </a:lnTo>
                <a:lnTo>
                  <a:pt x="48" y="25"/>
                </a:lnTo>
                <a:lnTo>
                  <a:pt x="48" y="25"/>
                </a:lnTo>
                <a:lnTo>
                  <a:pt x="46" y="24"/>
                </a:lnTo>
                <a:lnTo>
                  <a:pt x="46" y="20"/>
                </a:lnTo>
                <a:lnTo>
                  <a:pt x="44" y="19"/>
                </a:lnTo>
                <a:lnTo>
                  <a:pt x="44" y="17"/>
                </a:lnTo>
                <a:lnTo>
                  <a:pt x="44" y="15"/>
                </a:lnTo>
                <a:lnTo>
                  <a:pt x="43" y="15"/>
                </a:lnTo>
                <a:lnTo>
                  <a:pt x="39" y="13"/>
                </a:lnTo>
                <a:lnTo>
                  <a:pt x="37" y="12"/>
                </a:lnTo>
                <a:lnTo>
                  <a:pt x="34" y="12"/>
                </a:lnTo>
                <a:lnTo>
                  <a:pt x="30" y="12"/>
                </a:lnTo>
                <a:lnTo>
                  <a:pt x="29" y="12"/>
                </a:lnTo>
                <a:lnTo>
                  <a:pt x="27" y="12"/>
                </a:lnTo>
                <a:lnTo>
                  <a:pt x="24" y="12"/>
                </a:lnTo>
                <a:lnTo>
                  <a:pt x="22" y="12"/>
                </a:lnTo>
                <a:lnTo>
                  <a:pt x="20" y="12"/>
                </a:lnTo>
                <a:lnTo>
                  <a:pt x="18" y="12"/>
                </a:lnTo>
                <a:lnTo>
                  <a:pt x="17" y="12"/>
                </a:lnTo>
                <a:lnTo>
                  <a:pt x="15" y="12"/>
                </a:lnTo>
                <a:lnTo>
                  <a:pt x="15" y="10"/>
                </a:lnTo>
                <a:lnTo>
                  <a:pt x="15" y="10"/>
                </a:lnTo>
                <a:lnTo>
                  <a:pt x="13" y="10"/>
                </a:lnTo>
                <a:lnTo>
                  <a:pt x="12" y="8"/>
                </a:lnTo>
                <a:lnTo>
                  <a:pt x="10" y="6"/>
                </a:lnTo>
                <a:lnTo>
                  <a:pt x="8" y="6"/>
                </a:lnTo>
                <a:lnTo>
                  <a:pt x="6" y="5"/>
                </a:lnTo>
                <a:lnTo>
                  <a:pt x="3" y="3"/>
                </a:lnTo>
                <a:lnTo>
                  <a:pt x="1" y="1"/>
                </a:lnTo>
                <a:lnTo>
                  <a:pt x="0" y="1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6" y="0"/>
                </a:lnTo>
                <a:lnTo>
                  <a:pt x="8" y="0"/>
                </a:lnTo>
                <a:lnTo>
                  <a:pt x="18" y="0"/>
                </a:lnTo>
                <a:lnTo>
                  <a:pt x="25" y="0"/>
                </a:lnTo>
                <a:lnTo>
                  <a:pt x="29" y="0"/>
                </a:lnTo>
                <a:lnTo>
                  <a:pt x="30" y="0"/>
                </a:lnTo>
                <a:lnTo>
                  <a:pt x="34" y="1"/>
                </a:lnTo>
                <a:lnTo>
                  <a:pt x="36" y="1"/>
                </a:lnTo>
                <a:lnTo>
                  <a:pt x="43" y="1"/>
                </a:lnTo>
                <a:lnTo>
                  <a:pt x="46" y="1"/>
                </a:lnTo>
                <a:lnTo>
                  <a:pt x="48" y="1"/>
                </a:lnTo>
                <a:lnTo>
                  <a:pt x="53" y="1"/>
                </a:lnTo>
                <a:lnTo>
                  <a:pt x="55" y="1"/>
                </a:lnTo>
                <a:lnTo>
                  <a:pt x="56" y="1"/>
                </a:lnTo>
                <a:lnTo>
                  <a:pt x="58" y="1"/>
                </a:lnTo>
                <a:lnTo>
                  <a:pt x="60" y="1"/>
                </a:lnTo>
                <a:lnTo>
                  <a:pt x="72" y="1"/>
                </a:lnTo>
                <a:lnTo>
                  <a:pt x="73" y="1"/>
                </a:lnTo>
                <a:lnTo>
                  <a:pt x="75" y="1"/>
                </a:lnTo>
                <a:lnTo>
                  <a:pt x="77" y="3"/>
                </a:lnTo>
                <a:lnTo>
                  <a:pt x="79" y="3"/>
                </a:lnTo>
                <a:lnTo>
                  <a:pt x="80" y="3"/>
                </a:lnTo>
                <a:lnTo>
                  <a:pt x="86" y="3"/>
                </a:lnTo>
                <a:lnTo>
                  <a:pt x="91" y="3"/>
                </a:lnTo>
                <a:lnTo>
                  <a:pt x="98" y="3"/>
                </a:lnTo>
                <a:lnTo>
                  <a:pt x="104" y="3"/>
                </a:lnTo>
                <a:lnTo>
                  <a:pt x="108" y="3"/>
                </a:lnTo>
                <a:lnTo>
                  <a:pt x="120" y="5"/>
                </a:lnTo>
                <a:lnTo>
                  <a:pt x="123" y="5"/>
                </a:lnTo>
                <a:lnTo>
                  <a:pt x="127" y="5"/>
                </a:lnTo>
                <a:lnTo>
                  <a:pt x="130" y="5"/>
                </a:lnTo>
                <a:lnTo>
                  <a:pt x="139" y="5"/>
                </a:lnTo>
                <a:lnTo>
                  <a:pt x="141" y="5"/>
                </a:lnTo>
                <a:lnTo>
                  <a:pt x="147" y="5"/>
                </a:lnTo>
                <a:lnTo>
                  <a:pt x="153" y="5"/>
                </a:lnTo>
                <a:lnTo>
                  <a:pt x="165" y="5"/>
                </a:lnTo>
                <a:lnTo>
                  <a:pt x="166" y="5"/>
                </a:lnTo>
                <a:lnTo>
                  <a:pt x="175" y="6"/>
                </a:lnTo>
                <a:lnTo>
                  <a:pt x="180" y="6"/>
                </a:lnTo>
                <a:lnTo>
                  <a:pt x="185" y="6"/>
                </a:lnTo>
                <a:lnTo>
                  <a:pt x="189" y="6"/>
                </a:lnTo>
                <a:lnTo>
                  <a:pt x="192" y="6"/>
                </a:lnTo>
                <a:lnTo>
                  <a:pt x="197" y="6"/>
                </a:lnTo>
                <a:lnTo>
                  <a:pt x="202" y="6"/>
                </a:lnTo>
                <a:lnTo>
                  <a:pt x="209" y="6"/>
                </a:lnTo>
                <a:lnTo>
                  <a:pt x="220" y="8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07" name="Freeform 135"/>
          <p:cNvSpPr>
            <a:spLocks/>
          </p:cNvSpPr>
          <p:nvPr/>
        </p:nvSpPr>
        <p:spPr bwMode="auto">
          <a:xfrm>
            <a:off x="211138" y="1912938"/>
            <a:ext cx="552450" cy="409575"/>
          </a:xfrm>
          <a:custGeom>
            <a:avLst/>
            <a:gdLst/>
            <a:ahLst/>
            <a:cxnLst>
              <a:cxn ang="0">
                <a:pos x="124" y="236"/>
              </a:cxn>
              <a:cxn ang="0">
                <a:pos x="121" y="226"/>
              </a:cxn>
              <a:cxn ang="0">
                <a:pos x="109" y="222"/>
              </a:cxn>
              <a:cxn ang="0">
                <a:pos x="100" y="215"/>
              </a:cxn>
              <a:cxn ang="0">
                <a:pos x="92" y="212"/>
              </a:cxn>
              <a:cxn ang="0">
                <a:pos x="83" y="212"/>
              </a:cxn>
              <a:cxn ang="0">
                <a:pos x="66" y="215"/>
              </a:cxn>
              <a:cxn ang="0">
                <a:pos x="62" y="205"/>
              </a:cxn>
              <a:cxn ang="0">
                <a:pos x="76" y="200"/>
              </a:cxn>
              <a:cxn ang="0">
                <a:pos x="83" y="191"/>
              </a:cxn>
              <a:cxn ang="0">
                <a:pos x="83" y="183"/>
              </a:cxn>
              <a:cxn ang="0">
                <a:pos x="76" y="172"/>
              </a:cxn>
              <a:cxn ang="0">
                <a:pos x="74" y="162"/>
              </a:cxn>
              <a:cxn ang="0">
                <a:pos x="67" y="143"/>
              </a:cxn>
              <a:cxn ang="0">
                <a:pos x="64" y="126"/>
              </a:cxn>
              <a:cxn ang="0">
                <a:pos x="76" y="119"/>
              </a:cxn>
              <a:cxn ang="0">
                <a:pos x="71" y="110"/>
              </a:cxn>
              <a:cxn ang="0">
                <a:pos x="74" y="98"/>
              </a:cxn>
              <a:cxn ang="0">
                <a:pos x="59" y="100"/>
              </a:cxn>
              <a:cxn ang="0">
                <a:pos x="49" y="93"/>
              </a:cxn>
              <a:cxn ang="0">
                <a:pos x="47" y="81"/>
              </a:cxn>
              <a:cxn ang="0">
                <a:pos x="54" y="71"/>
              </a:cxn>
              <a:cxn ang="0">
                <a:pos x="47" y="64"/>
              </a:cxn>
              <a:cxn ang="0">
                <a:pos x="54" y="57"/>
              </a:cxn>
              <a:cxn ang="0">
                <a:pos x="66" y="50"/>
              </a:cxn>
              <a:cxn ang="0">
                <a:pos x="71" y="35"/>
              </a:cxn>
              <a:cxn ang="0">
                <a:pos x="62" y="21"/>
              </a:cxn>
              <a:cxn ang="0">
                <a:pos x="49" y="21"/>
              </a:cxn>
              <a:cxn ang="0">
                <a:pos x="45" y="36"/>
              </a:cxn>
              <a:cxn ang="0">
                <a:pos x="43" y="47"/>
              </a:cxn>
              <a:cxn ang="0">
                <a:pos x="35" y="45"/>
              </a:cxn>
              <a:cxn ang="0">
                <a:pos x="24" y="47"/>
              </a:cxn>
              <a:cxn ang="0">
                <a:pos x="14" y="47"/>
              </a:cxn>
              <a:cxn ang="0">
                <a:pos x="2" y="36"/>
              </a:cxn>
              <a:cxn ang="0">
                <a:pos x="6" y="23"/>
              </a:cxn>
              <a:cxn ang="0">
                <a:pos x="2" y="5"/>
              </a:cxn>
              <a:cxn ang="0">
                <a:pos x="18" y="0"/>
              </a:cxn>
              <a:cxn ang="0">
                <a:pos x="43" y="2"/>
              </a:cxn>
              <a:cxn ang="0">
                <a:pos x="76" y="2"/>
              </a:cxn>
              <a:cxn ang="0">
                <a:pos x="97" y="4"/>
              </a:cxn>
              <a:cxn ang="0">
                <a:pos x="119" y="5"/>
              </a:cxn>
              <a:cxn ang="0">
                <a:pos x="141" y="5"/>
              </a:cxn>
              <a:cxn ang="0">
                <a:pos x="167" y="5"/>
              </a:cxn>
              <a:cxn ang="0">
                <a:pos x="196" y="7"/>
              </a:cxn>
              <a:cxn ang="0">
                <a:pos x="227" y="9"/>
              </a:cxn>
              <a:cxn ang="0">
                <a:pos x="246" y="10"/>
              </a:cxn>
              <a:cxn ang="0">
                <a:pos x="291" y="12"/>
              </a:cxn>
              <a:cxn ang="0">
                <a:pos x="322" y="14"/>
              </a:cxn>
              <a:cxn ang="0">
                <a:pos x="336" y="14"/>
              </a:cxn>
              <a:cxn ang="0">
                <a:pos x="336" y="35"/>
              </a:cxn>
              <a:cxn ang="0">
                <a:pos x="334" y="57"/>
              </a:cxn>
              <a:cxn ang="0">
                <a:pos x="338" y="90"/>
              </a:cxn>
              <a:cxn ang="0">
                <a:pos x="348" y="136"/>
              </a:cxn>
              <a:cxn ang="0">
                <a:pos x="348" y="170"/>
              </a:cxn>
              <a:cxn ang="0">
                <a:pos x="344" y="217"/>
              </a:cxn>
              <a:cxn ang="0">
                <a:pos x="343" y="258"/>
              </a:cxn>
              <a:cxn ang="0">
                <a:pos x="308" y="256"/>
              </a:cxn>
              <a:cxn ang="0">
                <a:pos x="270" y="255"/>
              </a:cxn>
              <a:cxn ang="0">
                <a:pos x="243" y="255"/>
              </a:cxn>
              <a:cxn ang="0">
                <a:pos x="203" y="253"/>
              </a:cxn>
              <a:cxn ang="0">
                <a:pos x="183" y="251"/>
              </a:cxn>
              <a:cxn ang="0">
                <a:pos x="169" y="251"/>
              </a:cxn>
              <a:cxn ang="0">
                <a:pos x="148" y="250"/>
              </a:cxn>
            </a:cxnLst>
            <a:rect l="0" t="0" r="r" b="b"/>
            <a:pathLst>
              <a:path w="348" h="258">
                <a:moveTo>
                  <a:pt x="123" y="250"/>
                </a:moveTo>
                <a:lnTo>
                  <a:pt x="123" y="246"/>
                </a:lnTo>
                <a:lnTo>
                  <a:pt x="123" y="246"/>
                </a:lnTo>
                <a:lnTo>
                  <a:pt x="123" y="243"/>
                </a:lnTo>
                <a:lnTo>
                  <a:pt x="123" y="239"/>
                </a:lnTo>
                <a:lnTo>
                  <a:pt x="124" y="236"/>
                </a:lnTo>
                <a:lnTo>
                  <a:pt x="124" y="234"/>
                </a:lnTo>
                <a:lnTo>
                  <a:pt x="124" y="232"/>
                </a:lnTo>
                <a:lnTo>
                  <a:pt x="124" y="231"/>
                </a:lnTo>
                <a:lnTo>
                  <a:pt x="123" y="229"/>
                </a:lnTo>
                <a:lnTo>
                  <a:pt x="123" y="227"/>
                </a:lnTo>
                <a:lnTo>
                  <a:pt x="121" y="226"/>
                </a:lnTo>
                <a:lnTo>
                  <a:pt x="119" y="224"/>
                </a:lnTo>
                <a:lnTo>
                  <a:pt x="117" y="224"/>
                </a:lnTo>
                <a:lnTo>
                  <a:pt x="116" y="222"/>
                </a:lnTo>
                <a:lnTo>
                  <a:pt x="114" y="222"/>
                </a:lnTo>
                <a:lnTo>
                  <a:pt x="110" y="222"/>
                </a:lnTo>
                <a:lnTo>
                  <a:pt x="109" y="222"/>
                </a:lnTo>
                <a:lnTo>
                  <a:pt x="107" y="222"/>
                </a:lnTo>
                <a:lnTo>
                  <a:pt x="105" y="220"/>
                </a:lnTo>
                <a:lnTo>
                  <a:pt x="104" y="219"/>
                </a:lnTo>
                <a:lnTo>
                  <a:pt x="102" y="217"/>
                </a:lnTo>
                <a:lnTo>
                  <a:pt x="100" y="217"/>
                </a:lnTo>
                <a:lnTo>
                  <a:pt x="100" y="215"/>
                </a:lnTo>
                <a:lnTo>
                  <a:pt x="98" y="215"/>
                </a:lnTo>
                <a:lnTo>
                  <a:pt x="97" y="215"/>
                </a:lnTo>
                <a:lnTo>
                  <a:pt x="97" y="213"/>
                </a:lnTo>
                <a:lnTo>
                  <a:pt x="95" y="213"/>
                </a:lnTo>
                <a:lnTo>
                  <a:pt x="93" y="212"/>
                </a:lnTo>
                <a:lnTo>
                  <a:pt x="92" y="212"/>
                </a:lnTo>
                <a:lnTo>
                  <a:pt x="92" y="210"/>
                </a:lnTo>
                <a:lnTo>
                  <a:pt x="90" y="210"/>
                </a:lnTo>
                <a:lnTo>
                  <a:pt x="88" y="210"/>
                </a:lnTo>
                <a:lnTo>
                  <a:pt x="86" y="210"/>
                </a:lnTo>
                <a:lnTo>
                  <a:pt x="85" y="212"/>
                </a:lnTo>
                <a:lnTo>
                  <a:pt x="83" y="212"/>
                </a:lnTo>
                <a:lnTo>
                  <a:pt x="81" y="212"/>
                </a:lnTo>
                <a:lnTo>
                  <a:pt x="80" y="213"/>
                </a:lnTo>
                <a:lnTo>
                  <a:pt x="76" y="215"/>
                </a:lnTo>
                <a:lnTo>
                  <a:pt x="73" y="215"/>
                </a:lnTo>
                <a:lnTo>
                  <a:pt x="71" y="215"/>
                </a:lnTo>
                <a:lnTo>
                  <a:pt x="66" y="215"/>
                </a:lnTo>
                <a:lnTo>
                  <a:pt x="64" y="215"/>
                </a:lnTo>
                <a:lnTo>
                  <a:pt x="64" y="213"/>
                </a:lnTo>
                <a:lnTo>
                  <a:pt x="62" y="212"/>
                </a:lnTo>
                <a:lnTo>
                  <a:pt x="62" y="210"/>
                </a:lnTo>
                <a:lnTo>
                  <a:pt x="62" y="208"/>
                </a:lnTo>
                <a:lnTo>
                  <a:pt x="62" y="205"/>
                </a:lnTo>
                <a:lnTo>
                  <a:pt x="66" y="203"/>
                </a:lnTo>
                <a:lnTo>
                  <a:pt x="67" y="201"/>
                </a:lnTo>
                <a:lnTo>
                  <a:pt x="69" y="201"/>
                </a:lnTo>
                <a:lnTo>
                  <a:pt x="71" y="201"/>
                </a:lnTo>
                <a:lnTo>
                  <a:pt x="74" y="200"/>
                </a:lnTo>
                <a:lnTo>
                  <a:pt x="76" y="200"/>
                </a:lnTo>
                <a:lnTo>
                  <a:pt x="78" y="200"/>
                </a:lnTo>
                <a:lnTo>
                  <a:pt x="80" y="198"/>
                </a:lnTo>
                <a:lnTo>
                  <a:pt x="81" y="196"/>
                </a:lnTo>
                <a:lnTo>
                  <a:pt x="83" y="195"/>
                </a:lnTo>
                <a:lnTo>
                  <a:pt x="83" y="193"/>
                </a:lnTo>
                <a:lnTo>
                  <a:pt x="83" y="191"/>
                </a:lnTo>
                <a:lnTo>
                  <a:pt x="85" y="189"/>
                </a:lnTo>
                <a:lnTo>
                  <a:pt x="85" y="188"/>
                </a:lnTo>
                <a:lnTo>
                  <a:pt x="85" y="186"/>
                </a:lnTo>
                <a:lnTo>
                  <a:pt x="83" y="186"/>
                </a:lnTo>
                <a:lnTo>
                  <a:pt x="83" y="184"/>
                </a:lnTo>
                <a:lnTo>
                  <a:pt x="83" y="183"/>
                </a:lnTo>
                <a:lnTo>
                  <a:pt x="81" y="181"/>
                </a:lnTo>
                <a:lnTo>
                  <a:pt x="81" y="179"/>
                </a:lnTo>
                <a:lnTo>
                  <a:pt x="80" y="177"/>
                </a:lnTo>
                <a:lnTo>
                  <a:pt x="78" y="176"/>
                </a:lnTo>
                <a:lnTo>
                  <a:pt x="78" y="174"/>
                </a:lnTo>
                <a:lnTo>
                  <a:pt x="76" y="172"/>
                </a:lnTo>
                <a:lnTo>
                  <a:pt x="76" y="170"/>
                </a:lnTo>
                <a:lnTo>
                  <a:pt x="74" y="170"/>
                </a:lnTo>
                <a:lnTo>
                  <a:pt x="74" y="167"/>
                </a:lnTo>
                <a:lnTo>
                  <a:pt x="74" y="165"/>
                </a:lnTo>
                <a:lnTo>
                  <a:pt x="74" y="164"/>
                </a:lnTo>
                <a:lnTo>
                  <a:pt x="74" y="162"/>
                </a:lnTo>
                <a:lnTo>
                  <a:pt x="74" y="160"/>
                </a:lnTo>
                <a:lnTo>
                  <a:pt x="74" y="157"/>
                </a:lnTo>
                <a:lnTo>
                  <a:pt x="73" y="155"/>
                </a:lnTo>
                <a:lnTo>
                  <a:pt x="71" y="152"/>
                </a:lnTo>
                <a:lnTo>
                  <a:pt x="69" y="146"/>
                </a:lnTo>
                <a:lnTo>
                  <a:pt x="67" y="143"/>
                </a:lnTo>
                <a:lnTo>
                  <a:pt x="64" y="138"/>
                </a:lnTo>
                <a:lnTo>
                  <a:pt x="62" y="134"/>
                </a:lnTo>
                <a:lnTo>
                  <a:pt x="62" y="131"/>
                </a:lnTo>
                <a:lnTo>
                  <a:pt x="62" y="129"/>
                </a:lnTo>
                <a:lnTo>
                  <a:pt x="64" y="126"/>
                </a:lnTo>
                <a:lnTo>
                  <a:pt x="64" y="126"/>
                </a:lnTo>
                <a:lnTo>
                  <a:pt x="66" y="124"/>
                </a:lnTo>
                <a:lnTo>
                  <a:pt x="67" y="124"/>
                </a:lnTo>
                <a:lnTo>
                  <a:pt x="71" y="124"/>
                </a:lnTo>
                <a:lnTo>
                  <a:pt x="73" y="122"/>
                </a:lnTo>
                <a:lnTo>
                  <a:pt x="74" y="121"/>
                </a:lnTo>
                <a:lnTo>
                  <a:pt x="76" y="119"/>
                </a:lnTo>
                <a:lnTo>
                  <a:pt x="76" y="117"/>
                </a:lnTo>
                <a:lnTo>
                  <a:pt x="74" y="115"/>
                </a:lnTo>
                <a:lnTo>
                  <a:pt x="73" y="115"/>
                </a:lnTo>
                <a:lnTo>
                  <a:pt x="73" y="114"/>
                </a:lnTo>
                <a:lnTo>
                  <a:pt x="71" y="112"/>
                </a:lnTo>
                <a:lnTo>
                  <a:pt x="71" y="110"/>
                </a:lnTo>
                <a:lnTo>
                  <a:pt x="71" y="109"/>
                </a:lnTo>
                <a:lnTo>
                  <a:pt x="73" y="107"/>
                </a:lnTo>
                <a:lnTo>
                  <a:pt x="73" y="105"/>
                </a:lnTo>
                <a:lnTo>
                  <a:pt x="74" y="102"/>
                </a:lnTo>
                <a:lnTo>
                  <a:pt x="74" y="100"/>
                </a:lnTo>
                <a:lnTo>
                  <a:pt x="74" y="98"/>
                </a:lnTo>
                <a:lnTo>
                  <a:pt x="73" y="98"/>
                </a:lnTo>
                <a:lnTo>
                  <a:pt x="71" y="96"/>
                </a:lnTo>
                <a:lnTo>
                  <a:pt x="67" y="96"/>
                </a:lnTo>
                <a:lnTo>
                  <a:pt x="66" y="98"/>
                </a:lnTo>
                <a:lnTo>
                  <a:pt x="62" y="98"/>
                </a:lnTo>
                <a:lnTo>
                  <a:pt x="59" y="100"/>
                </a:lnTo>
                <a:lnTo>
                  <a:pt x="59" y="98"/>
                </a:lnTo>
                <a:lnTo>
                  <a:pt x="57" y="98"/>
                </a:lnTo>
                <a:lnTo>
                  <a:pt x="55" y="96"/>
                </a:lnTo>
                <a:lnTo>
                  <a:pt x="54" y="95"/>
                </a:lnTo>
                <a:lnTo>
                  <a:pt x="50" y="95"/>
                </a:lnTo>
                <a:lnTo>
                  <a:pt x="49" y="93"/>
                </a:lnTo>
                <a:lnTo>
                  <a:pt x="47" y="90"/>
                </a:lnTo>
                <a:lnTo>
                  <a:pt x="45" y="88"/>
                </a:lnTo>
                <a:lnTo>
                  <a:pt x="45" y="84"/>
                </a:lnTo>
                <a:lnTo>
                  <a:pt x="45" y="81"/>
                </a:lnTo>
                <a:lnTo>
                  <a:pt x="45" y="81"/>
                </a:lnTo>
                <a:lnTo>
                  <a:pt x="47" y="81"/>
                </a:lnTo>
                <a:lnTo>
                  <a:pt x="47" y="79"/>
                </a:lnTo>
                <a:lnTo>
                  <a:pt x="49" y="79"/>
                </a:lnTo>
                <a:lnTo>
                  <a:pt x="50" y="78"/>
                </a:lnTo>
                <a:lnTo>
                  <a:pt x="52" y="76"/>
                </a:lnTo>
                <a:lnTo>
                  <a:pt x="54" y="74"/>
                </a:lnTo>
                <a:lnTo>
                  <a:pt x="54" y="71"/>
                </a:lnTo>
                <a:lnTo>
                  <a:pt x="54" y="67"/>
                </a:lnTo>
                <a:lnTo>
                  <a:pt x="52" y="66"/>
                </a:lnTo>
                <a:lnTo>
                  <a:pt x="50" y="66"/>
                </a:lnTo>
                <a:lnTo>
                  <a:pt x="49" y="66"/>
                </a:lnTo>
                <a:lnTo>
                  <a:pt x="49" y="64"/>
                </a:lnTo>
                <a:lnTo>
                  <a:pt x="47" y="64"/>
                </a:lnTo>
                <a:lnTo>
                  <a:pt x="43" y="62"/>
                </a:lnTo>
                <a:lnTo>
                  <a:pt x="45" y="62"/>
                </a:lnTo>
                <a:lnTo>
                  <a:pt x="47" y="60"/>
                </a:lnTo>
                <a:lnTo>
                  <a:pt x="49" y="60"/>
                </a:lnTo>
                <a:lnTo>
                  <a:pt x="52" y="59"/>
                </a:lnTo>
                <a:lnTo>
                  <a:pt x="54" y="57"/>
                </a:lnTo>
                <a:lnTo>
                  <a:pt x="55" y="57"/>
                </a:lnTo>
                <a:lnTo>
                  <a:pt x="57" y="57"/>
                </a:lnTo>
                <a:lnTo>
                  <a:pt x="61" y="55"/>
                </a:lnTo>
                <a:lnTo>
                  <a:pt x="62" y="55"/>
                </a:lnTo>
                <a:lnTo>
                  <a:pt x="64" y="53"/>
                </a:lnTo>
                <a:lnTo>
                  <a:pt x="66" y="50"/>
                </a:lnTo>
                <a:lnTo>
                  <a:pt x="69" y="50"/>
                </a:lnTo>
                <a:lnTo>
                  <a:pt x="69" y="47"/>
                </a:lnTo>
                <a:lnTo>
                  <a:pt x="71" y="41"/>
                </a:lnTo>
                <a:lnTo>
                  <a:pt x="71" y="40"/>
                </a:lnTo>
                <a:lnTo>
                  <a:pt x="71" y="36"/>
                </a:lnTo>
                <a:lnTo>
                  <a:pt x="71" y="35"/>
                </a:lnTo>
                <a:lnTo>
                  <a:pt x="69" y="33"/>
                </a:lnTo>
                <a:lnTo>
                  <a:pt x="69" y="31"/>
                </a:lnTo>
                <a:lnTo>
                  <a:pt x="67" y="29"/>
                </a:lnTo>
                <a:lnTo>
                  <a:pt x="66" y="28"/>
                </a:lnTo>
                <a:lnTo>
                  <a:pt x="64" y="23"/>
                </a:lnTo>
                <a:lnTo>
                  <a:pt x="62" y="21"/>
                </a:lnTo>
                <a:lnTo>
                  <a:pt x="61" y="19"/>
                </a:lnTo>
                <a:lnTo>
                  <a:pt x="57" y="19"/>
                </a:lnTo>
                <a:lnTo>
                  <a:pt x="55" y="19"/>
                </a:lnTo>
                <a:lnTo>
                  <a:pt x="52" y="21"/>
                </a:lnTo>
                <a:lnTo>
                  <a:pt x="50" y="21"/>
                </a:lnTo>
                <a:lnTo>
                  <a:pt x="49" y="21"/>
                </a:lnTo>
                <a:lnTo>
                  <a:pt x="47" y="21"/>
                </a:lnTo>
                <a:lnTo>
                  <a:pt x="47" y="23"/>
                </a:lnTo>
                <a:lnTo>
                  <a:pt x="47" y="28"/>
                </a:lnTo>
                <a:lnTo>
                  <a:pt x="47" y="31"/>
                </a:lnTo>
                <a:lnTo>
                  <a:pt x="45" y="35"/>
                </a:lnTo>
                <a:lnTo>
                  <a:pt x="45" y="36"/>
                </a:lnTo>
                <a:lnTo>
                  <a:pt x="47" y="38"/>
                </a:lnTo>
                <a:lnTo>
                  <a:pt x="47" y="40"/>
                </a:lnTo>
                <a:lnTo>
                  <a:pt x="47" y="41"/>
                </a:lnTo>
                <a:lnTo>
                  <a:pt x="45" y="45"/>
                </a:lnTo>
                <a:lnTo>
                  <a:pt x="43" y="45"/>
                </a:lnTo>
                <a:lnTo>
                  <a:pt x="43" y="47"/>
                </a:lnTo>
                <a:lnTo>
                  <a:pt x="42" y="47"/>
                </a:lnTo>
                <a:lnTo>
                  <a:pt x="40" y="48"/>
                </a:lnTo>
                <a:lnTo>
                  <a:pt x="38" y="50"/>
                </a:lnTo>
                <a:lnTo>
                  <a:pt x="38" y="48"/>
                </a:lnTo>
                <a:lnTo>
                  <a:pt x="37" y="48"/>
                </a:lnTo>
                <a:lnTo>
                  <a:pt x="35" y="45"/>
                </a:lnTo>
                <a:lnTo>
                  <a:pt x="31" y="45"/>
                </a:lnTo>
                <a:lnTo>
                  <a:pt x="31" y="45"/>
                </a:lnTo>
                <a:lnTo>
                  <a:pt x="30" y="45"/>
                </a:lnTo>
                <a:lnTo>
                  <a:pt x="28" y="45"/>
                </a:lnTo>
                <a:lnTo>
                  <a:pt x="26" y="45"/>
                </a:lnTo>
                <a:lnTo>
                  <a:pt x="24" y="47"/>
                </a:lnTo>
                <a:lnTo>
                  <a:pt x="23" y="47"/>
                </a:lnTo>
                <a:lnTo>
                  <a:pt x="21" y="47"/>
                </a:lnTo>
                <a:lnTo>
                  <a:pt x="18" y="47"/>
                </a:lnTo>
                <a:lnTo>
                  <a:pt x="18" y="47"/>
                </a:lnTo>
                <a:lnTo>
                  <a:pt x="16" y="47"/>
                </a:lnTo>
                <a:lnTo>
                  <a:pt x="14" y="47"/>
                </a:lnTo>
                <a:lnTo>
                  <a:pt x="12" y="47"/>
                </a:lnTo>
                <a:lnTo>
                  <a:pt x="9" y="45"/>
                </a:lnTo>
                <a:lnTo>
                  <a:pt x="6" y="43"/>
                </a:lnTo>
                <a:lnTo>
                  <a:pt x="4" y="40"/>
                </a:lnTo>
                <a:lnTo>
                  <a:pt x="2" y="38"/>
                </a:lnTo>
                <a:lnTo>
                  <a:pt x="2" y="36"/>
                </a:lnTo>
                <a:lnTo>
                  <a:pt x="2" y="35"/>
                </a:lnTo>
                <a:lnTo>
                  <a:pt x="4" y="33"/>
                </a:lnTo>
                <a:lnTo>
                  <a:pt x="6" y="29"/>
                </a:lnTo>
                <a:lnTo>
                  <a:pt x="6" y="28"/>
                </a:lnTo>
                <a:lnTo>
                  <a:pt x="6" y="26"/>
                </a:lnTo>
                <a:lnTo>
                  <a:pt x="6" y="23"/>
                </a:lnTo>
                <a:lnTo>
                  <a:pt x="6" y="21"/>
                </a:lnTo>
                <a:lnTo>
                  <a:pt x="4" y="17"/>
                </a:lnTo>
                <a:lnTo>
                  <a:pt x="2" y="14"/>
                </a:lnTo>
                <a:lnTo>
                  <a:pt x="2" y="10"/>
                </a:lnTo>
                <a:lnTo>
                  <a:pt x="0" y="7"/>
                </a:lnTo>
                <a:lnTo>
                  <a:pt x="2" y="5"/>
                </a:lnTo>
                <a:lnTo>
                  <a:pt x="2" y="4"/>
                </a:lnTo>
                <a:lnTo>
                  <a:pt x="4" y="2"/>
                </a:lnTo>
                <a:lnTo>
                  <a:pt x="6" y="0"/>
                </a:lnTo>
                <a:lnTo>
                  <a:pt x="7" y="0"/>
                </a:lnTo>
                <a:lnTo>
                  <a:pt x="16" y="0"/>
                </a:lnTo>
                <a:lnTo>
                  <a:pt x="18" y="0"/>
                </a:lnTo>
                <a:lnTo>
                  <a:pt x="18" y="0"/>
                </a:lnTo>
                <a:lnTo>
                  <a:pt x="24" y="0"/>
                </a:lnTo>
                <a:lnTo>
                  <a:pt x="30" y="0"/>
                </a:lnTo>
                <a:lnTo>
                  <a:pt x="31" y="0"/>
                </a:lnTo>
                <a:lnTo>
                  <a:pt x="35" y="2"/>
                </a:lnTo>
                <a:lnTo>
                  <a:pt x="43" y="2"/>
                </a:lnTo>
                <a:lnTo>
                  <a:pt x="52" y="2"/>
                </a:lnTo>
                <a:lnTo>
                  <a:pt x="61" y="2"/>
                </a:lnTo>
                <a:lnTo>
                  <a:pt x="69" y="2"/>
                </a:lnTo>
                <a:lnTo>
                  <a:pt x="73" y="2"/>
                </a:lnTo>
                <a:lnTo>
                  <a:pt x="74" y="2"/>
                </a:lnTo>
                <a:lnTo>
                  <a:pt x="76" y="2"/>
                </a:lnTo>
                <a:lnTo>
                  <a:pt x="78" y="4"/>
                </a:lnTo>
                <a:lnTo>
                  <a:pt x="80" y="4"/>
                </a:lnTo>
                <a:lnTo>
                  <a:pt x="81" y="4"/>
                </a:lnTo>
                <a:lnTo>
                  <a:pt x="85" y="4"/>
                </a:lnTo>
                <a:lnTo>
                  <a:pt x="88" y="4"/>
                </a:lnTo>
                <a:lnTo>
                  <a:pt x="97" y="4"/>
                </a:lnTo>
                <a:lnTo>
                  <a:pt x="98" y="4"/>
                </a:lnTo>
                <a:lnTo>
                  <a:pt x="102" y="4"/>
                </a:lnTo>
                <a:lnTo>
                  <a:pt x="107" y="5"/>
                </a:lnTo>
                <a:lnTo>
                  <a:pt x="107" y="5"/>
                </a:lnTo>
                <a:lnTo>
                  <a:pt x="112" y="5"/>
                </a:lnTo>
                <a:lnTo>
                  <a:pt x="119" y="5"/>
                </a:lnTo>
                <a:lnTo>
                  <a:pt x="123" y="5"/>
                </a:lnTo>
                <a:lnTo>
                  <a:pt x="129" y="5"/>
                </a:lnTo>
                <a:lnTo>
                  <a:pt x="131" y="5"/>
                </a:lnTo>
                <a:lnTo>
                  <a:pt x="135" y="5"/>
                </a:lnTo>
                <a:lnTo>
                  <a:pt x="136" y="5"/>
                </a:lnTo>
                <a:lnTo>
                  <a:pt x="141" y="5"/>
                </a:lnTo>
                <a:lnTo>
                  <a:pt x="143" y="5"/>
                </a:lnTo>
                <a:lnTo>
                  <a:pt x="147" y="5"/>
                </a:lnTo>
                <a:lnTo>
                  <a:pt x="148" y="5"/>
                </a:lnTo>
                <a:lnTo>
                  <a:pt x="157" y="5"/>
                </a:lnTo>
                <a:lnTo>
                  <a:pt x="162" y="5"/>
                </a:lnTo>
                <a:lnTo>
                  <a:pt x="167" y="5"/>
                </a:lnTo>
                <a:lnTo>
                  <a:pt x="171" y="7"/>
                </a:lnTo>
                <a:lnTo>
                  <a:pt x="178" y="7"/>
                </a:lnTo>
                <a:lnTo>
                  <a:pt x="179" y="7"/>
                </a:lnTo>
                <a:lnTo>
                  <a:pt x="184" y="7"/>
                </a:lnTo>
                <a:lnTo>
                  <a:pt x="191" y="7"/>
                </a:lnTo>
                <a:lnTo>
                  <a:pt x="196" y="7"/>
                </a:lnTo>
                <a:lnTo>
                  <a:pt x="202" y="7"/>
                </a:lnTo>
                <a:lnTo>
                  <a:pt x="203" y="7"/>
                </a:lnTo>
                <a:lnTo>
                  <a:pt x="212" y="9"/>
                </a:lnTo>
                <a:lnTo>
                  <a:pt x="214" y="9"/>
                </a:lnTo>
                <a:lnTo>
                  <a:pt x="224" y="9"/>
                </a:lnTo>
                <a:lnTo>
                  <a:pt x="227" y="9"/>
                </a:lnTo>
                <a:lnTo>
                  <a:pt x="234" y="9"/>
                </a:lnTo>
                <a:lnTo>
                  <a:pt x="236" y="9"/>
                </a:lnTo>
                <a:lnTo>
                  <a:pt x="239" y="9"/>
                </a:lnTo>
                <a:lnTo>
                  <a:pt x="243" y="10"/>
                </a:lnTo>
                <a:lnTo>
                  <a:pt x="245" y="10"/>
                </a:lnTo>
                <a:lnTo>
                  <a:pt x="246" y="10"/>
                </a:lnTo>
                <a:lnTo>
                  <a:pt x="258" y="10"/>
                </a:lnTo>
                <a:lnTo>
                  <a:pt x="270" y="10"/>
                </a:lnTo>
                <a:lnTo>
                  <a:pt x="274" y="10"/>
                </a:lnTo>
                <a:lnTo>
                  <a:pt x="277" y="10"/>
                </a:lnTo>
                <a:lnTo>
                  <a:pt x="281" y="12"/>
                </a:lnTo>
                <a:lnTo>
                  <a:pt x="291" y="12"/>
                </a:lnTo>
                <a:lnTo>
                  <a:pt x="293" y="12"/>
                </a:lnTo>
                <a:lnTo>
                  <a:pt x="303" y="12"/>
                </a:lnTo>
                <a:lnTo>
                  <a:pt x="308" y="12"/>
                </a:lnTo>
                <a:lnTo>
                  <a:pt x="319" y="12"/>
                </a:lnTo>
                <a:lnTo>
                  <a:pt x="319" y="12"/>
                </a:lnTo>
                <a:lnTo>
                  <a:pt x="322" y="14"/>
                </a:lnTo>
                <a:lnTo>
                  <a:pt x="324" y="14"/>
                </a:lnTo>
                <a:lnTo>
                  <a:pt x="325" y="14"/>
                </a:lnTo>
                <a:lnTo>
                  <a:pt x="327" y="14"/>
                </a:lnTo>
                <a:lnTo>
                  <a:pt x="331" y="14"/>
                </a:lnTo>
                <a:lnTo>
                  <a:pt x="334" y="14"/>
                </a:lnTo>
                <a:lnTo>
                  <a:pt x="336" y="14"/>
                </a:lnTo>
                <a:lnTo>
                  <a:pt x="336" y="19"/>
                </a:lnTo>
                <a:lnTo>
                  <a:pt x="336" y="21"/>
                </a:lnTo>
                <a:lnTo>
                  <a:pt x="336" y="23"/>
                </a:lnTo>
                <a:lnTo>
                  <a:pt x="336" y="24"/>
                </a:lnTo>
                <a:lnTo>
                  <a:pt x="336" y="31"/>
                </a:lnTo>
                <a:lnTo>
                  <a:pt x="336" y="35"/>
                </a:lnTo>
                <a:lnTo>
                  <a:pt x="334" y="38"/>
                </a:lnTo>
                <a:lnTo>
                  <a:pt x="334" y="47"/>
                </a:lnTo>
                <a:lnTo>
                  <a:pt x="334" y="50"/>
                </a:lnTo>
                <a:lnTo>
                  <a:pt x="334" y="52"/>
                </a:lnTo>
                <a:lnTo>
                  <a:pt x="334" y="55"/>
                </a:lnTo>
                <a:lnTo>
                  <a:pt x="334" y="57"/>
                </a:lnTo>
                <a:lnTo>
                  <a:pt x="334" y="67"/>
                </a:lnTo>
                <a:lnTo>
                  <a:pt x="334" y="69"/>
                </a:lnTo>
                <a:lnTo>
                  <a:pt x="334" y="74"/>
                </a:lnTo>
                <a:lnTo>
                  <a:pt x="334" y="81"/>
                </a:lnTo>
                <a:lnTo>
                  <a:pt x="334" y="90"/>
                </a:lnTo>
                <a:lnTo>
                  <a:pt x="338" y="90"/>
                </a:lnTo>
                <a:lnTo>
                  <a:pt x="344" y="90"/>
                </a:lnTo>
                <a:lnTo>
                  <a:pt x="348" y="91"/>
                </a:lnTo>
                <a:lnTo>
                  <a:pt x="348" y="91"/>
                </a:lnTo>
                <a:lnTo>
                  <a:pt x="348" y="102"/>
                </a:lnTo>
                <a:lnTo>
                  <a:pt x="348" y="124"/>
                </a:lnTo>
                <a:lnTo>
                  <a:pt x="348" y="136"/>
                </a:lnTo>
                <a:lnTo>
                  <a:pt x="348" y="141"/>
                </a:lnTo>
                <a:lnTo>
                  <a:pt x="348" y="145"/>
                </a:lnTo>
                <a:lnTo>
                  <a:pt x="348" y="157"/>
                </a:lnTo>
                <a:lnTo>
                  <a:pt x="348" y="164"/>
                </a:lnTo>
                <a:lnTo>
                  <a:pt x="348" y="169"/>
                </a:lnTo>
                <a:lnTo>
                  <a:pt x="348" y="170"/>
                </a:lnTo>
                <a:lnTo>
                  <a:pt x="346" y="179"/>
                </a:lnTo>
                <a:lnTo>
                  <a:pt x="346" y="189"/>
                </a:lnTo>
                <a:lnTo>
                  <a:pt x="346" y="201"/>
                </a:lnTo>
                <a:lnTo>
                  <a:pt x="344" y="213"/>
                </a:lnTo>
                <a:lnTo>
                  <a:pt x="344" y="215"/>
                </a:lnTo>
                <a:lnTo>
                  <a:pt x="344" y="217"/>
                </a:lnTo>
                <a:lnTo>
                  <a:pt x="344" y="224"/>
                </a:lnTo>
                <a:lnTo>
                  <a:pt x="344" y="234"/>
                </a:lnTo>
                <a:lnTo>
                  <a:pt x="344" y="236"/>
                </a:lnTo>
                <a:lnTo>
                  <a:pt x="343" y="246"/>
                </a:lnTo>
                <a:lnTo>
                  <a:pt x="343" y="256"/>
                </a:lnTo>
                <a:lnTo>
                  <a:pt x="343" y="258"/>
                </a:lnTo>
                <a:lnTo>
                  <a:pt x="332" y="256"/>
                </a:lnTo>
                <a:lnTo>
                  <a:pt x="325" y="256"/>
                </a:lnTo>
                <a:lnTo>
                  <a:pt x="320" y="256"/>
                </a:lnTo>
                <a:lnTo>
                  <a:pt x="315" y="256"/>
                </a:lnTo>
                <a:lnTo>
                  <a:pt x="312" y="256"/>
                </a:lnTo>
                <a:lnTo>
                  <a:pt x="308" y="256"/>
                </a:lnTo>
                <a:lnTo>
                  <a:pt x="303" y="256"/>
                </a:lnTo>
                <a:lnTo>
                  <a:pt x="298" y="256"/>
                </a:lnTo>
                <a:lnTo>
                  <a:pt x="289" y="255"/>
                </a:lnTo>
                <a:lnTo>
                  <a:pt x="288" y="255"/>
                </a:lnTo>
                <a:lnTo>
                  <a:pt x="276" y="255"/>
                </a:lnTo>
                <a:lnTo>
                  <a:pt x="270" y="255"/>
                </a:lnTo>
                <a:lnTo>
                  <a:pt x="264" y="255"/>
                </a:lnTo>
                <a:lnTo>
                  <a:pt x="262" y="255"/>
                </a:lnTo>
                <a:lnTo>
                  <a:pt x="253" y="255"/>
                </a:lnTo>
                <a:lnTo>
                  <a:pt x="250" y="255"/>
                </a:lnTo>
                <a:lnTo>
                  <a:pt x="246" y="255"/>
                </a:lnTo>
                <a:lnTo>
                  <a:pt x="243" y="255"/>
                </a:lnTo>
                <a:lnTo>
                  <a:pt x="231" y="253"/>
                </a:lnTo>
                <a:lnTo>
                  <a:pt x="227" y="253"/>
                </a:lnTo>
                <a:lnTo>
                  <a:pt x="221" y="253"/>
                </a:lnTo>
                <a:lnTo>
                  <a:pt x="214" y="253"/>
                </a:lnTo>
                <a:lnTo>
                  <a:pt x="209" y="253"/>
                </a:lnTo>
                <a:lnTo>
                  <a:pt x="203" y="253"/>
                </a:lnTo>
                <a:lnTo>
                  <a:pt x="202" y="253"/>
                </a:lnTo>
                <a:lnTo>
                  <a:pt x="200" y="253"/>
                </a:lnTo>
                <a:lnTo>
                  <a:pt x="198" y="251"/>
                </a:lnTo>
                <a:lnTo>
                  <a:pt x="196" y="251"/>
                </a:lnTo>
                <a:lnTo>
                  <a:pt x="195" y="251"/>
                </a:lnTo>
                <a:lnTo>
                  <a:pt x="183" y="251"/>
                </a:lnTo>
                <a:lnTo>
                  <a:pt x="181" y="251"/>
                </a:lnTo>
                <a:lnTo>
                  <a:pt x="179" y="251"/>
                </a:lnTo>
                <a:lnTo>
                  <a:pt x="178" y="251"/>
                </a:lnTo>
                <a:lnTo>
                  <a:pt x="176" y="251"/>
                </a:lnTo>
                <a:lnTo>
                  <a:pt x="171" y="251"/>
                </a:lnTo>
                <a:lnTo>
                  <a:pt x="169" y="251"/>
                </a:lnTo>
                <a:lnTo>
                  <a:pt x="166" y="251"/>
                </a:lnTo>
                <a:lnTo>
                  <a:pt x="159" y="251"/>
                </a:lnTo>
                <a:lnTo>
                  <a:pt x="157" y="251"/>
                </a:lnTo>
                <a:lnTo>
                  <a:pt x="153" y="250"/>
                </a:lnTo>
                <a:lnTo>
                  <a:pt x="152" y="250"/>
                </a:lnTo>
                <a:lnTo>
                  <a:pt x="148" y="250"/>
                </a:lnTo>
                <a:lnTo>
                  <a:pt x="141" y="250"/>
                </a:lnTo>
                <a:lnTo>
                  <a:pt x="131" y="250"/>
                </a:lnTo>
                <a:lnTo>
                  <a:pt x="129" y="250"/>
                </a:lnTo>
                <a:lnTo>
                  <a:pt x="123" y="250"/>
                </a:lnTo>
                <a:lnTo>
                  <a:pt x="123" y="25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2" name="Freeform 150"/>
          <p:cNvSpPr>
            <a:spLocks/>
          </p:cNvSpPr>
          <p:nvPr/>
        </p:nvSpPr>
        <p:spPr bwMode="auto">
          <a:xfrm>
            <a:off x="862013" y="2486025"/>
            <a:ext cx="428625" cy="388938"/>
          </a:xfrm>
          <a:custGeom>
            <a:avLst/>
            <a:gdLst/>
            <a:ahLst/>
            <a:cxnLst>
              <a:cxn ang="0">
                <a:pos x="57" y="2"/>
              </a:cxn>
              <a:cxn ang="0">
                <a:pos x="103" y="4"/>
              </a:cxn>
              <a:cxn ang="0">
                <a:pos x="134" y="6"/>
              </a:cxn>
              <a:cxn ang="0">
                <a:pos x="161" y="6"/>
              </a:cxn>
              <a:cxn ang="0">
                <a:pos x="194" y="6"/>
              </a:cxn>
              <a:cxn ang="0">
                <a:pos x="225" y="6"/>
              </a:cxn>
              <a:cxn ang="0">
                <a:pos x="242" y="7"/>
              </a:cxn>
              <a:cxn ang="0">
                <a:pos x="270" y="9"/>
              </a:cxn>
              <a:cxn ang="0">
                <a:pos x="268" y="74"/>
              </a:cxn>
              <a:cxn ang="0">
                <a:pos x="268" y="111"/>
              </a:cxn>
              <a:cxn ang="0">
                <a:pos x="268" y="136"/>
              </a:cxn>
              <a:cxn ang="0">
                <a:pos x="268" y="171"/>
              </a:cxn>
              <a:cxn ang="0">
                <a:pos x="268" y="221"/>
              </a:cxn>
              <a:cxn ang="0">
                <a:pos x="266" y="245"/>
              </a:cxn>
              <a:cxn ang="0">
                <a:pos x="230" y="243"/>
              </a:cxn>
              <a:cxn ang="0">
                <a:pos x="216" y="243"/>
              </a:cxn>
              <a:cxn ang="0">
                <a:pos x="199" y="241"/>
              </a:cxn>
              <a:cxn ang="0">
                <a:pos x="186" y="241"/>
              </a:cxn>
              <a:cxn ang="0">
                <a:pos x="160" y="241"/>
              </a:cxn>
              <a:cxn ang="0">
                <a:pos x="137" y="241"/>
              </a:cxn>
              <a:cxn ang="0">
                <a:pos x="124" y="240"/>
              </a:cxn>
              <a:cxn ang="0">
                <a:pos x="105" y="238"/>
              </a:cxn>
              <a:cxn ang="0">
                <a:pos x="96" y="229"/>
              </a:cxn>
              <a:cxn ang="0">
                <a:pos x="81" y="228"/>
              </a:cxn>
              <a:cxn ang="0">
                <a:pos x="70" y="217"/>
              </a:cxn>
              <a:cxn ang="0">
                <a:pos x="67" y="207"/>
              </a:cxn>
              <a:cxn ang="0">
                <a:pos x="74" y="198"/>
              </a:cxn>
              <a:cxn ang="0">
                <a:pos x="74" y="186"/>
              </a:cxn>
              <a:cxn ang="0">
                <a:pos x="60" y="176"/>
              </a:cxn>
              <a:cxn ang="0">
                <a:pos x="48" y="178"/>
              </a:cxn>
              <a:cxn ang="0">
                <a:pos x="36" y="179"/>
              </a:cxn>
              <a:cxn ang="0">
                <a:pos x="32" y="164"/>
              </a:cxn>
              <a:cxn ang="0">
                <a:pos x="31" y="157"/>
              </a:cxn>
              <a:cxn ang="0">
                <a:pos x="32" y="150"/>
              </a:cxn>
              <a:cxn ang="0">
                <a:pos x="39" y="141"/>
              </a:cxn>
              <a:cxn ang="0">
                <a:pos x="39" y="138"/>
              </a:cxn>
              <a:cxn ang="0">
                <a:pos x="34" y="131"/>
              </a:cxn>
              <a:cxn ang="0">
                <a:pos x="34" y="126"/>
              </a:cxn>
              <a:cxn ang="0">
                <a:pos x="36" y="123"/>
              </a:cxn>
              <a:cxn ang="0">
                <a:pos x="31" y="111"/>
              </a:cxn>
              <a:cxn ang="0">
                <a:pos x="31" y="100"/>
              </a:cxn>
              <a:cxn ang="0">
                <a:pos x="29" y="93"/>
              </a:cxn>
              <a:cxn ang="0">
                <a:pos x="29" y="83"/>
              </a:cxn>
              <a:cxn ang="0">
                <a:pos x="29" y="76"/>
              </a:cxn>
              <a:cxn ang="0">
                <a:pos x="29" y="68"/>
              </a:cxn>
              <a:cxn ang="0">
                <a:pos x="29" y="66"/>
              </a:cxn>
              <a:cxn ang="0">
                <a:pos x="22" y="61"/>
              </a:cxn>
              <a:cxn ang="0">
                <a:pos x="14" y="66"/>
              </a:cxn>
              <a:cxn ang="0">
                <a:pos x="14" y="59"/>
              </a:cxn>
              <a:cxn ang="0">
                <a:pos x="5" y="50"/>
              </a:cxn>
              <a:cxn ang="0">
                <a:pos x="0" y="43"/>
              </a:cxn>
              <a:cxn ang="0">
                <a:pos x="5" y="40"/>
              </a:cxn>
              <a:cxn ang="0">
                <a:pos x="10" y="38"/>
              </a:cxn>
              <a:cxn ang="0">
                <a:pos x="12" y="31"/>
              </a:cxn>
              <a:cxn ang="0">
                <a:pos x="10" y="25"/>
              </a:cxn>
              <a:cxn ang="0">
                <a:pos x="10" y="21"/>
              </a:cxn>
              <a:cxn ang="0">
                <a:pos x="15" y="16"/>
              </a:cxn>
              <a:cxn ang="0">
                <a:pos x="14" y="18"/>
              </a:cxn>
              <a:cxn ang="0">
                <a:pos x="15" y="12"/>
              </a:cxn>
              <a:cxn ang="0">
                <a:pos x="12" y="7"/>
              </a:cxn>
              <a:cxn ang="0">
                <a:pos x="14" y="2"/>
              </a:cxn>
              <a:cxn ang="0">
                <a:pos x="12" y="2"/>
              </a:cxn>
            </a:cxnLst>
            <a:rect l="0" t="0" r="r" b="b"/>
            <a:pathLst>
              <a:path w="270" h="245">
                <a:moveTo>
                  <a:pt x="12" y="0"/>
                </a:moveTo>
                <a:lnTo>
                  <a:pt x="14" y="0"/>
                </a:lnTo>
                <a:lnTo>
                  <a:pt x="24" y="0"/>
                </a:lnTo>
                <a:lnTo>
                  <a:pt x="32" y="0"/>
                </a:lnTo>
                <a:lnTo>
                  <a:pt x="36" y="0"/>
                </a:lnTo>
                <a:lnTo>
                  <a:pt x="51" y="2"/>
                </a:lnTo>
                <a:lnTo>
                  <a:pt x="53" y="2"/>
                </a:lnTo>
                <a:lnTo>
                  <a:pt x="57" y="2"/>
                </a:lnTo>
                <a:lnTo>
                  <a:pt x="63" y="2"/>
                </a:lnTo>
                <a:lnTo>
                  <a:pt x="69" y="2"/>
                </a:lnTo>
                <a:lnTo>
                  <a:pt x="74" y="2"/>
                </a:lnTo>
                <a:lnTo>
                  <a:pt x="75" y="2"/>
                </a:lnTo>
                <a:lnTo>
                  <a:pt x="86" y="2"/>
                </a:lnTo>
                <a:lnTo>
                  <a:pt x="89" y="2"/>
                </a:lnTo>
                <a:lnTo>
                  <a:pt x="96" y="4"/>
                </a:lnTo>
                <a:lnTo>
                  <a:pt x="103" y="4"/>
                </a:lnTo>
                <a:lnTo>
                  <a:pt x="110" y="4"/>
                </a:lnTo>
                <a:lnTo>
                  <a:pt x="113" y="4"/>
                </a:lnTo>
                <a:lnTo>
                  <a:pt x="117" y="4"/>
                </a:lnTo>
                <a:lnTo>
                  <a:pt x="120" y="4"/>
                </a:lnTo>
                <a:lnTo>
                  <a:pt x="124" y="4"/>
                </a:lnTo>
                <a:lnTo>
                  <a:pt x="127" y="6"/>
                </a:lnTo>
                <a:lnTo>
                  <a:pt x="130" y="6"/>
                </a:lnTo>
                <a:lnTo>
                  <a:pt x="134" y="6"/>
                </a:lnTo>
                <a:lnTo>
                  <a:pt x="134" y="6"/>
                </a:lnTo>
                <a:lnTo>
                  <a:pt x="139" y="6"/>
                </a:lnTo>
                <a:lnTo>
                  <a:pt x="141" y="6"/>
                </a:lnTo>
                <a:lnTo>
                  <a:pt x="144" y="6"/>
                </a:lnTo>
                <a:lnTo>
                  <a:pt x="149" y="6"/>
                </a:lnTo>
                <a:lnTo>
                  <a:pt x="149" y="6"/>
                </a:lnTo>
                <a:lnTo>
                  <a:pt x="156" y="6"/>
                </a:lnTo>
                <a:lnTo>
                  <a:pt x="161" y="6"/>
                </a:lnTo>
                <a:lnTo>
                  <a:pt x="165" y="6"/>
                </a:lnTo>
                <a:lnTo>
                  <a:pt x="177" y="6"/>
                </a:lnTo>
                <a:lnTo>
                  <a:pt x="180" y="6"/>
                </a:lnTo>
                <a:lnTo>
                  <a:pt x="184" y="6"/>
                </a:lnTo>
                <a:lnTo>
                  <a:pt x="186" y="6"/>
                </a:lnTo>
                <a:lnTo>
                  <a:pt x="187" y="6"/>
                </a:lnTo>
                <a:lnTo>
                  <a:pt x="189" y="6"/>
                </a:lnTo>
                <a:lnTo>
                  <a:pt x="194" y="6"/>
                </a:lnTo>
                <a:lnTo>
                  <a:pt x="196" y="6"/>
                </a:lnTo>
                <a:lnTo>
                  <a:pt x="203" y="6"/>
                </a:lnTo>
                <a:lnTo>
                  <a:pt x="204" y="6"/>
                </a:lnTo>
                <a:lnTo>
                  <a:pt x="210" y="6"/>
                </a:lnTo>
                <a:lnTo>
                  <a:pt x="216" y="6"/>
                </a:lnTo>
                <a:lnTo>
                  <a:pt x="220" y="6"/>
                </a:lnTo>
                <a:lnTo>
                  <a:pt x="223" y="6"/>
                </a:lnTo>
                <a:lnTo>
                  <a:pt x="225" y="6"/>
                </a:lnTo>
                <a:lnTo>
                  <a:pt x="230" y="6"/>
                </a:lnTo>
                <a:lnTo>
                  <a:pt x="232" y="6"/>
                </a:lnTo>
                <a:lnTo>
                  <a:pt x="235" y="6"/>
                </a:lnTo>
                <a:lnTo>
                  <a:pt x="237" y="7"/>
                </a:lnTo>
                <a:lnTo>
                  <a:pt x="239" y="7"/>
                </a:lnTo>
                <a:lnTo>
                  <a:pt x="241" y="7"/>
                </a:lnTo>
                <a:lnTo>
                  <a:pt x="241" y="7"/>
                </a:lnTo>
                <a:lnTo>
                  <a:pt x="242" y="7"/>
                </a:lnTo>
                <a:lnTo>
                  <a:pt x="246" y="7"/>
                </a:lnTo>
                <a:lnTo>
                  <a:pt x="247" y="7"/>
                </a:lnTo>
                <a:lnTo>
                  <a:pt x="251" y="7"/>
                </a:lnTo>
                <a:lnTo>
                  <a:pt x="253" y="7"/>
                </a:lnTo>
                <a:lnTo>
                  <a:pt x="254" y="7"/>
                </a:lnTo>
                <a:lnTo>
                  <a:pt x="258" y="7"/>
                </a:lnTo>
                <a:lnTo>
                  <a:pt x="270" y="7"/>
                </a:lnTo>
                <a:lnTo>
                  <a:pt x="270" y="9"/>
                </a:lnTo>
                <a:lnTo>
                  <a:pt x="270" y="16"/>
                </a:lnTo>
                <a:lnTo>
                  <a:pt x="270" y="25"/>
                </a:lnTo>
                <a:lnTo>
                  <a:pt x="270" y="31"/>
                </a:lnTo>
                <a:lnTo>
                  <a:pt x="270" y="42"/>
                </a:lnTo>
                <a:lnTo>
                  <a:pt x="268" y="47"/>
                </a:lnTo>
                <a:lnTo>
                  <a:pt x="268" y="52"/>
                </a:lnTo>
                <a:lnTo>
                  <a:pt x="268" y="64"/>
                </a:lnTo>
                <a:lnTo>
                  <a:pt x="268" y="74"/>
                </a:lnTo>
                <a:lnTo>
                  <a:pt x="270" y="74"/>
                </a:lnTo>
                <a:lnTo>
                  <a:pt x="268" y="86"/>
                </a:lnTo>
                <a:lnTo>
                  <a:pt x="268" y="97"/>
                </a:lnTo>
                <a:lnTo>
                  <a:pt x="268" y="102"/>
                </a:lnTo>
                <a:lnTo>
                  <a:pt x="268" y="105"/>
                </a:lnTo>
                <a:lnTo>
                  <a:pt x="268" y="109"/>
                </a:lnTo>
                <a:lnTo>
                  <a:pt x="268" y="111"/>
                </a:lnTo>
                <a:lnTo>
                  <a:pt x="268" y="111"/>
                </a:lnTo>
                <a:lnTo>
                  <a:pt x="268" y="116"/>
                </a:lnTo>
                <a:lnTo>
                  <a:pt x="268" y="119"/>
                </a:lnTo>
                <a:lnTo>
                  <a:pt x="268" y="121"/>
                </a:lnTo>
                <a:lnTo>
                  <a:pt x="268" y="123"/>
                </a:lnTo>
                <a:lnTo>
                  <a:pt x="268" y="124"/>
                </a:lnTo>
                <a:lnTo>
                  <a:pt x="268" y="129"/>
                </a:lnTo>
                <a:lnTo>
                  <a:pt x="268" y="131"/>
                </a:lnTo>
                <a:lnTo>
                  <a:pt x="268" y="136"/>
                </a:lnTo>
                <a:lnTo>
                  <a:pt x="268" y="140"/>
                </a:lnTo>
                <a:lnTo>
                  <a:pt x="268" y="141"/>
                </a:lnTo>
                <a:lnTo>
                  <a:pt x="268" y="143"/>
                </a:lnTo>
                <a:lnTo>
                  <a:pt x="268" y="148"/>
                </a:lnTo>
                <a:lnTo>
                  <a:pt x="268" y="155"/>
                </a:lnTo>
                <a:lnTo>
                  <a:pt x="268" y="157"/>
                </a:lnTo>
                <a:lnTo>
                  <a:pt x="268" y="166"/>
                </a:lnTo>
                <a:lnTo>
                  <a:pt x="268" y="171"/>
                </a:lnTo>
                <a:lnTo>
                  <a:pt x="268" y="176"/>
                </a:lnTo>
                <a:lnTo>
                  <a:pt x="268" y="186"/>
                </a:lnTo>
                <a:lnTo>
                  <a:pt x="268" y="198"/>
                </a:lnTo>
                <a:lnTo>
                  <a:pt x="268" y="200"/>
                </a:lnTo>
                <a:lnTo>
                  <a:pt x="268" y="202"/>
                </a:lnTo>
                <a:lnTo>
                  <a:pt x="268" y="203"/>
                </a:lnTo>
                <a:lnTo>
                  <a:pt x="268" y="210"/>
                </a:lnTo>
                <a:lnTo>
                  <a:pt x="268" y="221"/>
                </a:lnTo>
                <a:lnTo>
                  <a:pt x="268" y="231"/>
                </a:lnTo>
                <a:lnTo>
                  <a:pt x="268" y="233"/>
                </a:lnTo>
                <a:lnTo>
                  <a:pt x="268" y="236"/>
                </a:lnTo>
                <a:lnTo>
                  <a:pt x="268" y="240"/>
                </a:lnTo>
                <a:lnTo>
                  <a:pt x="268" y="241"/>
                </a:lnTo>
                <a:lnTo>
                  <a:pt x="268" y="243"/>
                </a:lnTo>
                <a:lnTo>
                  <a:pt x="268" y="245"/>
                </a:lnTo>
                <a:lnTo>
                  <a:pt x="266" y="245"/>
                </a:lnTo>
                <a:lnTo>
                  <a:pt x="259" y="245"/>
                </a:lnTo>
                <a:lnTo>
                  <a:pt x="258" y="245"/>
                </a:lnTo>
                <a:lnTo>
                  <a:pt x="254" y="243"/>
                </a:lnTo>
                <a:lnTo>
                  <a:pt x="247" y="243"/>
                </a:lnTo>
                <a:lnTo>
                  <a:pt x="241" y="243"/>
                </a:lnTo>
                <a:lnTo>
                  <a:pt x="237" y="243"/>
                </a:lnTo>
                <a:lnTo>
                  <a:pt x="232" y="243"/>
                </a:lnTo>
                <a:lnTo>
                  <a:pt x="230" y="243"/>
                </a:lnTo>
                <a:lnTo>
                  <a:pt x="229" y="243"/>
                </a:lnTo>
                <a:lnTo>
                  <a:pt x="225" y="243"/>
                </a:lnTo>
                <a:lnTo>
                  <a:pt x="225" y="243"/>
                </a:lnTo>
                <a:lnTo>
                  <a:pt x="223" y="243"/>
                </a:lnTo>
                <a:lnTo>
                  <a:pt x="222" y="243"/>
                </a:lnTo>
                <a:lnTo>
                  <a:pt x="220" y="243"/>
                </a:lnTo>
                <a:lnTo>
                  <a:pt x="218" y="243"/>
                </a:lnTo>
                <a:lnTo>
                  <a:pt x="216" y="243"/>
                </a:lnTo>
                <a:lnTo>
                  <a:pt x="215" y="243"/>
                </a:lnTo>
                <a:lnTo>
                  <a:pt x="213" y="243"/>
                </a:lnTo>
                <a:lnTo>
                  <a:pt x="210" y="243"/>
                </a:lnTo>
                <a:lnTo>
                  <a:pt x="210" y="243"/>
                </a:lnTo>
                <a:lnTo>
                  <a:pt x="206" y="241"/>
                </a:lnTo>
                <a:lnTo>
                  <a:pt x="204" y="241"/>
                </a:lnTo>
                <a:lnTo>
                  <a:pt x="203" y="241"/>
                </a:lnTo>
                <a:lnTo>
                  <a:pt x="199" y="241"/>
                </a:lnTo>
                <a:lnTo>
                  <a:pt x="198" y="241"/>
                </a:lnTo>
                <a:lnTo>
                  <a:pt x="194" y="241"/>
                </a:lnTo>
                <a:lnTo>
                  <a:pt x="194" y="241"/>
                </a:lnTo>
                <a:lnTo>
                  <a:pt x="192" y="241"/>
                </a:lnTo>
                <a:lnTo>
                  <a:pt x="191" y="241"/>
                </a:lnTo>
                <a:lnTo>
                  <a:pt x="189" y="241"/>
                </a:lnTo>
                <a:lnTo>
                  <a:pt x="187" y="241"/>
                </a:lnTo>
                <a:lnTo>
                  <a:pt x="186" y="241"/>
                </a:lnTo>
                <a:lnTo>
                  <a:pt x="184" y="241"/>
                </a:lnTo>
                <a:lnTo>
                  <a:pt x="179" y="241"/>
                </a:lnTo>
                <a:lnTo>
                  <a:pt x="177" y="241"/>
                </a:lnTo>
                <a:lnTo>
                  <a:pt x="168" y="241"/>
                </a:lnTo>
                <a:lnTo>
                  <a:pt x="165" y="241"/>
                </a:lnTo>
                <a:lnTo>
                  <a:pt x="163" y="241"/>
                </a:lnTo>
                <a:lnTo>
                  <a:pt x="161" y="241"/>
                </a:lnTo>
                <a:lnTo>
                  <a:pt x="160" y="241"/>
                </a:lnTo>
                <a:lnTo>
                  <a:pt x="158" y="241"/>
                </a:lnTo>
                <a:lnTo>
                  <a:pt x="151" y="240"/>
                </a:lnTo>
                <a:lnTo>
                  <a:pt x="148" y="240"/>
                </a:lnTo>
                <a:lnTo>
                  <a:pt x="146" y="240"/>
                </a:lnTo>
                <a:lnTo>
                  <a:pt x="141" y="240"/>
                </a:lnTo>
                <a:lnTo>
                  <a:pt x="139" y="240"/>
                </a:lnTo>
                <a:lnTo>
                  <a:pt x="137" y="240"/>
                </a:lnTo>
                <a:lnTo>
                  <a:pt x="137" y="241"/>
                </a:lnTo>
                <a:lnTo>
                  <a:pt x="136" y="240"/>
                </a:lnTo>
                <a:lnTo>
                  <a:pt x="134" y="240"/>
                </a:lnTo>
                <a:lnTo>
                  <a:pt x="134" y="240"/>
                </a:lnTo>
                <a:lnTo>
                  <a:pt x="132" y="240"/>
                </a:lnTo>
                <a:lnTo>
                  <a:pt x="130" y="240"/>
                </a:lnTo>
                <a:lnTo>
                  <a:pt x="129" y="240"/>
                </a:lnTo>
                <a:lnTo>
                  <a:pt x="127" y="240"/>
                </a:lnTo>
                <a:lnTo>
                  <a:pt x="124" y="240"/>
                </a:lnTo>
                <a:lnTo>
                  <a:pt x="120" y="240"/>
                </a:lnTo>
                <a:lnTo>
                  <a:pt x="117" y="240"/>
                </a:lnTo>
                <a:lnTo>
                  <a:pt x="113" y="240"/>
                </a:lnTo>
                <a:lnTo>
                  <a:pt x="112" y="240"/>
                </a:lnTo>
                <a:lnTo>
                  <a:pt x="105" y="240"/>
                </a:lnTo>
                <a:lnTo>
                  <a:pt x="105" y="240"/>
                </a:lnTo>
                <a:lnTo>
                  <a:pt x="105" y="240"/>
                </a:lnTo>
                <a:lnTo>
                  <a:pt x="105" y="238"/>
                </a:lnTo>
                <a:lnTo>
                  <a:pt x="105" y="236"/>
                </a:lnTo>
                <a:lnTo>
                  <a:pt x="105" y="234"/>
                </a:lnTo>
                <a:lnTo>
                  <a:pt x="103" y="233"/>
                </a:lnTo>
                <a:lnTo>
                  <a:pt x="101" y="231"/>
                </a:lnTo>
                <a:lnTo>
                  <a:pt x="100" y="231"/>
                </a:lnTo>
                <a:lnTo>
                  <a:pt x="100" y="231"/>
                </a:lnTo>
                <a:lnTo>
                  <a:pt x="98" y="229"/>
                </a:lnTo>
                <a:lnTo>
                  <a:pt x="96" y="229"/>
                </a:lnTo>
                <a:lnTo>
                  <a:pt x="94" y="229"/>
                </a:lnTo>
                <a:lnTo>
                  <a:pt x="93" y="229"/>
                </a:lnTo>
                <a:lnTo>
                  <a:pt x="91" y="229"/>
                </a:lnTo>
                <a:lnTo>
                  <a:pt x="89" y="229"/>
                </a:lnTo>
                <a:lnTo>
                  <a:pt x="89" y="229"/>
                </a:lnTo>
                <a:lnTo>
                  <a:pt x="86" y="229"/>
                </a:lnTo>
                <a:lnTo>
                  <a:pt x="84" y="229"/>
                </a:lnTo>
                <a:lnTo>
                  <a:pt x="81" y="228"/>
                </a:lnTo>
                <a:lnTo>
                  <a:pt x="79" y="226"/>
                </a:lnTo>
                <a:lnTo>
                  <a:pt x="77" y="226"/>
                </a:lnTo>
                <a:lnTo>
                  <a:pt x="77" y="224"/>
                </a:lnTo>
                <a:lnTo>
                  <a:pt x="75" y="222"/>
                </a:lnTo>
                <a:lnTo>
                  <a:pt x="74" y="221"/>
                </a:lnTo>
                <a:lnTo>
                  <a:pt x="74" y="221"/>
                </a:lnTo>
                <a:lnTo>
                  <a:pt x="70" y="217"/>
                </a:lnTo>
                <a:lnTo>
                  <a:pt x="70" y="217"/>
                </a:lnTo>
                <a:lnTo>
                  <a:pt x="69" y="217"/>
                </a:lnTo>
                <a:lnTo>
                  <a:pt x="69" y="215"/>
                </a:lnTo>
                <a:lnTo>
                  <a:pt x="67" y="214"/>
                </a:lnTo>
                <a:lnTo>
                  <a:pt x="67" y="212"/>
                </a:lnTo>
                <a:lnTo>
                  <a:pt x="67" y="210"/>
                </a:lnTo>
                <a:lnTo>
                  <a:pt x="65" y="210"/>
                </a:lnTo>
                <a:lnTo>
                  <a:pt x="65" y="209"/>
                </a:lnTo>
                <a:lnTo>
                  <a:pt x="67" y="207"/>
                </a:lnTo>
                <a:lnTo>
                  <a:pt x="67" y="205"/>
                </a:lnTo>
                <a:lnTo>
                  <a:pt x="69" y="203"/>
                </a:lnTo>
                <a:lnTo>
                  <a:pt x="69" y="202"/>
                </a:lnTo>
                <a:lnTo>
                  <a:pt x="70" y="202"/>
                </a:lnTo>
                <a:lnTo>
                  <a:pt x="72" y="202"/>
                </a:lnTo>
                <a:lnTo>
                  <a:pt x="74" y="200"/>
                </a:lnTo>
                <a:lnTo>
                  <a:pt x="74" y="198"/>
                </a:lnTo>
                <a:lnTo>
                  <a:pt x="74" y="198"/>
                </a:lnTo>
                <a:lnTo>
                  <a:pt x="74" y="197"/>
                </a:lnTo>
                <a:lnTo>
                  <a:pt x="74" y="195"/>
                </a:lnTo>
                <a:lnTo>
                  <a:pt x="75" y="193"/>
                </a:lnTo>
                <a:lnTo>
                  <a:pt x="75" y="191"/>
                </a:lnTo>
                <a:lnTo>
                  <a:pt x="75" y="190"/>
                </a:lnTo>
                <a:lnTo>
                  <a:pt x="74" y="188"/>
                </a:lnTo>
                <a:lnTo>
                  <a:pt x="74" y="186"/>
                </a:lnTo>
                <a:lnTo>
                  <a:pt x="74" y="186"/>
                </a:lnTo>
                <a:lnTo>
                  <a:pt x="72" y="183"/>
                </a:lnTo>
                <a:lnTo>
                  <a:pt x="70" y="183"/>
                </a:lnTo>
                <a:lnTo>
                  <a:pt x="70" y="181"/>
                </a:lnTo>
                <a:lnTo>
                  <a:pt x="69" y="181"/>
                </a:lnTo>
                <a:lnTo>
                  <a:pt x="65" y="179"/>
                </a:lnTo>
                <a:lnTo>
                  <a:pt x="63" y="178"/>
                </a:lnTo>
                <a:lnTo>
                  <a:pt x="62" y="178"/>
                </a:lnTo>
                <a:lnTo>
                  <a:pt x="60" y="176"/>
                </a:lnTo>
                <a:lnTo>
                  <a:pt x="60" y="176"/>
                </a:lnTo>
                <a:lnTo>
                  <a:pt x="58" y="176"/>
                </a:lnTo>
                <a:lnTo>
                  <a:pt x="57" y="176"/>
                </a:lnTo>
                <a:lnTo>
                  <a:pt x="55" y="176"/>
                </a:lnTo>
                <a:lnTo>
                  <a:pt x="53" y="178"/>
                </a:lnTo>
                <a:lnTo>
                  <a:pt x="51" y="178"/>
                </a:lnTo>
                <a:lnTo>
                  <a:pt x="50" y="178"/>
                </a:lnTo>
                <a:lnTo>
                  <a:pt x="48" y="178"/>
                </a:lnTo>
                <a:lnTo>
                  <a:pt x="46" y="179"/>
                </a:lnTo>
                <a:lnTo>
                  <a:pt x="44" y="179"/>
                </a:lnTo>
                <a:lnTo>
                  <a:pt x="44" y="179"/>
                </a:lnTo>
                <a:lnTo>
                  <a:pt x="43" y="179"/>
                </a:lnTo>
                <a:lnTo>
                  <a:pt x="41" y="179"/>
                </a:lnTo>
                <a:lnTo>
                  <a:pt x="39" y="179"/>
                </a:lnTo>
                <a:lnTo>
                  <a:pt x="38" y="179"/>
                </a:lnTo>
                <a:lnTo>
                  <a:pt x="36" y="179"/>
                </a:lnTo>
                <a:lnTo>
                  <a:pt x="38" y="178"/>
                </a:lnTo>
                <a:lnTo>
                  <a:pt x="38" y="171"/>
                </a:lnTo>
                <a:lnTo>
                  <a:pt x="38" y="169"/>
                </a:lnTo>
                <a:lnTo>
                  <a:pt x="38" y="166"/>
                </a:lnTo>
                <a:lnTo>
                  <a:pt x="36" y="166"/>
                </a:lnTo>
                <a:lnTo>
                  <a:pt x="34" y="166"/>
                </a:lnTo>
                <a:lnTo>
                  <a:pt x="34" y="164"/>
                </a:lnTo>
                <a:lnTo>
                  <a:pt x="32" y="164"/>
                </a:lnTo>
                <a:lnTo>
                  <a:pt x="31" y="162"/>
                </a:lnTo>
                <a:lnTo>
                  <a:pt x="29" y="160"/>
                </a:lnTo>
                <a:lnTo>
                  <a:pt x="29" y="159"/>
                </a:lnTo>
                <a:lnTo>
                  <a:pt x="31" y="159"/>
                </a:lnTo>
                <a:lnTo>
                  <a:pt x="31" y="160"/>
                </a:lnTo>
                <a:lnTo>
                  <a:pt x="31" y="159"/>
                </a:lnTo>
                <a:lnTo>
                  <a:pt x="32" y="159"/>
                </a:lnTo>
                <a:lnTo>
                  <a:pt x="31" y="157"/>
                </a:lnTo>
                <a:lnTo>
                  <a:pt x="31" y="157"/>
                </a:lnTo>
                <a:lnTo>
                  <a:pt x="29" y="157"/>
                </a:lnTo>
                <a:lnTo>
                  <a:pt x="29" y="155"/>
                </a:lnTo>
                <a:lnTo>
                  <a:pt x="31" y="155"/>
                </a:lnTo>
                <a:lnTo>
                  <a:pt x="31" y="154"/>
                </a:lnTo>
                <a:lnTo>
                  <a:pt x="31" y="152"/>
                </a:lnTo>
                <a:lnTo>
                  <a:pt x="32" y="152"/>
                </a:lnTo>
                <a:lnTo>
                  <a:pt x="32" y="150"/>
                </a:lnTo>
                <a:lnTo>
                  <a:pt x="34" y="150"/>
                </a:lnTo>
                <a:lnTo>
                  <a:pt x="34" y="148"/>
                </a:lnTo>
                <a:lnTo>
                  <a:pt x="36" y="148"/>
                </a:lnTo>
                <a:lnTo>
                  <a:pt x="36" y="147"/>
                </a:lnTo>
                <a:lnTo>
                  <a:pt x="38" y="145"/>
                </a:lnTo>
                <a:lnTo>
                  <a:pt x="41" y="143"/>
                </a:lnTo>
                <a:lnTo>
                  <a:pt x="41" y="141"/>
                </a:lnTo>
                <a:lnTo>
                  <a:pt x="39" y="141"/>
                </a:lnTo>
                <a:lnTo>
                  <a:pt x="39" y="141"/>
                </a:lnTo>
                <a:lnTo>
                  <a:pt x="38" y="141"/>
                </a:lnTo>
                <a:lnTo>
                  <a:pt x="38" y="141"/>
                </a:lnTo>
                <a:lnTo>
                  <a:pt x="36" y="141"/>
                </a:lnTo>
                <a:lnTo>
                  <a:pt x="36" y="141"/>
                </a:lnTo>
                <a:lnTo>
                  <a:pt x="38" y="141"/>
                </a:lnTo>
                <a:lnTo>
                  <a:pt x="39" y="140"/>
                </a:lnTo>
                <a:lnTo>
                  <a:pt x="39" y="138"/>
                </a:lnTo>
                <a:lnTo>
                  <a:pt x="39" y="136"/>
                </a:lnTo>
                <a:lnTo>
                  <a:pt x="39" y="135"/>
                </a:lnTo>
                <a:lnTo>
                  <a:pt x="38" y="135"/>
                </a:lnTo>
                <a:lnTo>
                  <a:pt x="36" y="135"/>
                </a:lnTo>
                <a:lnTo>
                  <a:pt x="36" y="133"/>
                </a:lnTo>
                <a:lnTo>
                  <a:pt x="36" y="131"/>
                </a:lnTo>
                <a:lnTo>
                  <a:pt x="36" y="129"/>
                </a:lnTo>
                <a:lnTo>
                  <a:pt x="34" y="131"/>
                </a:lnTo>
                <a:lnTo>
                  <a:pt x="34" y="133"/>
                </a:lnTo>
                <a:lnTo>
                  <a:pt x="32" y="133"/>
                </a:lnTo>
                <a:lnTo>
                  <a:pt x="31" y="131"/>
                </a:lnTo>
                <a:lnTo>
                  <a:pt x="32" y="131"/>
                </a:lnTo>
                <a:lnTo>
                  <a:pt x="32" y="129"/>
                </a:lnTo>
                <a:lnTo>
                  <a:pt x="32" y="128"/>
                </a:lnTo>
                <a:lnTo>
                  <a:pt x="34" y="128"/>
                </a:lnTo>
                <a:lnTo>
                  <a:pt x="34" y="126"/>
                </a:lnTo>
                <a:lnTo>
                  <a:pt x="34" y="126"/>
                </a:lnTo>
                <a:lnTo>
                  <a:pt x="36" y="126"/>
                </a:lnTo>
                <a:lnTo>
                  <a:pt x="36" y="124"/>
                </a:lnTo>
                <a:lnTo>
                  <a:pt x="38" y="124"/>
                </a:lnTo>
                <a:lnTo>
                  <a:pt x="38" y="126"/>
                </a:lnTo>
                <a:lnTo>
                  <a:pt x="38" y="124"/>
                </a:lnTo>
                <a:lnTo>
                  <a:pt x="38" y="123"/>
                </a:lnTo>
                <a:lnTo>
                  <a:pt x="36" y="123"/>
                </a:lnTo>
                <a:lnTo>
                  <a:pt x="36" y="121"/>
                </a:lnTo>
                <a:lnTo>
                  <a:pt x="34" y="119"/>
                </a:lnTo>
                <a:lnTo>
                  <a:pt x="32" y="117"/>
                </a:lnTo>
                <a:lnTo>
                  <a:pt x="31" y="116"/>
                </a:lnTo>
                <a:lnTo>
                  <a:pt x="31" y="114"/>
                </a:lnTo>
                <a:lnTo>
                  <a:pt x="31" y="112"/>
                </a:lnTo>
                <a:lnTo>
                  <a:pt x="31" y="111"/>
                </a:lnTo>
                <a:lnTo>
                  <a:pt x="31" y="111"/>
                </a:lnTo>
                <a:lnTo>
                  <a:pt x="31" y="109"/>
                </a:lnTo>
                <a:lnTo>
                  <a:pt x="31" y="107"/>
                </a:lnTo>
                <a:lnTo>
                  <a:pt x="31" y="105"/>
                </a:lnTo>
                <a:lnTo>
                  <a:pt x="31" y="104"/>
                </a:lnTo>
                <a:lnTo>
                  <a:pt x="32" y="104"/>
                </a:lnTo>
                <a:lnTo>
                  <a:pt x="32" y="102"/>
                </a:lnTo>
                <a:lnTo>
                  <a:pt x="31" y="102"/>
                </a:lnTo>
                <a:lnTo>
                  <a:pt x="31" y="100"/>
                </a:lnTo>
                <a:lnTo>
                  <a:pt x="29" y="100"/>
                </a:lnTo>
                <a:lnTo>
                  <a:pt x="29" y="98"/>
                </a:lnTo>
                <a:lnTo>
                  <a:pt x="29" y="97"/>
                </a:lnTo>
                <a:lnTo>
                  <a:pt x="29" y="97"/>
                </a:lnTo>
                <a:lnTo>
                  <a:pt x="29" y="95"/>
                </a:lnTo>
                <a:lnTo>
                  <a:pt x="29" y="95"/>
                </a:lnTo>
                <a:lnTo>
                  <a:pt x="29" y="93"/>
                </a:lnTo>
                <a:lnTo>
                  <a:pt x="29" y="93"/>
                </a:lnTo>
                <a:lnTo>
                  <a:pt x="29" y="92"/>
                </a:lnTo>
                <a:lnTo>
                  <a:pt x="29" y="92"/>
                </a:lnTo>
                <a:lnTo>
                  <a:pt x="29" y="92"/>
                </a:lnTo>
                <a:lnTo>
                  <a:pt x="29" y="90"/>
                </a:lnTo>
                <a:lnTo>
                  <a:pt x="29" y="88"/>
                </a:lnTo>
                <a:lnTo>
                  <a:pt x="29" y="86"/>
                </a:lnTo>
                <a:lnTo>
                  <a:pt x="29" y="85"/>
                </a:lnTo>
                <a:lnTo>
                  <a:pt x="29" y="83"/>
                </a:lnTo>
                <a:lnTo>
                  <a:pt x="29" y="81"/>
                </a:lnTo>
                <a:lnTo>
                  <a:pt x="29" y="81"/>
                </a:lnTo>
                <a:lnTo>
                  <a:pt x="31" y="81"/>
                </a:lnTo>
                <a:lnTo>
                  <a:pt x="32" y="81"/>
                </a:lnTo>
                <a:lnTo>
                  <a:pt x="32" y="80"/>
                </a:lnTo>
                <a:lnTo>
                  <a:pt x="31" y="78"/>
                </a:lnTo>
                <a:lnTo>
                  <a:pt x="29" y="78"/>
                </a:lnTo>
                <a:lnTo>
                  <a:pt x="29" y="76"/>
                </a:lnTo>
                <a:lnTo>
                  <a:pt x="29" y="74"/>
                </a:lnTo>
                <a:lnTo>
                  <a:pt x="31" y="74"/>
                </a:lnTo>
                <a:lnTo>
                  <a:pt x="31" y="73"/>
                </a:lnTo>
                <a:lnTo>
                  <a:pt x="29" y="73"/>
                </a:lnTo>
                <a:lnTo>
                  <a:pt x="29" y="73"/>
                </a:lnTo>
                <a:lnTo>
                  <a:pt x="29" y="71"/>
                </a:lnTo>
                <a:lnTo>
                  <a:pt x="29" y="69"/>
                </a:lnTo>
                <a:lnTo>
                  <a:pt x="29" y="68"/>
                </a:lnTo>
                <a:lnTo>
                  <a:pt x="29" y="68"/>
                </a:lnTo>
                <a:lnTo>
                  <a:pt x="27" y="68"/>
                </a:lnTo>
                <a:lnTo>
                  <a:pt x="26" y="68"/>
                </a:lnTo>
                <a:lnTo>
                  <a:pt x="26" y="66"/>
                </a:lnTo>
                <a:lnTo>
                  <a:pt x="27" y="66"/>
                </a:lnTo>
                <a:lnTo>
                  <a:pt x="27" y="66"/>
                </a:lnTo>
                <a:lnTo>
                  <a:pt x="29" y="66"/>
                </a:lnTo>
                <a:lnTo>
                  <a:pt x="29" y="66"/>
                </a:lnTo>
                <a:lnTo>
                  <a:pt x="29" y="64"/>
                </a:lnTo>
                <a:lnTo>
                  <a:pt x="29" y="64"/>
                </a:lnTo>
                <a:lnTo>
                  <a:pt x="29" y="62"/>
                </a:lnTo>
                <a:lnTo>
                  <a:pt x="27" y="62"/>
                </a:lnTo>
                <a:lnTo>
                  <a:pt x="26" y="62"/>
                </a:lnTo>
                <a:lnTo>
                  <a:pt x="26" y="61"/>
                </a:lnTo>
                <a:lnTo>
                  <a:pt x="24" y="61"/>
                </a:lnTo>
                <a:lnTo>
                  <a:pt x="22" y="61"/>
                </a:lnTo>
                <a:lnTo>
                  <a:pt x="20" y="61"/>
                </a:lnTo>
                <a:lnTo>
                  <a:pt x="20" y="62"/>
                </a:lnTo>
                <a:lnTo>
                  <a:pt x="19" y="62"/>
                </a:lnTo>
                <a:lnTo>
                  <a:pt x="17" y="62"/>
                </a:lnTo>
                <a:lnTo>
                  <a:pt x="15" y="62"/>
                </a:lnTo>
                <a:lnTo>
                  <a:pt x="15" y="64"/>
                </a:lnTo>
                <a:lnTo>
                  <a:pt x="15" y="66"/>
                </a:lnTo>
                <a:lnTo>
                  <a:pt x="14" y="66"/>
                </a:lnTo>
                <a:lnTo>
                  <a:pt x="14" y="64"/>
                </a:lnTo>
                <a:lnTo>
                  <a:pt x="15" y="62"/>
                </a:lnTo>
                <a:lnTo>
                  <a:pt x="14" y="62"/>
                </a:lnTo>
                <a:lnTo>
                  <a:pt x="14" y="62"/>
                </a:lnTo>
                <a:lnTo>
                  <a:pt x="14" y="61"/>
                </a:lnTo>
                <a:lnTo>
                  <a:pt x="14" y="61"/>
                </a:lnTo>
                <a:lnTo>
                  <a:pt x="14" y="59"/>
                </a:lnTo>
                <a:lnTo>
                  <a:pt x="14" y="59"/>
                </a:lnTo>
                <a:lnTo>
                  <a:pt x="14" y="57"/>
                </a:lnTo>
                <a:lnTo>
                  <a:pt x="14" y="55"/>
                </a:lnTo>
                <a:lnTo>
                  <a:pt x="14" y="54"/>
                </a:lnTo>
                <a:lnTo>
                  <a:pt x="12" y="52"/>
                </a:lnTo>
                <a:lnTo>
                  <a:pt x="10" y="50"/>
                </a:lnTo>
                <a:lnTo>
                  <a:pt x="8" y="50"/>
                </a:lnTo>
                <a:lnTo>
                  <a:pt x="7" y="50"/>
                </a:lnTo>
                <a:lnTo>
                  <a:pt x="5" y="50"/>
                </a:lnTo>
                <a:lnTo>
                  <a:pt x="3" y="50"/>
                </a:lnTo>
                <a:lnTo>
                  <a:pt x="1" y="50"/>
                </a:lnTo>
                <a:lnTo>
                  <a:pt x="0" y="50"/>
                </a:lnTo>
                <a:lnTo>
                  <a:pt x="0" y="49"/>
                </a:lnTo>
                <a:lnTo>
                  <a:pt x="0" y="47"/>
                </a:lnTo>
                <a:lnTo>
                  <a:pt x="0" y="45"/>
                </a:lnTo>
                <a:lnTo>
                  <a:pt x="1" y="45"/>
                </a:lnTo>
                <a:lnTo>
                  <a:pt x="0" y="43"/>
                </a:lnTo>
                <a:lnTo>
                  <a:pt x="0" y="42"/>
                </a:lnTo>
                <a:lnTo>
                  <a:pt x="1" y="42"/>
                </a:lnTo>
                <a:lnTo>
                  <a:pt x="3" y="43"/>
                </a:lnTo>
                <a:lnTo>
                  <a:pt x="3" y="45"/>
                </a:lnTo>
                <a:lnTo>
                  <a:pt x="5" y="45"/>
                </a:lnTo>
                <a:lnTo>
                  <a:pt x="5" y="43"/>
                </a:lnTo>
                <a:lnTo>
                  <a:pt x="5" y="42"/>
                </a:lnTo>
                <a:lnTo>
                  <a:pt x="5" y="40"/>
                </a:lnTo>
                <a:lnTo>
                  <a:pt x="5" y="42"/>
                </a:lnTo>
                <a:lnTo>
                  <a:pt x="7" y="42"/>
                </a:lnTo>
                <a:lnTo>
                  <a:pt x="7" y="43"/>
                </a:lnTo>
                <a:lnTo>
                  <a:pt x="8" y="43"/>
                </a:lnTo>
                <a:lnTo>
                  <a:pt x="8" y="42"/>
                </a:lnTo>
                <a:lnTo>
                  <a:pt x="7" y="40"/>
                </a:lnTo>
                <a:lnTo>
                  <a:pt x="8" y="40"/>
                </a:lnTo>
                <a:lnTo>
                  <a:pt x="10" y="38"/>
                </a:lnTo>
                <a:lnTo>
                  <a:pt x="10" y="37"/>
                </a:lnTo>
                <a:lnTo>
                  <a:pt x="12" y="37"/>
                </a:lnTo>
                <a:lnTo>
                  <a:pt x="12" y="37"/>
                </a:lnTo>
                <a:lnTo>
                  <a:pt x="12" y="35"/>
                </a:lnTo>
                <a:lnTo>
                  <a:pt x="10" y="35"/>
                </a:lnTo>
                <a:lnTo>
                  <a:pt x="12" y="33"/>
                </a:lnTo>
                <a:lnTo>
                  <a:pt x="10" y="31"/>
                </a:lnTo>
                <a:lnTo>
                  <a:pt x="12" y="31"/>
                </a:lnTo>
                <a:lnTo>
                  <a:pt x="12" y="30"/>
                </a:lnTo>
                <a:lnTo>
                  <a:pt x="14" y="30"/>
                </a:lnTo>
                <a:lnTo>
                  <a:pt x="14" y="28"/>
                </a:lnTo>
                <a:lnTo>
                  <a:pt x="12" y="28"/>
                </a:lnTo>
                <a:lnTo>
                  <a:pt x="12" y="26"/>
                </a:lnTo>
                <a:lnTo>
                  <a:pt x="14" y="25"/>
                </a:lnTo>
                <a:lnTo>
                  <a:pt x="12" y="25"/>
                </a:lnTo>
                <a:lnTo>
                  <a:pt x="10" y="25"/>
                </a:lnTo>
                <a:lnTo>
                  <a:pt x="10" y="23"/>
                </a:lnTo>
                <a:lnTo>
                  <a:pt x="12" y="23"/>
                </a:lnTo>
                <a:lnTo>
                  <a:pt x="14" y="23"/>
                </a:lnTo>
                <a:lnTo>
                  <a:pt x="14" y="23"/>
                </a:lnTo>
                <a:lnTo>
                  <a:pt x="14" y="21"/>
                </a:lnTo>
                <a:lnTo>
                  <a:pt x="12" y="21"/>
                </a:lnTo>
                <a:lnTo>
                  <a:pt x="10" y="21"/>
                </a:lnTo>
                <a:lnTo>
                  <a:pt x="10" y="21"/>
                </a:lnTo>
                <a:lnTo>
                  <a:pt x="12" y="21"/>
                </a:lnTo>
                <a:lnTo>
                  <a:pt x="12" y="19"/>
                </a:lnTo>
                <a:lnTo>
                  <a:pt x="14" y="19"/>
                </a:lnTo>
                <a:lnTo>
                  <a:pt x="14" y="21"/>
                </a:lnTo>
                <a:lnTo>
                  <a:pt x="14" y="19"/>
                </a:lnTo>
                <a:lnTo>
                  <a:pt x="14" y="18"/>
                </a:lnTo>
                <a:lnTo>
                  <a:pt x="15" y="18"/>
                </a:lnTo>
                <a:lnTo>
                  <a:pt x="15" y="16"/>
                </a:lnTo>
                <a:lnTo>
                  <a:pt x="17" y="16"/>
                </a:lnTo>
                <a:lnTo>
                  <a:pt x="15" y="16"/>
                </a:lnTo>
                <a:lnTo>
                  <a:pt x="15" y="14"/>
                </a:lnTo>
                <a:lnTo>
                  <a:pt x="14" y="14"/>
                </a:lnTo>
                <a:lnTo>
                  <a:pt x="14" y="16"/>
                </a:lnTo>
                <a:lnTo>
                  <a:pt x="15" y="16"/>
                </a:lnTo>
                <a:lnTo>
                  <a:pt x="15" y="18"/>
                </a:lnTo>
                <a:lnTo>
                  <a:pt x="14" y="18"/>
                </a:lnTo>
                <a:lnTo>
                  <a:pt x="14" y="16"/>
                </a:lnTo>
                <a:lnTo>
                  <a:pt x="14" y="16"/>
                </a:lnTo>
                <a:lnTo>
                  <a:pt x="14" y="14"/>
                </a:lnTo>
                <a:lnTo>
                  <a:pt x="12" y="14"/>
                </a:lnTo>
                <a:lnTo>
                  <a:pt x="12" y="12"/>
                </a:lnTo>
                <a:lnTo>
                  <a:pt x="14" y="12"/>
                </a:lnTo>
                <a:lnTo>
                  <a:pt x="14" y="12"/>
                </a:lnTo>
                <a:lnTo>
                  <a:pt x="15" y="12"/>
                </a:lnTo>
                <a:lnTo>
                  <a:pt x="15" y="11"/>
                </a:lnTo>
                <a:lnTo>
                  <a:pt x="14" y="11"/>
                </a:lnTo>
                <a:lnTo>
                  <a:pt x="14" y="11"/>
                </a:lnTo>
                <a:lnTo>
                  <a:pt x="14" y="9"/>
                </a:lnTo>
                <a:lnTo>
                  <a:pt x="12" y="9"/>
                </a:lnTo>
                <a:lnTo>
                  <a:pt x="10" y="7"/>
                </a:lnTo>
                <a:lnTo>
                  <a:pt x="12" y="6"/>
                </a:lnTo>
                <a:lnTo>
                  <a:pt x="12" y="7"/>
                </a:lnTo>
                <a:lnTo>
                  <a:pt x="12" y="6"/>
                </a:lnTo>
                <a:lnTo>
                  <a:pt x="12" y="6"/>
                </a:lnTo>
                <a:lnTo>
                  <a:pt x="14" y="6"/>
                </a:lnTo>
                <a:lnTo>
                  <a:pt x="12" y="6"/>
                </a:lnTo>
                <a:lnTo>
                  <a:pt x="12" y="4"/>
                </a:lnTo>
                <a:lnTo>
                  <a:pt x="12" y="2"/>
                </a:lnTo>
                <a:lnTo>
                  <a:pt x="14" y="4"/>
                </a:lnTo>
                <a:lnTo>
                  <a:pt x="14" y="2"/>
                </a:lnTo>
                <a:lnTo>
                  <a:pt x="14" y="2"/>
                </a:lnTo>
                <a:lnTo>
                  <a:pt x="14" y="2"/>
                </a:lnTo>
                <a:lnTo>
                  <a:pt x="12" y="2"/>
                </a:lnTo>
                <a:lnTo>
                  <a:pt x="10" y="2"/>
                </a:lnTo>
                <a:lnTo>
                  <a:pt x="8" y="2"/>
                </a:lnTo>
                <a:lnTo>
                  <a:pt x="8" y="0"/>
                </a:lnTo>
                <a:lnTo>
                  <a:pt x="10" y="0"/>
                </a:lnTo>
                <a:lnTo>
                  <a:pt x="12" y="2"/>
                </a:lnTo>
                <a:lnTo>
                  <a:pt x="12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3" name="Freeform 151"/>
          <p:cNvSpPr>
            <a:spLocks/>
          </p:cNvSpPr>
          <p:nvPr/>
        </p:nvSpPr>
        <p:spPr bwMode="auto">
          <a:xfrm>
            <a:off x="1651001" y="2492375"/>
            <a:ext cx="428625" cy="433388"/>
          </a:xfrm>
          <a:custGeom>
            <a:avLst/>
            <a:gdLst/>
            <a:ahLst/>
            <a:cxnLst>
              <a:cxn ang="0">
                <a:pos x="270" y="21"/>
              </a:cxn>
              <a:cxn ang="0">
                <a:pos x="268" y="38"/>
              </a:cxn>
              <a:cxn ang="0">
                <a:pos x="268" y="65"/>
              </a:cxn>
              <a:cxn ang="0">
                <a:pos x="268" y="84"/>
              </a:cxn>
              <a:cxn ang="0">
                <a:pos x="270" y="100"/>
              </a:cxn>
              <a:cxn ang="0">
                <a:pos x="270" y="120"/>
              </a:cxn>
              <a:cxn ang="0">
                <a:pos x="270" y="153"/>
              </a:cxn>
              <a:cxn ang="0">
                <a:pos x="270" y="163"/>
              </a:cxn>
              <a:cxn ang="0">
                <a:pos x="270" y="181"/>
              </a:cxn>
              <a:cxn ang="0">
                <a:pos x="270" y="203"/>
              </a:cxn>
              <a:cxn ang="0">
                <a:pos x="270" y="224"/>
              </a:cxn>
              <a:cxn ang="0">
                <a:pos x="270" y="248"/>
              </a:cxn>
              <a:cxn ang="0">
                <a:pos x="270" y="265"/>
              </a:cxn>
              <a:cxn ang="0">
                <a:pos x="263" y="273"/>
              </a:cxn>
              <a:cxn ang="0">
                <a:pos x="244" y="273"/>
              </a:cxn>
              <a:cxn ang="0">
                <a:pos x="220" y="272"/>
              </a:cxn>
              <a:cxn ang="0">
                <a:pos x="199" y="272"/>
              </a:cxn>
              <a:cxn ang="0">
                <a:pos x="177" y="272"/>
              </a:cxn>
              <a:cxn ang="0">
                <a:pos x="149" y="272"/>
              </a:cxn>
              <a:cxn ang="0">
                <a:pos x="127" y="272"/>
              </a:cxn>
              <a:cxn ang="0">
                <a:pos x="103" y="272"/>
              </a:cxn>
              <a:cxn ang="0">
                <a:pos x="72" y="270"/>
              </a:cxn>
              <a:cxn ang="0">
                <a:pos x="53" y="270"/>
              </a:cxn>
              <a:cxn ang="0">
                <a:pos x="29" y="268"/>
              </a:cxn>
              <a:cxn ang="0">
                <a:pos x="15" y="268"/>
              </a:cxn>
              <a:cxn ang="0">
                <a:pos x="5" y="258"/>
              </a:cxn>
              <a:cxn ang="0">
                <a:pos x="5" y="246"/>
              </a:cxn>
              <a:cxn ang="0">
                <a:pos x="5" y="211"/>
              </a:cxn>
              <a:cxn ang="0">
                <a:pos x="7" y="187"/>
              </a:cxn>
              <a:cxn ang="0">
                <a:pos x="7" y="177"/>
              </a:cxn>
              <a:cxn ang="0">
                <a:pos x="7" y="167"/>
              </a:cxn>
              <a:cxn ang="0">
                <a:pos x="7" y="153"/>
              </a:cxn>
              <a:cxn ang="0">
                <a:pos x="7" y="134"/>
              </a:cxn>
              <a:cxn ang="0">
                <a:pos x="8" y="119"/>
              </a:cxn>
              <a:cxn ang="0">
                <a:pos x="8" y="103"/>
              </a:cxn>
              <a:cxn ang="0">
                <a:pos x="0" y="77"/>
              </a:cxn>
              <a:cxn ang="0">
                <a:pos x="0" y="67"/>
              </a:cxn>
              <a:cxn ang="0">
                <a:pos x="2" y="26"/>
              </a:cxn>
              <a:cxn ang="0">
                <a:pos x="2" y="12"/>
              </a:cxn>
              <a:cxn ang="0">
                <a:pos x="2" y="0"/>
              </a:cxn>
              <a:cxn ang="0">
                <a:pos x="29" y="2"/>
              </a:cxn>
              <a:cxn ang="0">
                <a:pos x="50" y="2"/>
              </a:cxn>
              <a:cxn ang="0">
                <a:pos x="69" y="2"/>
              </a:cxn>
              <a:cxn ang="0">
                <a:pos x="88" y="2"/>
              </a:cxn>
              <a:cxn ang="0">
                <a:pos x="94" y="2"/>
              </a:cxn>
              <a:cxn ang="0">
                <a:pos x="106" y="2"/>
              </a:cxn>
              <a:cxn ang="0">
                <a:pos x="119" y="2"/>
              </a:cxn>
              <a:cxn ang="0">
                <a:pos x="136" y="3"/>
              </a:cxn>
              <a:cxn ang="0">
                <a:pos x="160" y="3"/>
              </a:cxn>
              <a:cxn ang="0">
                <a:pos x="180" y="3"/>
              </a:cxn>
              <a:cxn ang="0">
                <a:pos x="203" y="3"/>
              </a:cxn>
              <a:cxn ang="0">
                <a:pos x="215" y="3"/>
              </a:cxn>
              <a:cxn ang="0">
                <a:pos x="235" y="5"/>
              </a:cxn>
              <a:cxn ang="0">
                <a:pos x="254" y="5"/>
              </a:cxn>
            </a:cxnLst>
            <a:rect l="0" t="0" r="r" b="b"/>
            <a:pathLst>
              <a:path w="270" h="273">
                <a:moveTo>
                  <a:pt x="270" y="5"/>
                </a:moveTo>
                <a:lnTo>
                  <a:pt x="270" y="8"/>
                </a:lnTo>
                <a:lnTo>
                  <a:pt x="270" y="12"/>
                </a:lnTo>
                <a:lnTo>
                  <a:pt x="270" y="17"/>
                </a:lnTo>
                <a:lnTo>
                  <a:pt x="270" y="21"/>
                </a:lnTo>
                <a:lnTo>
                  <a:pt x="270" y="22"/>
                </a:lnTo>
                <a:lnTo>
                  <a:pt x="268" y="29"/>
                </a:lnTo>
                <a:lnTo>
                  <a:pt x="268" y="33"/>
                </a:lnTo>
                <a:lnTo>
                  <a:pt x="268" y="34"/>
                </a:lnTo>
                <a:lnTo>
                  <a:pt x="268" y="38"/>
                </a:lnTo>
                <a:lnTo>
                  <a:pt x="268" y="48"/>
                </a:lnTo>
                <a:lnTo>
                  <a:pt x="268" y="50"/>
                </a:lnTo>
                <a:lnTo>
                  <a:pt x="268" y="57"/>
                </a:lnTo>
                <a:lnTo>
                  <a:pt x="268" y="62"/>
                </a:lnTo>
                <a:lnTo>
                  <a:pt x="268" y="65"/>
                </a:lnTo>
                <a:lnTo>
                  <a:pt x="268" y="72"/>
                </a:lnTo>
                <a:lnTo>
                  <a:pt x="268" y="74"/>
                </a:lnTo>
                <a:lnTo>
                  <a:pt x="268" y="77"/>
                </a:lnTo>
                <a:lnTo>
                  <a:pt x="268" y="82"/>
                </a:lnTo>
                <a:lnTo>
                  <a:pt x="268" y="84"/>
                </a:lnTo>
                <a:lnTo>
                  <a:pt x="270" y="84"/>
                </a:lnTo>
                <a:lnTo>
                  <a:pt x="270" y="86"/>
                </a:lnTo>
                <a:lnTo>
                  <a:pt x="270" y="89"/>
                </a:lnTo>
                <a:lnTo>
                  <a:pt x="270" y="93"/>
                </a:lnTo>
                <a:lnTo>
                  <a:pt x="270" y="100"/>
                </a:lnTo>
                <a:lnTo>
                  <a:pt x="270" y="107"/>
                </a:lnTo>
                <a:lnTo>
                  <a:pt x="270" y="107"/>
                </a:lnTo>
                <a:lnTo>
                  <a:pt x="270" y="110"/>
                </a:lnTo>
                <a:lnTo>
                  <a:pt x="270" y="117"/>
                </a:lnTo>
                <a:lnTo>
                  <a:pt x="270" y="120"/>
                </a:lnTo>
                <a:lnTo>
                  <a:pt x="270" y="127"/>
                </a:lnTo>
                <a:lnTo>
                  <a:pt x="270" y="132"/>
                </a:lnTo>
                <a:lnTo>
                  <a:pt x="270" y="137"/>
                </a:lnTo>
                <a:lnTo>
                  <a:pt x="270" y="150"/>
                </a:lnTo>
                <a:lnTo>
                  <a:pt x="270" y="153"/>
                </a:lnTo>
                <a:lnTo>
                  <a:pt x="270" y="155"/>
                </a:lnTo>
                <a:lnTo>
                  <a:pt x="270" y="156"/>
                </a:lnTo>
                <a:lnTo>
                  <a:pt x="270" y="160"/>
                </a:lnTo>
                <a:lnTo>
                  <a:pt x="270" y="162"/>
                </a:lnTo>
                <a:lnTo>
                  <a:pt x="270" y="163"/>
                </a:lnTo>
                <a:lnTo>
                  <a:pt x="270" y="165"/>
                </a:lnTo>
                <a:lnTo>
                  <a:pt x="270" y="167"/>
                </a:lnTo>
                <a:lnTo>
                  <a:pt x="270" y="167"/>
                </a:lnTo>
                <a:lnTo>
                  <a:pt x="270" y="170"/>
                </a:lnTo>
                <a:lnTo>
                  <a:pt x="270" y="181"/>
                </a:lnTo>
                <a:lnTo>
                  <a:pt x="270" y="189"/>
                </a:lnTo>
                <a:lnTo>
                  <a:pt x="270" y="194"/>
                </a:lnTo>
                <a:lnTo>
                  <a:pt x="270" y="196"/>
                </a:lnTo>
                <a:lnTo>
                  <a:pt x="270" y="199"/>
                </a:lnTo>
                <a:lnTo>
                  <a:pt x="270" y="203"/>
                </a:lnTo>
                <a:lnTo>
                  <a:pt x="270" y="206"/>
                </a:lnTo>
                <a:lnTo>
                  <a:pt x="270" y="210"/>
                </a:lnTo>
                <a:lnTo>
                  <a:pt x="270" y="213"/>
                </a:lnTo>
                <a:lnTo>
                  <a:pt x="270" y="218"/>
                </a:lnTo>
                <a:lnTo>
                  <a:pt x="270" y="224"/>
                </a:lnTo>
                <a:lnTo>
                  <a:pt x="270" y="225"/>
                </a:lnTo>
                <a:lnTo>
                  <a:pt x="270" y="230"/>
                </a:lnTo>
                <a:lnTo>
                  <a:pt x="270" y="237"/>
                </a:lnTo>
                <a:lnTo>
                  <a:pt x="270" y="242"/>
                </a:lnTo>
                <a:lnTo>
                  <a:pt x="270" y="248"/>
                </a:lnTo>
                <a:lnTo>
                  <a:pt x="270" y="251"/>
                </a:lnTo>
                <a:lnTo>
                  <a:pt x="270" y="254"/>
                </a:lnTo>
                <a:lnTo>
                  <a:pt x="270" y="256"/>
                </a:lnTo>
                <a:lnTo>
                  <a:pt x="270" y="263"/>
                </a:lnTo>
                <a:lnTo>
                  <a:pt x="270" y="265"/>
                </a:lnTo>
                <a:lnTo>
                  <a:pt x="270" y="267"/>
                </a:lnTo>
                <a:lnTo>
                  <a:pt x="270" y="268"/>
                </a:lnTo>
                <a:lnTo>
                  <a:pt x="270" y="270"/>
                </a:lnTo>
                <a:lnTo>
                  <a:pt x="270" y="273"/>
                </a:lnTo>
                <a:lnTo>
                  <a:pt x="263" y="273"/>
                </a:lnTo>
                <a:lnTo>
                  <a:pt x="258" y="273"/>
                </a:lnTo>
                <a:lnTo>
                  <a:pt x="256" y="273"/>
                </a:lnTo>
                <a:lnTo>
                  <a:pt x="251" y="273"/>
                </a:lnTo>
                <a:lnTo>
                  <a:pt x="246" y="273"/>
                </a:lnTo>
                <a:lnTo>
                  <a:pt x="244" y="273"/>
                </a:lnTo>
                <a:lnTo>
                  <a:pt x="237" y="273"/>
                </a:lnTo>
                <a:lnTo>
                  <a:pt x="234" y="273"/>
                </a:lnTo>
                <a:lnTo>
                  <a:pt x="225" y="272"/>
                </a:lnTo>
                <a:lnTo>
                  <a:pt x="223" y="272"/>
                </a:lnTo>
                <a:lnTo>
                  <a:pt x="220" y="272"/>
                </a:lnTo>
                <a:lnTo>
                  <a:pt x="213" y="272"/>
                </a:lnTo>
                <a:lnTo>
                  <a:pt x="206" y="272"/>
                </a:lnTo>
                <a:lnTo>
                  <a:pt x="203" y="272"/>
                </a:lnTo>
                <a:lnTo>
                  <a:pt x="201" y="272"/>
                </a:lnTo>
                <a:lnTo>
                  <a:pt x="199" y="272"/>
                </a:lnTo>
                <a:lnTo>
                  <a:pt x="194" y="272"/>
                </a:lnTo>
                <a:lnTo>
                  <a:pt x="192" y="272"/>
                </a:lnTo>
                <a:lnTo>
                  <a:pt x="187" y="272"/>
                </a:lnTo>
                <a:lnTo>
                  <a:pt x="180" y="272"/>
                </a:lnTo>
                <a:lnTo>
                  <a:pt x="177" y="272"/>
                </a:lnTo>
                <a:lnTo>
                  <a:pt x="175" y="272"/>
                </a:lnTo>
                <a:lnTo>
                  <a:pt x="170" y="272"/>
                </a:lnTo>
                <a:lnTo>
                  <a:pt x="167" y="272"/>
                </a:lnTo>
                <a:lnTo>
                  <a:pt x="160" y="272"/>
                </a:lnTo>
                <a:lnTo>
                  <a:pt x="149" y="272"/>
                </a:lnTo>
                <a:lnTo>
                  <a:pt x="148" y="272"/>
                </a:lnTo>
                <a:lnTo>
                  <a:pt x="143" y="272"/>
                </a:lnTo>
                <a:lnTo>
                  <a:pt x="136" y="272"/>
                </a:lnTo>
                <a:lnTo>
                  <a:pt x="132" y="272"/>
                </a:lnTo>
                <a:lnTo>
                  <a:pt x="127" y="272"/>
                </a:lnTo>
                <a:lnTo>
                  <a:pt x="124" y="272"/>
                </a:lnTo>
                <a:lnTo>
                  <a:pt x="120" y="272"/>
                </a:lnTo>
                <a:lnTo>
                  <a:pt x="119" y="272"/>
                </a:lnTo>
                <a:lnTo>
                  <a:pt x="113" y="272"/>
                </a:lnTo>
                <a:lnTo>
                  <a:pt x="103" y="272"/>
                </a:lnTo>
                <a:lnTo>
                  <a:pt x="101" y="272"/>
                </a:lnTo>
                <a:lnTo>
                  <a:pt x="94" y="272"/>
                </a:lnTo>
                <a:lnTo>
                  <a:pt x="86" y="270"/>
                </a:lnTo>
                <a:lnTo>
                  <a:pt x="81" y="270"/>
                </a:lnTo>
                <a:lnTo>
                  <a:pt x="72" y="270"/>
                </a:lnTo>
                <a:lnTo>
                  <a:pt x="69" y="270"/>
                </a:lnTo>
                <a:lnTo>
                  <a:pt x="67" y="270"/>
                </a:lnTo>
                <a:lnTo>
                  <a:pt x="65" y="270"/>
                </a:lnTo>
                <a:lnTo>
                  <a:pt x="63" y="270"/>
                </a:lnTo>
                <a:lnTo>
                  <a:pt x="53" y="270"/>
                </a:lnTo>
                <a:lnTo>
                  <a:pt x="50" y="270"/>
                </a:lnTo>
                <a:lnTo>
                  <a:pt x="43" y="270"/>
                </a:lnTo>
                <a:lnTo>
                  <a:pt x="39" y="268"/>
                </a:lnTo>
                <a:lnTo>
                  <a:pt x="38" y="268"/>
                </a:lnTo>
                <a:lnTo>
                  <a:pt x="29" y="268"/>
                </a:lnTo>
                <a:lnTo>
                  <a:pt x="29" y="268"/>
                </a:lnTo>
                <a:lnTo>
                  <a:pt x="27" y="268"/>
                </a:lnTo>
                <a:lnTo>
                  <a:pt x="17" y="268"/>
                </a:lnTo>
                <a:lnTo>
                  <a:pt x="15" y="268"/>
                </a:lnTo>
                <a:lnTo>
                  <a:pt x="15" y="268"/>
                </a:lnTo>
                <a:lnTo>
                  <a:pt x="5" y="267"/>
                </a:lnTo>
                <a:lnTo>
                  <a:pt x="5" y="265"/>
                </a:lnTo>
                <a:lnTo>
                  <a:pt x="5" y="263"/>
                </a:lnTo>
                <a:lnTo>
                  <a:pt x="5" y="261"/>
                </a:lnTo>
                <a:lnTo>
                  <a:pt x="5" y="258"/>
                </a:lnTo>
                <a:lnTo>
                  <a:pt x="5" y="256"/>
                </a:lnTo>
                <a:lnTo>
                  <a:pt x="5" y="251"/>
                </a:lnTo>
                <a:lnTo>
                  <a:pt x="5" y="249"/>
                </a:lnTo>
                <a:lnTo>
                  <a:pt x="5" y="248"/>
                </a:lnTo>
                <a:lnTo>
                  <a:pt x="5" y="246"/>
                </a:lnTo>
                <a:lnTo>
                  <a:pt x="5" y="242"/>
                </a:lnTo>
                <a:lnTo>
                  <a:pt x="5" y="234"/>
                </a:lnTo>
                <a:lnTo>
                  <a:pt x="5" y="222"/>
                </a:lnTo>
                <a:lnTo>
                  <a:pt x="5" y="220"/>
                </a:lnTo>
                <a:lnTo>
                  <a:pt x="5" y="211"/>
                </a:lnTo>
                <a:lnTo>
                  <a:pt x="5" y="199"/>
                </a:lnTo>
                <a:lnTo>
                  <a:pt x="7" y="196"/>
                </a:lnTo>
                <a:lnTo>
                  <a:pt x="7" y="191"/>
                </a:lnTo>
                <a:lnTo>
                  <a:pt x="7" y="189"/>
                </a:lnTo>
                <a:lnTo>
                  <a:pt x="7" y="187"/>
                </a:lnTo>
                <a:lnTo>
                  <a:pt x="7" y="182"/>
                </a:lnTo>
                <a:lnTo>
                  <a:pt x="7" y="182"/>
                </a:lnTo>
                <a:lnTo>
                  <a:pt x="7" y="181"/>
                </a:lnTo>
                <a:lnTo>
                  <a:pt x="7" y="179"/>
                </a:lnTo>
                <a:lnTo>
                  <a:pt x="7" y="177"/>
                </a:lnTo>
                <a:lnTo>
                  <a:pt x="7" y="174"/>
                </a:lnTo>
                <a:lnTo>
                  <a:pt x="7" y="172"/>
                </a:lnTo>
                <a:lnTo>
                  <a:pt x="7" y="170"/>
                </a:lnTo>
                <a:lnTo>
                  <a:pt x="7" y="167"/>
                </a:lnTo>
                <a:lnTo>
                  <a:pt x="7" y="167"/>
                </a:lnTo>
                <a:lnTo>
                  <a:pt x="7" y="162"/>
                </a:lnTo>
                <a:lnTo>
                  <a:pt x="7" y="160"/>
                </a:lnTo>
                <a:lnTo>
                  <a:pt x="7" y="156"/>
                </a:lnTo>
                <a:lnTo>
                  <a:pt x="7" y="155"/>
                </a:lnTo>
                <a:lnTo>
                  <a:pt x="7" y="153"/>
                </a:lnTo>
                <a:lnTo>
                  <a:pt x="7" y="153"/>
                </a:lnTo>
                <a:lnTo>
                  <a:pt x="7" y="151"/>
                </a:lnTo>
                <a:lnTo>
                  <a:pt x="7" y="144"/>
                </a:lnTo>
                <a:lnTo>
                  <a:pt x="7" y="136"/>
                </a:lnTo>
                <a:lnTo>
                  <a:pt x="7" y="134"/>
                </a:lnTo>
                <a:lnTo>
                  <a:pt x="7" y="132"/>
                </a:lnTo>
                <a:lnTo>
                  <a:pt x="8" y="124"/>
                </a:lnTo>
                <a:lnTo>
                  <a:pt x="8" y="122"/>
                </a:lnTo>
                <a:lnTo>
                  <a:pt x="8" y="120"/>
                </a:lnTo>
                <a:lnTo>
                  <a:pt x="8" y="119"/>
                </a:lnTo>
                <a:lnTo>
                  <a:pt x="8" y="112"/>
                </a:lnTo>
                <a:lnTo>
                  <a:pt x="8" y="110"/>
                </a:lnTo>
                <a:lnTo>
                  <a:pt x="8" y="108"/>
                </a:lnTo>
                <a:lnTo>
                  <a:pt x="8" y="105"/>
                </a:lnTo>
                <a:lnTo>
                  <a:pt x="8" y="103"/>
                </a:lnTo>
                <a:lnTo>
                  <a:pt x="8" y="96"/>
                </a:lnTo>
                <a:lnTo>
                  <a:pt x="8" y="86"/>
                </a:lnTo>
                <a:lnTo>
                  <a:pt x="8" y="77"/>
                </a:lnTo>
                <a:lnTo>
                  <a:pt x="2" y="77"/>
                </a:lnTo>
                <a:lnTo>
                  <a:pt x="0" y="77"/>
                </a:lnTo>
                <a:lnTo>
                  <a:pt x="0" y="77"/>
                </a:lnTo>
                <a:lnTo>
                  <a:pt x="0" y="77"/>
                </a:lnTo>
                <a:lnTo>
                  <a:pt x="0" y="74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5"/>
                </a:lnTo>
                <a:lnTo>
                  <a:pt x="0" y="45"/>
                </a:lnTo>
                <a:lnTo>
                  <a:pt x="2" y="27"/>
                </a:lnTo>
                <a:lnTo>
                  <a:pt x="2" y="26"/>
                </a:lnTo>
                <a:lnTo>
                  <a:pt x="2" y="22"/>
                </a:lnTo>
                <a:lnTo>
                  <a:pt x="2" y="21"/>
                </a:lnTo>
                <a:lnTo>
                  <a:pt x="2" y="19"/>
                </a:lnTo>
                <a:lnTo>
                  <a:pt x="2" y="17"/>
                </a:lnTo>
                <a:lnTo>
                  <a:pt x="2" y="12"/>
                </a:lnTo>
                <a:lnTo>
                  <a:pt x="2" y="10"/>
                </a:lnTo>
                <a:lnTo>
                  <a:pt x="2" y="8"/>
                </a:lnTo>
                <a:lnTo>
                  <a:pt x="2" y="3"/>
                </a:lnTo>
                <a:lnTo>
                  <a:pt x="2" y="2"/>
                </a:lnTo>
                <a:lnTo>
                  <a:pt x="2" y="0"/>
                </a:lnTo>
                <a:lnTo>
                  <a:pt x="8" y="0"/>
                </a:lnTo>
                <a:lnTo>
                  <a:pt x="10" y="0"/>
                </a:lnTo>
                <a:lnTo>
                  <a:pt x="15" y="0"/>
                </a:lnTo>
                <a:lnTo>
                  <a:pt x="20" y="2"/>
                </a:lnTo>
                <a:lnTo>
                  <a:pt x="29" y="2"/>
                </a:lnTo>
                <a:lnTo>
                  <a:pt x="34" y="2"/>
                </a:lnTo>
                <a:lnTo>
                  <a:pt x="39" y="2"/>
                </a:lnTo>
                <a:lnTo>
                  <a:pt x="45" y="2"/>
                </a:lnTo>
                <a:lnTo>
                  <a:pt x="46" y="2"/>
                </a:lnTo>
                <a:lnTo>
                  <a:pt x="50" y="2"/>
                </a:lnTo>
                <a:lnTo>
                  <a:pt x="51" y="2"/>
                </a:lnTo>
                <a:lnTo>
                  <a:pt x="57" y="2"/>
                </a:lnTo>
                <a:lnTo>
                  <a:pt x="58" y="2"/>
                </a:lnTo>
                <a:lnTo>
                  <a:pt x="67" y="2"/>
                </a:lnTo>
                <a:lnTo>
                  <a:pt x="69" y="2"/>
                </a:lnTo>
                <a:lnTo>
                  <a:pt x="76" y="2"/>
                </a:lnTo>
                <a:lnTo>
                  <a:pt x="79" y="2"/>
                </a:lnTo>
                <a:lnTo>
                  <a:pt x="82" y="2"/>
                </a:lnTo>
                <a:lnTo>
                  <a:pt x="86" y="2"/>
                </a:lnTo>
                <a:lnTo>
                  <a:pt x="88" y="2"/>
                </a:lnTo>
                <a:lnTo>
                  <a:pt x="89" y="2"/>
                </a:lnTo>
                <a:lnTo>
                  <a:pt x="89" y="2"/>
                </a:lnTo>
                <a:lnTo>
                  <a:pt x="91" y="2"/>
                </a:lnTo>
                <a:lnTo>
                  <a:pt x="93" y="2"/>
                </a:lnTo>
                <a:lnTo>
                  <a:pt x="94" y="2"/>
                </a:lnTo>
                <a:lnTo>
                  <a:pt x="98" y="2"/>
                </a:lnTo>
                <a:lnTo>
                  <a:pt x="101" y="2"/>
                </a:lnTo>
                <a:lnTo>
                  <a:pt x="103" y="2"/>
                </a:lnTo>
                <a:lnTo>
                  <a:pt x="105" y="2"/>
                </a:lnTo>
                <a:lnTo>
                  <a:pt x="106" y="2"/>
                </a:lnTo>
                <a:lnTo>
                  <a:pt x="108" y="2"/>
                </a:lnTo>
                <a:lnTo>
                  <a:pt x="110" y="2"/>
                </a:lnTo>
                <a:lnTo>
                  <a:pt x="113" y="2"/>
                </a:lnTo>
                <a:lnTo>
                  <a:pt x="117" y="2"/>
                </a:lnTo>
                <a:lnTo>
                  <a:pt x="119" y="2"/>
                </a:lnTo>
                <a:lnTo>
                  <a:pt x="120" y="2"/>
                </a:lnTo>
                <a:lnTo>
                  <a:pt x="124" y="2"/>
                </a:lnTo>
                <a:lnTo>
                  <a:pt x="131" y="2"/>
                </a:lnTo>
                <a:lnTo>
                  <a:pt x="132" y="3"/>
                </a:lnTo>
                <a:lnTo>
                  <a:pt x="136" y="3"/>
                </a:lnTo>
                <a:lnTo>
                  <a:pt x="144" y="3"/>
                </a:lnTo>
                <a:lnTo>
                  <a:pt x="146" y="3"/>
                </a:lnTo>
                <a:lnTo>
                  <a:pt x="153" y="3"/>
                </a:lnTo>
                <a:lnTo>
                  <a:pt x="156" y="3"/>
                </a:lnTo>
                <a:lnTo>
                  <a:pt x="160" y="3"/>
                </a:lnTo>
                <a:lnTo>
                  <a:pt x="165" y="3"/>
                </a:lnTo>
                <a:lnTo>
                  <a:pt x="168" y="3"/>
                </a:lnTo>
                <a:lnTo>
                  <a:pt x="172" y="3"/>
                </a:lnTo>
                <a:lnTo>
                  <a:pt x="180" y="3"/>
                </a:lnTo>
                <a:lnTo>
                  <a:pt x="180" y="3"/>
                </a:lnTo>
                <a:lnTo>
                  <a:pt x="184" y="3"/>
                </a:lnTo>
                <a:lnTo>
                  <a:pt x="191" y="3"/>
                </a:lnTo>
                <a:lnTo>
                  <a:pt x="196" y="3"/>
                </a:lnTo>
                <a:lnTo>
                  <a:pt x="201" y="3"/>
                </a:lnTo>
                <a:lnTo>
                  <a:pt x="203" y="3"/>
                </a:lnTo>
                <a:lnTo>
                  <a:pt x="205" y="3"/>
                </a:lnTo>
                <a:lnTo>
                  <a:pt x="206" y="3"/>
                </a:lnTo>
                <a:lnTo>
                  <a:pt x="208" y="3"/>
                </a:lnTo>
                <a:lnTo>
                  <a:pt x="213" y="3"/>
                </a:lnTo>
                <a:lnTo>
                  <a:pt x="215" y="3"/>
                </a:lnTo>
                <a:lnTo>
                  <a:pt x="222" y="5"/>
                </a:lnTo>
                <a:lnTo>
                  <a:pt x="227" y="5"/>
                </a:lnTo>
                <a:lnTo>
                  <a:pt x="229" y="5"/>
                </a:lnTo>
                <a:lnTo>
                  <a:pt x="232" y="5"/>
                </a:lnTo>
                <a:lnTo>
                  <a:pt x="235" y="5"/>
                </a:lnTo>
                <a:lnTo>
                  <a:pt x="237" y="5"/>
                </a:lnTo>
                <a:lnTo>
                  <a:pt x="242" y="5"/>
                </a:lnTo>
                <a:lnTo>
                  <a:pt x="246" y="5"/>
                </a:lnTo>
                <a:lnTo>
                  <a:pt x="251" y="5"/>
                </a:lnTo>
                <a:lnTo>
                  <a:pt x="254" y="5"/>
                </a:lnTo>
                <a:lnTo>
                  <a:pt x="256" y="5"/>
                </a:lnTo>
                <a:lnTo>
                  <a:pt x="268" y="5"/>
                </a:lnTo>
                <a:lnTo>
                  <a:pt x="270" y="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4" name="Freeform 152"/>
          <p:cNvSpPr>
            <a:spLocks/>
          </p:cNvSpPr>
          <p:nvPr/>
        </p:nvSpPr>
        <p:spPr bwMode="auto">
          <a:xfrm>
            <a:off x="1284288" y="2603500"/>
            <a:ext cx="379413" cy="366713"/>
          </a:xfrm>
          <a:custGeom>
            <a:avLst/>
            <a:gdLst/>
            <a:ahLst/>
            <a:cxnLst>
              <a:cxn ang="0">
                <a:pos x="18" y="0"/>
              </a:cxn>
              <a:cxn ang="0">
                <a:pos x="33" y="2"/>
              </a:cxn>
              <a:cxn ang="0">
                <a:pos x="50" y="2"/>
              </a:cxn>
              <a:cxn ang="0">
                <a:pos x="59" y="2"/>
              </a:cxn>
              <a:cxn ang="0">
                <a:pos x="85" y="2"/>
              </a:cxn>
              <a:cxn ang="0">
                <a:pos x="97" y="2"/>
              </a:cxn>
              <a:cxn ang="0">
                <a:pos x="124" y="4"/>
              </a:cxn>
              <a:cxn ang="0">
                <a:pos x="150" y="4"/>
              </a:cxn>
              <a:cxn ang="0">
                <a:pos x="164" y="4"/>
              </a:cxn>
              <a:cxn ang="0">
                <a:pos x="186" y="6"/>
              </a:cxn>
              <a:cxn ang="0">
                <a:pos x="210" y="7"/>
              </a:cxn>
              <a:cxn ang="0">
                <a:pos x="231" y="7"/>
              </a:cxn>
              <a:cxn ang="0">
                <a:pos x="239" y="26"/>
              </a:cxn>
              <a:cxn ang="0">
                <a:pos x="239" y="42"/>
              </a:cxn>
              <a:cxn ang="0">
                <a:pos x="238" y="62"/>
              </a:cxn>
              <a:cxn ang="0">
                <a:pos x="238" y="83"/>
              </a:cxn>
              <a:cxn ang="0">
                <a:pos x="238" y="92"/>
              </a:cxn>
              <a:cxn ang="0">
                <a:pos x="238" y="104"/>
              </a:cxn>
              <a:cxn ang="0">
                <a:pos x="238" y="112"/>
              </a:cxn>
              <a:cxn ang="0">
                <a:pos x="236" y="129"/>
              </a:cxn>
              <a:cxn ang="0">
                <a:pos x="236" y="172"/>
              </a:cxn>
              <a:cxn ang="0">
                <a:pos x="236" y="186"/>
              </a:cxn>
              <a:cxn ang="0">
                <a:pos x="236" y="197"/>
              </a:cxn>
              <a:cxn ang="0">
                <a:pos x="234" y="214"/>
              </a:cxn>
              <a:cxn ang="0">
                <a:pos x="236" y="221"/>
              </a:cxn>
              <a:cxn ang="0">
                <a:pos x="233" y="231"/>
              </a:cxn>
              <a:cxn ang="0">
                <a:pos x="226" y="229"/>
              </a:cxn>
              <a:cxn ang="0">
                <a:pos x="215" y="229"/>
              </a:cxn>
              <a:cxn ang="0">
                <a:pos x="208" y="229"/>
              </a:cxn>
              <a:cxn ang="0">
                <a:pos x="190" y="229"/>
              </a:cxn>
              <a:cxn ang="0">
                <a:pos x="169" y="227"/>
              </a:cxn>
              <a:cxn ang="0">
                <a:pos x="157" y="227"/>
              </a:cxn>
              <a:cxn ang="0">
                <a:pos x="147" y="227"/>
              </a:cxn>
              <a:cxn ang="0">
                <a:pos x="136" y="227"/>
              </a:cxn>
              <a:cxn ang="0">
                <a:pos x="112" y="227"/>
              </a:cxn>
              <a:cxn ang="0">
                <a:pos x="95" y="227"/>
              </a:cxn>
              <a:cxn ang="0">
                <a:pos x="79" y="226"/>
              </a:cxn>
              <a:cxn ang="0">
                <a:pos x="67" y="226"/>
              </a:cxn>
              <a:cxn ang="0">
                <a:pos x="61" y="226"/>
              </a:cxn>
              <a:cxn ang="0">
                <a:pos x="49" y="226"/>
              </a:cxn>
              <a:cxn ang="0">
                <a:pos x="23" y="226"/>
              </a:cxn>
              <a:cxn ang="0">
                <a:pos x="4" y="226"/>
              </a:cxn>
              <a:cxn ang="0">
                <a:pos x="0" y="215"/>
              </a:cxn>
              <a:cxn ang="0">
                <a:pos x="0" y="198"/>
              </a:cxn>
              <a:cxn ang="0">
                <a:pos x="2" y="167"/>
              </a:cxn>
              <a:cxn ang="0">
                <a:pos x="2" y="147"/>
              </a:cxn>
              <a:cxn ang="0">
                <a:pos x="2" y="124"/>
              </a:cxn>
              <a:cxn ang="0">
                <a:pos x="2" y="83"/>
              </a:cxn>
              <a:cxn ang="0">
                <a:pos x="2" y="66"/>
              </a:cxn>
              <a:cxn ang="0">
                <a:pos x="2" y="49"/>
              </a:cxn>
              <a:cxn ang="0">
                <a:pos x="2" y="37"/>
              </a:cxn>
              <a:cxn ang="0">
                <a:pos x="2" y="12"/>
              </a:cxn>
            </a:cxnLst>
            <a:rect l="0" t="0" r="r" b="b"/>
            <a:pathLst>
              <a:path w="239" h="231">
                <a:moveTo>
                  <a:pt x="4" y="0"/>
                </a:moveTo>
                <a:lnTo>
                  <a:pt x="9" y="0"/>
                </a:lnTo>
                <a:lnTo>
                  <a:pt x="12" y="0"/>
                </a:lnTo>
                <a:lnTo>
                  <a:pt x="14" y="0"/>
                </a:lnTo>
                <a:lnTo>
                  <a:pt x="18" y="0"/>
                </a:lnTo>
                <a:lnTo>
                  <a:pt x="19" y="0"/>
                </a:lnTo>
                <a:lnTo>
                  <a:pt x="19" y="2"/>
                </a:lnTo>
                <a:lnTo>
                  <a:pt x="23" y="2"/>
                </a:lnTo>
                <a:lnTo>
                  <a:pt x="31" y="2"/>
                </a:lnTo>
                <a:lnTo>
                  <a:pt x="33" y="2"/>
                </a:lnTo>
                <a:lnTo>
                  <a:pt x="35" y="2"/>
                </a:lnTo>
                <a:lnTo>
                  <a:pt x="42" y="2"/>
                </a:lnTo>
                <a:lnTo>
                  <a:pt x="45" y="2"/>
                </a:lnTo>
                <a:lnTo>
                  <a:pt x="49" y="2"/>
                </a:lnTo>
                <a:lnTo>
                  <a:pt x="50" y="2"/>
                </a:lnTo>
                <a:lnTo>
                  <a:pt x="52" y="2"/>
                </a:lnTo>
                <a:lnTo>
                  <a:pt x="54" y="2"/>
                </a:lnTo>
                <a:lnTo>
                  <a:pt x="55" y="2"/>
                </a:lnTo>
                <a:lnTo>
                  <a:pt x="57" y="2"/>
                </a:lnTo>
                <a:lnTo>
                  <a:pt x="59" y="2"/>
                </a:lnTo>
                <a:lnTo>
                  <a:pt x="64" y="2"/>
                </a:lnTo>
                <a:lnTo>
                  <a:pt x="66" y="2"/>
                </a:lnTo>
                <a:lnTo>
                  <a:pt x="73" y="2"/>
                </a:lnTo>
                <a:lnTo>
                  <a:pt x="81" y="2"/>
                </a:lnTo>
                <a:lnTo>
                  <a:pt x="85" y="2"/>
                </a:lnTo>
                <a:lnTo>
                  <a:pt x="86" y="2"/>
                </a:lnTo>
                <a:lnTo>
                  <a:pt x="90" y="2"/>
                </a:lnTo>
                <a:lnTo>
                  <a:pt x="93" y="2"/>
                </a:lnTo>
                <a:lnTo>
                  <a:pt x="95" y="2"/>
                </a:lnTo>
                <a:lnTo>
                  <a:pt x="97" y="2"/>
                </a:lnTo>
                <a:lnTo>
                  <a:pt x="102" y="4"/>
                </a:lnTo>
                <a:lnTo>
                  <a:pt x="104" y="4"/>
                </a:lnTo>
                <a:lnTo>
                  <a:pt x="114" y="4"/>
                </a:lnTo>
                <a:lnTo>
                  <a:pt x="116" y="4"/>
                </a:lnTo>
                <a:lnTo>
                  <a:pt x="124" y="4"/>
                </a:lnTo>
                <a:lnTo>
                  <a:pt x="128" y="4"/>
                </a:lnTo>
                <a:lnTo>
                  <a:pt x="138" y="4"/>
                </a:lnTo>
                <a:lnTo>
                  <a:pt x="140" y="4"/>
                </a:lnTo>
                <a:lnTo>
                  <a:pt x="141" y="4"/>
                </a:lnTo>
                <a:lnTo>
                  <a:pt x="150" y="4"/>
                </a:lnTo>
                <a:lnTo>
                  <a:pt x="152" y="4"/>
                </a:lnTo>
                <a:lnTo>
                  <a:pt x="153" y="4"/>
                </a:lnTo>
                <a:lnTo>
                  <a:pt x="155" y="4"/>
                </a:lnTo>
                <a:lnTo>
                  <a:pt x="155" y="4"/>
                </a:lnTo>
                <a:lnTo>
                  <a:pt x="164" y="4"/>
                </a:lnTo>
                <a:lnTo>
                  <a:pt x="165" y="4"/>
                </a:lnTo>
                <a:lnTo>
                  <a:pt x="172" y="4"/>
                </a:lnTo>
                <a:lnTo>
                  <a:pt x="174" y="4"/>
                </a:lnTo>
                <a:lnTo>
                  <a:pt x="178" y="6"/>
                </a:lnTo>
                <a:lnTo>
                  <a:pt x="186" y="6"/>
                </a:lnTo>
                <a:lnTo>
                  <a:pt x="186" y="6"/>
                </a:lnTo>
                <a:lnTo>
                  <a:pt x="195" y="6"/>
                </a:lnTo>
                <a:lnTo>
                  <a:pt x="202" y="7"/>
                </a:lnTo>
                <a:lnTo>
                  <a:pt x="208" y="7"/>
                </a:lnTo>
                <a:lnTo>
                  <a:pt x="210" y="7"/>
                </a:lnTo>
                <a:lnTo>
                  <a:pt x="212" y="7"/>
                </a:lnTo>
                <a:lnTo>
                  <a:pt x="214" y="7"/>
                </a:lnTo>
                <a:lnTo>
                  <a:pt x="215" y="7"/>
                </a:lnTo>
                <a:lnTo>
                  <a:pt x="221" y="7"/>
                </a:lnTo>
                <a:lnTo>
                  <a:pt x="231" y="7"/>
                </a:lnTo>
                <a:lnTo>
                  <a:pt x="231" y="7"/>
                </a:lnTo>
                <a:lnTo>
                  <a:pt x="233" y="7"/>
                </a:lnTo>
                <a:lnTo>
                  <a:pt x="239" y="7"/>
                </a:lnTo>
                <a:lnTo>
                  <a:pt x="239" y="16"/>
                </a:lnTo>
                <a:lnTo>
                  <a:pt x="239" y="26"/>
                </a:lnTo>
                <a:lnTo>
                  <a:pt x="239" y="33"/>
                </a:lnTo>
                <a:lnTo>
                  <a:pt x="239" y="35"/>
                </a:lnTo>
                <a:lnTo>
                  <a:pt x="239" y="38"/>
                </a:lnTo>
                <a:lnTo>
                  <a:pt x="239" y="40"/>
                </a:lnTo>
                <a:lnTo>
                  <a:pt x="239" y="42"/>
                </a:lnTo>
                <a:lnTo>
                  <a:pt x="239" y="49"/>
                </a:lnTo>
                <a:lnTo>
                  <a:pt x="239" y="50"/>
                </a:lnTo>
                <a:lnTo>
                  <a:pt x="239" y="52"/>
                </a:lnTo>
                <a:lnTo>
                  <a:pt x="239" y="54"/>
                </a:lnTo>
                <a:lnTo>
                  <a:pt x="238" y="62"/>
                </a:lnTo>
                <a:lnTo>
                  <a:pt x="238" y="64"/>
                </a:lnTo>
                <a:lnTo>
                  <a:pt x="238" y="66"/>
                </a:lnTo>
                <a:lnTo>
                  <a:pt x="238" y="74"/>
                </a:lnTo>
                <a:lnTo>
                  <a:pt x="238" y="81"/>
                </a:lnTo>
                <a:lnTo>
                  <a:pt x="238" y="83"/>
                </a:lnTo>
                <a:lnTo>
                  <a:pt x="238" y="83"/>
                </a:lnTo>
                <a:lnTo>
                  <a:pt x="238" y="85"/>
                </a:lnTo>
                <a:lnTo>
                  <a:pt x="238" y="86"/>
                </a:lnTo>
                <a:lnTo>
                  <a:pt x="238" y="90"/>
                </a:lnTo>
                <a:lnTo>
                  <a:pt x="238" y="92"/>
                </a:lnTo>
                <a:lnTo>
                  <a:pt x="238" y="97"/>
                </a:lnTo>
                <a:lnTo>
                  <a:pt x="238" y="97"/>
                </a:lnTo>
                <a:lnTo>
                  <a:pt x="238" y="100"/>
                </a:lnTo>
                <a:lnTo>
                  <a:pt x="238" y="102"/>
                </a:lnTo>
                <a:lnTo>
                  <a:pt x="238" y="104"/>
                </a:lnTo>
                <a:lnTo>
                  <a:pt x="238" y="107"/>
                </a:lnTo>
                <a:lnTo>
                  <a:pt x="238" y="109"/>
                </a:lnTo>
                <a:lnTo>
                  <a:pt x="238" y="111"/>
                </a:lnTo>
                <a:lnTo>
                  <a:pt x="238" y="112"/>
                </a:lnTo>
                <a:lnTo>
                  <a:pt x="238" y="112"/>
                </a:lnTo>
                <a:lnTo>
                  <a:pt x="238" y="117"/>
                </a:lnTo>
                <a:lnTo>
                  <a:pt x="238" y="119"/>
                </a:lnTo>
                <a:lnTo>
                  <a:pt x="238" y="121"/>
                </a:lnTo>
                <a:lnTo>
                  <a:pt x="238" y="126"/>
                </a:lnTo>
                <a:lnTo>
                  <a:pt x="236" y="129"/>
                </a:lnTo>
                <a:lnTo>
                  <a:pt x="236" y="141"/>
                </a:lnTo>
                <a:lnTo>
                  <a:pt x="236" y="150"/>
                </a:lnTo>
                <a:lnTo>
                  <a:pt x="236" y="152"/>
                </a:lnTo>
                <a:lnTo>
                  <a:pt x="236" y="164"/>
                </a:lnTo>
                <a:lnTo>
                  <a:pt x="236" y="172"/>
                </a:lnTo>
                <a:lnTo>
                  <a:pt x="236" y="176"/>
                </a:lnTo>
                <a:lnTo>
                  <a:pt x="236" y="178"/>
                </a:lnTo>
                <a:lnTo>
                  <a:pt x="236" y="179"/>
                </a:lnTo>
                <a:lnTo>
                  <a:pt x="236" y="181"/>
                </a:lnTo>
                <a:lnTo>
                  <a:pt x="236" y="186"/>
                </a:lnTo>
                <a:lnTo>
                  <a:pt x="236" y="188"/>
                </a:lnTo>
                <a:lnTo>
                  <a:pt x="236" y="191"/>
                </a:lnTo>
                <a:lnTo>
                  <a:pt x="236" y="193"/>
                </a:lnTo>
                <a:lnTo>
                  <a:pt x="236" y="195"/>
                </a:lnTo>
                <a:lnTo>
                  <a:pt x="236" y="197"/>
                </a:lnTo>
                <a:lnTo>
                  <a:pt x="236" y="198"/>
                </a:lnTo>
                <a:lnTo>
                  <a:pt x="236" y="200"/>
                </a:lnTo>
                <a:lnTo>
                  <a:pt x="236" y="210"/>
                </a:lnTo>
                <a:lnTo>
                  <a:pt x="236" y="212"/>
                </a:lnTo>
                <a:lnTo>
                  <a:pt x="234" y="214"/>
                </a:lnTo>
                <a:lnTo>
                  <a:pt x="236" y="215"/>
                </a:lnTo>
                <a:lnTo>
                  <a:pt x="236" y="217"/>
                </a:lnTo>
                <a:lnTo>
                  <a:pt x="234" y="217"/>
                </a:lnTo>
                <a:lnTo>
                  <a:pt x="234" y="221"/>
                </a:lnTo>
                <a:lnTo>
                  <a:pt x="236" y="221"/>
                </a:lnTo>
                <a:lnTo>
                  <a:pt x="234" y="224"/>
                </a:lnTo>
                <a:lnTo>
                  <a:pt x="234" y="226"/>
                </a:lnTo>
                <a:lnTo>
                  <a:pt x="234" y="227"/>
                </a:lnTo>
                <a:lnTo>
                  <a:pt x="234" y="231"/>
                </a:lnTo>
                <a:lnTo>
                  <a:pt x="233" y="231"/>
                </a:lnTo>
                <a:lnTo>
                  <a:pt x="231" y="231"/>
                </a:lnTo>
                <a:lnTo>
                  <a:pt x="231" y="231"/>
                </a:lnTo>
                <a:lnTo>
                  <a:pt x="227" y="231"/>
                </a:lnTo>
                <a:lnTo>
                  <a:pt x="227" y="229"/>
                </a:lnTo>
                <a:lnTo>
                  <a:pt x="226" y="229"/>
                </a:lnTo>
                <a:lnTo>
                  <a:pt x="222" y="229"/>
                </a:lnTo>
                <a:lnTo>
                  <a:pt x="221" y="229"/>
                </a:lnTo>
                <a:lnTo>
                  <a:pt x="219" y="229"/>
                </a:lnTo>
                <a:lnTo>
                  <a:pt x="217" y="229"/>
                </a:lnTo>
                <a:lnTo>
                  <a:pt x="215" y="229"/>
                </a:lnTo>
                <a:lnTo>
                  <a:pt x="215" y="229"/>
                </a:lnTo>
                <a:lnTo>
                  <a:pt x="214" y="229"/>
                </a:lnTo>
                <a:lnTo>
                  <a:pt x="212" y="229"/>
                </a:lnTo>
                <a:lnTo>
                  <a:pt x="210" y="229"/>
                </a:lnTo>
                <a:lnTo>
                  <a:pt x="208" y="229"/>
                </a:lnTo>
                <a:lnTo>
                  <a:pt x="207" y="229"/>
                </a:lnTo>
                <a:lnTo>
                  <a:pt x="205" y="229"/>
                </a:lnTo>
                <a:lnTo>
                  <a:pt x="203" y="229"/>
                </a:lnTo>
                <a:lnTo>
                  <a:pt x="202" y="229"/>
                </a:lnTo>
                <a:lnTo>
                  <a:pt x="190" y="229"/>
                </a:lnTo>
                <a:lnTo>
                  <a:pt x="179" y="229"/>
                </a:lnTo>
                <a:lnTo>
                  <a:pt x="176" y="227"/>
                </a:lnTo>
                <a:lnTo>
                  <a:pt x="174" y="227"/>
                </a:lnTo>
                <a:lnTo>
                  <a:pt x="171" y="227"/>
                </a:lnTo>
                <a:lnTo>
                  <a:pt x="169" y="227"/>
                </a:lnTo>
                <a:lnTo>
                  <a:pt x="167" y="227"/>
                </a:lnTo>
                <a:lnTo>
                  <a:pt x="165" y="227"/>
                </a:lnTo>
                <a:lnTo>
                  <a:pt x="162" y="227"/>
                </a:lnTo>
                <a:lnTo>
                  <a:pt x="159" y="227"/>
                </a:lnTo>
                <a:lnTo>
                  <a:pt x="157" y="227"/>
                </a:lnTo>
                <a:lnTo>
                  <a:pt x="155" y="227"/>
                </a:lnTo>
                <a:lnTo>
                  <a:pt x="152" y="227"/>
                </a:lnTo>
                <a:lnTo>
                  <a:pt x="150" y="227"/>
                </a:lnTo>
                <a:lnTo>
                  <a:pt x="148" y="227"/>
                </a:lnTo>
                <a:lnTo>
                  <a:pt x="147" y="227"/>
                </a:lnTo>
                <a:lnTo>
                  <a:pt x="145" y="227"/>
                </a:lnTo>
                <a:lnTo>
                  <a:pt x="143" y="227"/>
                </a:lnTo>
                <a:lnTo>
                  <a:pt x="141" y="227"/>
                </a:lnTo>
                <a:lnTo>
                  <a:pt x="140" y="227"/>
                </a:lnTo>
                <a:lnTo>
                  <a:pt x="136" y="227"/>
                </a:lnTo>
                <a:lnTo>
                  <a:pt x="135" y="227"/>
                </a:lnTo>
                <a:lnTo>
                  <a:pt x="129" y="227"/>
                </a:lnTo>
                <a:lnTo>
                  <a:pt x="119" y="227"/>
                </a:lnTo>
                <a:lnTo>
                  <a:pt x="116" y="227"/>
                </a:lnTo>
                <a:lnTo>
                  <a:pt x="112" y="227"/>
                </a:lnTo>
                <a:lnTo>
                  <a:pt x="109" y="227"/>
                </a:lnTo>
                <a:lnTo>
                  <a:pt x="105" y="227"/>
                </a:lnTo>
                <a:lnTo>
                  <a:pt x="104" y="227"/>
                </a:lnTo>
                <a:lnTo>
                  <a:pt x="100" y="227"/>
                </a:lnTo>
                <a:lnTo>
                  <a:pt x="95" y="227"/>
                </a:lnTo>
                <a:lnTo>
                  <a:pt x="93" y="227"/>
                </a:lnTo>
                <a:lnTo>
                  <a:pt x="90" y="226"/>
                </a:lnTo>
                <a:lnTo>
                  <a:pt x="86" y="226"/>
                </a:lnTo>
                <a:lnTo>
                  <a:pt x="81" y="226"/>
                </a:lnTo>
                <a:lnTo>
                  <a:pt x="79" y="226"/>
                </a:lnTo>
                <a:lnTo>
                  <a:pt x="76" y="226"/>
                </a:lnTo>
                <a:lnTo>
                  <a:pt x="74" y="226"/>
                </a:lnTo>
                <a:lnTo>
                  <a:pt x="73" y="226"/>
                </a:lnTo>
                <a:lnTo>
                  <a:pt x="71" y="226"/>
                </a:lnTo>
                <a:lnTo>
                  <a:pt x="67" y="226"/>
                </a:lnTo>
                <a:lnTo>
                  <a:pt x="66" y="226"/>
                </a:lnTo>
                <a:lnTo>
                  <a:pt x="64" y="226"/>
                </a:lnTo>
                <a:lnTo>
                  <a:pt x="64" y="226"/>
                </a:lnTo>
                <a:lnTo>
                  <a:pt x="62" y="226"/>
                </a:lnTo>
                <a:lnTo>
                  <a:pt x="61" y="226"/>
                </a:lnTo>
                <a:lnTo>
                  <a:pt x="59" y="226"/>
                </a:lnTo>
                <a:lnTo>
                  <a:pt x="57" y="226"/>
                </a:lnTo>
                <a:lnTo>
                  <a:pt x="55" y="226"/>
                </a:lnTo>
                <a:lnTo>
                  <a:pt x="50" y="226"/>
                </a:lnTo>
                <a:lnTo>
                  <a:pt x="49" y="226"/>
                </a:lnTo>
                <a:lnTo>
                  <a:pt x="45" y="226"/>
                </a:lnTo>
                <a:lnTo>
                  <a:pt x="38" y="226"/>
                </a:lnTo>
                <a:lnTo>
                  <a:pt x="35" y="226"/>
                </a:lnTo>
                <a:lnTo>
                  <a:pt x="30" y="226"/>
                </a:lnTo>
                <a:lnTo>
                  <a:pt x="23" y="226"/>
                </a:lnTo>
                <a:lnTo>
                  <a:pt x="19" y="226"/>
                </a:lnTo>
                <a:lnTo>
                  <a:pt x="18" y="226"/>
                </a:lnTo>
                <a:lnTo>
                  <a:pt x="14" y="226"/>
                </a:lnTo>
                <a:lnTo>
                  <a:pt x="12" y="226"/>
                </a:lnTo>
                <a:lnTo>
                  <a:pt x="4" y="226"/>
                </a:lnTo>
                <a:lnTo>
                  <a:pt x="0" y="226"/>
                </a:lnTo>
                <a:lnTo>
                  <a:pt x="0" y="224"/>
                </a:lnTo>
                <a:lnTo>
                  <a:pt x="0" y="222"/>
                </a:lnTo>
                <a:lnTo>
                  <a:pt x="0" y="219"/>
                </a:lnTo>
                <a:lnTo>
                  <a:pt x="0" y="215"/>
                </a:lnTo>
                <a:lnTo>
                  <a:pt x="0" y="209"/>
                </a:lnTo>
                <a:lnTo>
                  <a:pt x="0" y="203"/>
                </a:lnTo>
                <a:lnTo>
                  <a:pt x="0" y="202"/>
                </a:lnTo>
                <a:lnTo>
                  <a:pt x="0" y="200"/>
                </a:lnTo>
                <a:lnTo>
                  <a:pt x="0" y="198"/>
                </a:lnTo>
                <a:lnTo>
                  <a:pt x="0" y="188"/>
                </a:lnTo>
                <a:lnTo>
                  <a:pt x="0" y="174"/>
                </a:lnTo>
                <a:lnTo>
                  <a:pt x="2" y="171"/>
                </a:lnTo>
                <a:lnTo>
                  <a:pt x="2" y="169"/>
                </a:lnTo>
                <a:lnTo>
                  <a:pt x="2" y="167"/>
                </a:lnTo>
                <a:lnTo>
                  <a:pt x="2" y="166"/>
                </a:lnTo>
                <a:lnTo>
                  <a:pt x="2" y="162"/>
                </a:lnTo>
                <a:lnTo>
                  <a:pt x="2" y="159"/>
                </a:lnTo>
                <a:lnTo>
                  <a:pt x="2" y="157"/>
                </a:lnTo>
                <a:lnTo>
                  <a:pt x="2" y="147"/>
                </a:lnTo>
                <a:lnTo>
                  <a:pt x="2" y="136"/>
                </a:lnTo>
                <a:lnTo>
                  <a:pt x="2" y="129"/>
                </a:lnTo>
                <a:lnTo>
                  <a:pt x="2" y="128"/>
                </a:lnTo>
                <a:lnTo>
                  <a:pt x="2" y="126"/>
                </a:lnTo>
                <a:lnTo>
                  <a:pt x="2" y="124"/>
                </a:lnTo>
                <a:lnTo>
                  <a:pt x="2" y="112"/>
                </a:lnTo>
                <a:lnTo>
                  <a:pt x="2" y="102"/>
                </a:lnTo>
                <a:lnTo>
                  <a:pt x="2" y="97"/>
                </a:lnTo>
                <a:lnTo>
                  <a:pt x="2" y="92"/>
                </a:lnTo>
                <a:lnTo>
                  <a:pt x="2" y="83"/>
                </a:lnTo>
                <a:lnTo>
                  <a:pt x="2" y="81"/>
                </a:lnTo>
                <a:lnTo>
                  <a:pt x="2" y="74"/>
                </a:lnTo>
                <a:lnTo>
                  <a:pt x="2" y="69"/>
                </a:lnTo>
                <a:lnTo>
                  <a:pt x="2" y="67"/>
                </a:lnTo>
                <a:lnTo>
                  <a:pt x="2" y="66"/>
                </a:lnTo>
                <a:lnTo>
                  <a:pt x="2" y="62"/>
                </a:lnTo>
                <a:lnTo>
                  <a:pt x="2" y="57"/>
                </a:lnTo>
                <a:lnTo>
                  <a:pt x="2" y="55"/>
                </a:lnTo>
                <a:lnTo>
                  <a:pt x="2" y="50"/>
                </a:lnTo>
                <a:lnTo>
                  <a:pt x="2" y="49"/>
                </a:lnTo>
                <a:lnTo>
                  <a:pt x="2" y="47"/>
                </a:lnTo>
                <a:lnTo>
                  <a:pt x="2" y="45"/>
                </a:lnTo>
                <a:lnTo>
                  <a:pt x="2" y="42"/>
                </a:lnTo>
                <a:lnTo>
                  <a:pt x="2" y="37"/>
                </a:lnTo>
                <a:lnTo>
                  <a:pt x="2" y="37"/>
                </a:lnTo>
                <a:lnTo>
                  <a:pt x="2" y="35"/>
                </a:lnTo>
                <a:lnTo>
                  <a:pt x="2" y="31"/>
                </a:lnTo>
                <a:lnTo>
                  <a:pt x="2" y="28"/>
                </a:lnTo>
                <a:lnTo>
                  <a:pt x="2" y="23"/>
                </a:lnTo>
                <a:lnTo>
                  <a:pt x="2" y="12"/>
                </a:lnTo>
                <a:lnTo>
                  <a:pt x="4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7" name="Freeform 155"/>
          <p:cNvSpPr>
            <a:spLocks/>
          </p:cNvSpPr>
          <p:nvPr/>
        </p:nvSpPr>
        <p:spPr bwMode="auto">
          <a:xfrm>
            <a:off x="2079626" y="2705100"/>
            <a:ext cx="466725" cy="434975"/>
          </a:xfrm>
          <a:custGeom>
            <a:avLst/>
            <a:gdLst/>
            <a:ahLst/>
            <a:cxnLst>
              <a:cxn ang="0">
                <a:pos x="22" y="3"/>
              </a:cxn>
              <a:cxn ang="0">
                <a:pos x="46" y="3"/>
              </a:cxn>
              <a:cxn ang="0">
                <a:pos x="65" y="3"/>
              </a:cxn>
              <a:cxn ang="0">
                <a:pos x="84" y="3"/>
              </a:cxn>
              <a:cxn ang="0">
                <a:pos x="112" y="3"/>
              </a:cxn>
              <a:cxn ang="0">
                <a:pos x="132" y="2"/>
              </a:cxn>
              <a:cxn ang="0">
                <a:pos x="153" y="2"/>
              </a:cxn>
              <a:cxn ang="0">
                <a:pos x="177" y="2"/>
              </a:cxn>
              <a:cxn ang="0">
                <a:pos x="210" y="2"/>
              </a:cxn>
              <a:cxn ang="0">
                <a:pos x="236" y="9"/>
              </a:cxn>
              <a:cxn ang="0">
                <a:pos x="236" y="36"/>
              </a:cxn>
              <a:cxn ang="0">
                <a:pos x="234" y="71"/>
              </a:cxn>
              <a:cxn ang="0">
                <a:pos x="234" y="95"/>
              </a:cxn>
              <a:cxn ang="0">
                <a:pos x="234" y="119"/>
              </a:cxn>
              <a:cxn ang="0">
                <a:pos x="234" y="146"/>
              </a:cxn>
              <a:cxn ang="0">
                <a:pos x="234" y="176"/>
              </a:cxn>
              <a:cxn ang="0">
                <a:pos x="232" y="203"/>
              </a:cxn>
              <a:cxn ang="0">
                <a:pos x="256" y="203"/>
              </a:cxn>
              <a:cxn ang="0">
                <a:pos x="272" y="203"/>
              </a:cxn>
              <a:cxn ang="0">
                <a:pos x="291" y="206"/>
              </a:cxn>
              <a:cxn ang="0">
                <a:pos x="289" y="208"/>
              </a:cxn>
              <a:cxn ang="0">
                <a:pos x="287" y="212"/>
              </a:cxn>
              <a:cxn ang="0">
                <a:pos x="284" y="215"/>
              </a:cxn>
              <a:cxn ang="0">
                <a:pos x="280" y="219"/>
              </a:cxn>
              <a:cxn ang="0">
                <a:pos x="284" y="220"/>
              </a:cxn>
              <a:cxn ang="0">
                <a:pos x="284" y="224"/>
              </a:cxn>
              <a:cxn ang="0">
                <a:pos x="282" y="229"/>
              </a:cxn>
              <a:cxn ang="0">
                <a:pos x="282" y="234"/>
              </a:cxn>
              <a:cxn ang="0">
                <a:pos x="287" y="241"/>
              </a:cxn>
              <a:cxn ang="0">
                <a:pos x="284" y="243"/>
              </a:cxn>
              <a:cxn ang="0">
                <a:pos x="280" y="243"/>
              </a:cxn>
              <a:cxn ang="0">
                <a:pos x="285" y="248"/>
              </a:cxn>
              <a:cxn ang="0">
                <a:pos x="287" y="255"/>
              </a:cxn>
              <a:cxn ang="0">
                <a:pos x="292" y="260"/>
              </a:cxn>
              <a:cxn ang="0">
                <a:pos x="292" y="267"/>
              </a:cxn>
              <a:cxn ang="0">
                <a:pos x="287" y="267"/>
              </a:cxn>
              <a:cxn ang="0">
                <a:pos x="285" y="270"/>
              </a:cxn>
              <a:cxn ang="0">
                <a:pos x="273" y="270"/>
              </a:cxn>
              <a:cxn ang="0">
                <a:pos x="251" y="270"/>
              </a:cxn>
              <a:cxn ang="0">
                <a:pos x="227" y="272"/>
              </a:cxn>
              <a:cxn ang="0">
                <a:pos x="210" y="272"/>
              </a:cxn>
              <a:cxn ang="0">
                <a:pos x="182" y="272"/>
              </a:cxn>
              <a:cxn ang="0">
                <a:pos x="155" y="272"/>
              </a:cxn>
              <a:cxn ang="0">
                <a:pos x="132" y="272"/>
              </a:cxn>
              <a:cxn ang="0">
                <a:pos x="110" y="272"/>
              </a:cxn>
              <a:cxn ang="0">
                <a:pos x="89" y="272"/>
              </a:cxn>
              <a:cxn ang="0">
                <a:pos x="67" y="274"/>
              </a:cxn>
              <a:cxn ang="0">
                <a:pos x="46" y="274"/>
              </a:cxn>
              <a:cxn ang="0">
                <a:pos x="21" y="274"/>
              </a:cxn>
              <a:cxn ang="0">
                <a:pos x="0" y="272"/>
              </a:cxn>
              <a:cxn ang="0">
                <a:pos x="0" y="243"/>
              </a:cxn>
              <a:cxn ang="0">
                <a:pos x="0" y="219"/>
              </a:cxn>
              <a:cxn ang="0">
                <a:pos x="0" y="201"/>
              </a:cxn>
              <a:cxn ang="0">
                <a:pos x="0" y="177"/>
              </a:cxn>
              <a:cxn ang="0">
                <a:pos x="0" y="162"/>
              </a:cxn>
              <a:cxn ang="0">
                <a:pos x="0" y="145"/>
              </a:cxn>
              <a:cxn ang="0">
                <a:pos x="0" y="133"/>
              </a:cxn>
              <a:cxn ang="0">
                <a:pos x="0" y="114"/>
              </a:cxn>
              <a:cxn ang="0">
                <a:pos x="0" y="84"/>
              </a:cxn>
              <a:cxn ang="0">
                <a:pos x="0" y="62"/>
              </a:cxn>
              <a:cxn ang="0">
                <a:pos x="0" y="33"/>
              </a:cxn>
              <a:cxn ang="0">
                <a:pos x="0" y="21"/>
              </a:cxn>
            </a:cxnLst>
            <a:rect l="0" t="0" r="r" b="b"/>
            <a:pathLst>
              <a:path w="294" h="274">
                <a:moveTo>
                  <a:pt x="0" y="3"/>
                </a:moveTo>
                <a:lnTo>
                  <a:pt x="5" y="3"/>
                </a:lnTo>
                <a:lnTo>
                  <a:pt x="10" y="3"/>
                </a:lnTo>
                <a:lnTo>
                  <a:pt x="12" y="3"/>
                </a:lnTo>
                <a:lnTo>
                  <a:pt x="14" y="3"/>
                </a:lnTo>
                <a:lnTo>
                  <a:pt x="22" y="3"/>
                </a:lnTo>
                <a:lnTo>
                  <a:pt x="24" y="3"/>
                </a:lnTo>
                <a:lnTo>
                  <a:pt x="26" y="3"/>
                </a:lnTo>
                <a:lnTo>
                  <a:pt x="31" y="3"/>
                </a:lnTo>
                <a:lnTo>
                  <a:pt x="34" y="3"/>
                </a:lnTo>
                <a:lnTo>
                  <a:pt x="39" y="3"/>
                </a:lnTo>
                <a:lnTo>
                  <a:pt x="46" y="3"/>
                </a:lnTo>
                <a:lnTo>
                  <a:pt x="46" y="3"/>
                </a:lnTo>
                <a:lnTo>
                  <a:pt x="51" y="3"/>
                </a:lnTo>
                <a:lnTo>
                  <a:pt x="53" y="3"/>
                </a:lnTo>
                <a:lnTo>
                  <a:pt x="60" y="3"/>
                </a:lnTo>
                <a:lnTo>
                  <a:pt x="62" y="3"/>
                </a:lnTo>
                <a:lnTo>
                  <a:pt x="65" y="3"/>
                </a:lnTo>
                <a:lnTo>
                  <a:pt x="70" y="3"/>
                </a:lnTo>
                <a:lnTo>
                  <a:pt x="74" y="3"/>
                </a:lnTo>
                <a:lnTo>
                  <a:pt x="76" y="3"/>
                </a:lnTo>
                <a:lnTo>
                  <a:pt x="79" y="3"/>
                </a:lnTo>
                <a:lnTo>
                  <a:pt x="81" y="3"/>
                </a:lnTo>
                <a:lnTo>
                  <a:pt x="84" y="3"/>
                </a:lnTo>
                <a:lnTo>
                  <a:pt x="86" y="3"/>
                </a:lnTo>
                <a:lnTo>
                  <a:pt x="88" y="3"/>
                </a:lnTo>
                <a:lnTo>
                  <a:pt x="89" y="3"/>
                </a:lnTo>
                <a:lnTo>
                  <a:pt x="107" y="3"/>
                </a:lnTo>
                <a:lnTo>
                  <a:pt x="110" y="3"/>
                </a:lnTo>
                <a:lnTo>
                  <a:pt x="112" y="3"/>
                </a:lnTo>
                <a:lnTo>
                  <a:pt x="113" y="3"/>
                </a:lnTo>
                <a:lnTo>
                  <a:pt x="119" y="3"/>
                </a:lnTo>
                <a:lnTo>
                  <a:pt x="120" y="3"/>
                </a:lnTo>
                <a:lnTo>
                  <a:pt x="124" y="2"/>
                </a:lnTo>
                <a:lnTo>
                  <a:pt x="129" y="2"/>
                </a:lnTo>
                <a:lnTo>
                  <a:pt x="132" y="2"/>
                </a:lnTo>
                <a:lnTo>
                  <a:pt x="136" y="2"/>
                </a:lnTo>
                <a:lnTo>
                  <a:pt x="136" y="2"/>
                </a:lnTo>
                <a:lnTo>
                  <a:pt x="141" y="2"/>
                </a:lnTo>
                <a:lnTo>
                  <a:pt x="146" y="2"/>
                </a:lnTo>
                <a:lnTo>
                  <a:pt x="151" y="2"/>
                </a:lnTo>
                <a:lnTo>
                  <a:pt x="153" y="2"/>
                </a:lnTo>
                <a:lnTo>
                  <a:pt x="156" y="2"/>
                </a:lnTo>
                <a:lnTo>
                  <a:pt x="163" y="2"/>
                </a:lnTo>
                <a:lnTo>
                  <a:pt x="165" y="2"/>
                </a:lnTo>
                <a:lnTo>
                  <a:pt x="168" y="2"/>
                </a:lnTo>
                <a:lnTo>
                  <a:pt x="174" y="2"/>
                </a:lnTo>
                <a:lnTo>
                  <a:pt x="177" y="2"/>
                </a:lnTo>
                <a:lnTo>
                  <a:pt x="180" y="2"/>
                </a:lnTo>
                <a:lnTo>
                  <a:pt x="182" y="2"/>
                </a:lnTo>
                <a:lnTo>
                  <a:pt x="186" y="2"/>
                </a:lnTo>
                <a:lnTo>
                  <a:pt x="193" y="2"/>
                </a:lnTo>
                <a:lnTo>
                  <a:pt x="201" y="2"/>
                </a:lnTo>
                <a:lnTo>
                  <a:pt x="210" y="2"/>
                </a:lnTo>
                <a:lnTo>
                  <a:pt x="213" y="0"/>
                </a:lnTo>
                <a:lnTo>
                  <a:pt x="225" y="0"/>
                </a:lnTo>
                <a:lnTo>
                  <a:pt x="227" y="0"/>
                </a:lnTo>
                <a:lnTo>
                  <a:pt x="230" y="0"/>
                </a:lnTo>
                <a:lnTo>
                  <a:pt x="236" y="0"/>
                </a:lnTo>
                <a:lnTo>
                  <a:pt x="236" y="9"/>
                </a:lnTo>
                <a:lnTo>
                  <a:pt x="236" y="12"/>
                </a:lnTo>
                <a:lnTo>
                  <a:pt x="236" y="19"/>
                </a:lnTo>
                <a:lnTo>
                  <a:pt x="236" y="22"/>
                </a:lnTo>
                <a:lnTo>
                  <a:pt x="236" y="31"/>
                </a:lnTo>
                <a:lnTo>
                  <a:pt x="236" y="33"/>
                </a:lnTo>
                <a:lnTo>
                  <a:pt x="236" y="36"/>
                </a:lnTo>
                <a:lnTo>
                  <a:pt x="236" y="40"/>
                </a:lnTo>
                <a:lnTo>
                  <a:pt x="236" y="45"/>
                </a:lnTo>
                <a:lnTo>
                  <a:pt x="236" y="50"/>
                </a:lnTo>
                <a:lnTo>
                  <a:pt x="236" y="67"/>
                </a:lnTo>
                <a:lnTo>
                  <a:pt x="234" y="67"/>
                </a:lnTo>
                <a:lnTo>
                  <a:pt x="234" y="71"/>
                </a:lnTo>
                <a:lnTo>
                  <a:pt x="234" y="76"/>
                </a:lnTo>
                <a:lnTo>
                  <a:pt x="234" y="79"/>
                </a:lnTo>
                <a:lnTo>
                  <a:pt x="234" y="81"/>
                </a:lnTo>
                <a:lnTo>
                  <a:pt x="234" y="86"/>
                </a:lnTo>
                <a:lnTo>
                  <a:pt x="234" y="90"/>
                </a:lnTo>
                <a:lnTo>
                  <a:pt x="234" y="95"/>
                </a:lnTo>
                <a:lnTo>
                  <a:pt x="234" y="100"/>
                </a:lnTo>
                <a:lnTo>
                  <a:pt x="234" y="108"/>
                </a:lnTo>
                <a:lnTo>
                  <a:pt x="234" y="108"/>
                </a:lnTo>
                <a:lnTo>
                  <a:pt x="234" y="112"/>
                </a:lnTo>
                <a:lnTo>
                  <a:pt x="234" y="117"/>
                </a:lnTo>
                <a:lnTo>
                  <a:pt x="234" y="119"/>
                </a:lnTo>
                <a:lnTo>
                  <a:pt x="234" y="122"/>
                </a:lnTo>
                <a:lnTo>
                  <a:pt x="234" y="124"/>
                </a:lnTo>
                <a:lnTo>
                  <a:pt x="234" y="134"/>
                </a:lnTo>
                <a:lnTo>
                  <a:pt x="234" y="139"/>
                </a:lnTo>
                <a:lnTo>
                  <a:pt x="234" y="143"/>
                </a:lnTo>
                <a:lnTo>
                  <a:pt x="234" y="146"/>
                </a:lnTo>
                <a:lnTo>
                  <a:pt x="234" y="150"/>
                </a:lnTo>
                <a:lnTo>
                  <a:pt x="234" y="158"/>
                </a:lnTo>
                <a:lnTo>
                  <a:pt x="234" y="169"/>
                </a:lnTo>
                <a:lnTo>
                  <a:pt x="234" y="169"/>
                </a:lnTo>
                <a:lnTo>
                  <a:pt x="234" y="170"/>
                </a:lnTo>
                <a:lnTo>
                  <a:pt x="234" y="176"/>
                </a:lnTo>
                <a:lnTo>
                  <a:pt x="234" y="181"/>
                </a:lnTo>
                <a:lnTo>
                  <a:pt x="234" y="182"/>
                </a:lnTo>
                <a:lnTo>
                  <a:pt x="234" y="184"/>
                </a:lnTo>
                <a:lnTo>
                  <a:pt x="234" y="189"/>
                </a:lnTo>
                <a:lnTo>
                  <a:pt x="234" y="193"/>
                </a:lnTo>
                <a:lnTo>
                  <a:pt x="232" y="203"/>
                </a:lnTo>
                <a:lnTo>
                  <a:pt x="234" y="203"/>
                </a:lnTo>
                <a:lnTo>
                  <a:pt x="236" y="203"/>
                </a:lnTo>
                <a:lnTo>
                  <a:pt x="242" y="203"/>
                </a:lnTo>
                <a:lnTo>
                  <a:pt x="244" y="203"/>
                </a:lnTo>
                <a:lnTo>
                  <a:pt x="254" y="203"/>
                </a:lnTo>
                <a:lnTo>
                  <a:pt x="256" y="203"/>
                </a:lnTo>
                <a:lnTo>
                  <a:pt x="258" y="203"/>
                </a:lnTo>
                <a:lnTo>
                  <a:pt x="258" y="203"/>
                </a:lnTo>
                <a:lnTo>
                  <a:pt x="265" y="203"/>
                </a:lnTo>
                <a:lnTo>
                  <a:pt x="266" y="203"/>
                </a:lnTo>
                <a:lnTo>
                  <a:pt x="268" y="203"/>
                </a:lnTo>
                <a:lnTo>
                  <a:pt x="272" y="203"/>
                </a:lnTo>
                <a:lnTo>
                  <a:pt x="279" y="203"/>
                </a:lnTo>
                <a:lnTo>
                  <a:pt x="284" y="203"/>
                </a:lnTo>
                <a:lnTo>
                  <a:pt x="285" y="203"/>
                </a:lnTo>
                <a:lnTo>
                  <a:pt x="291" y="203"/>
                </a:lnTo>
                <a:lnTo>
                  <a:pt x="291" y="205"/>
                </a:lnTo>
                <a:lnTo>
                  <a:pt x="291" y="206"/>
                </a:lnTo>
                <a:lnTo>
                  <a:pt x="292" y="206"/>
                </a:lnTo>
                <a:lnTo>
                  <a:pt x="292" y="205"/>
                </a:lnTo>
                <a:lnTo>
                  <a:pt x="292" y="206"/>
                </a:lnTo>
                <a:lnTo>
                  <a:pt x="292" y="208"/>
                </a:lnTo>
                <a:lnTo>
                  <a:pt x="291" y="208"/>
                </a:lnTo>
                <a:lnTo>
                  <a:pt x="289" y="208"/>
                </a:lnTo>
                <a:lnTo>
                  <a:pt x="289" y="210"/>
                </a:lnTo>
                <a:lnTo>
                  <a:pt x="289" y="208"/>
                </a:lnTo>
                <a:lnTo>
                  <a:pt x="287" y="208"/>
                </a:lnTo>
                <a:lnTo>
                  <a:pt x="287" y="210"/>
                </a:lnTo>
                <a:lnTo>
                  <a:pt x="287" y="212"/>
                </a:lnTo>
                <a:lnTo>
                  <a:pt x="287" y="212"/>
                </a:lnTo>
                <a:lnTo>
                  <a:pt x="287" y="213"/>
                </a:lnTo>
                <a:lnTo>
                  <a:pt x="287" y="212"/>
                </a:lnTo>
                <a:lnTo>
                  <a:pt x="287" y="213"/>
                </a:lnTo>
                <a:lnTo>
                  <a:pt x="285" y="213"/>
                </a:lnTo>
                <a:lnTo>
                  <a:pt x="284" y="215"/>
                </a:lnTo>
                <a:lnTo>
                  <a:pt x="284" y="215"/>
                </a:lnTo>
                <a:lnTo>
                  <a:pt x="282" y="215"/>
                </a:lnTo>
                <a:lnTo>
                  <a:pt x="282" y="217"/>
                </a:lnTo>
                <a:lnTo>
                  <a:pt x="280" y="217"/>
                </a:lnTo>
                <a:lnTo>
                  <a:pt x="280" y="219"/>
                </a:lnTo>
                <a:lnTo>
                  <a:pt x="282" y="219"/>
                </a:lnTo>
                <a:lnTo>
                  <a:pt x="280" y="219"/>
                </a:lnTo>
                <a:lnTo>
                  <a:pt x="279" y="217"/>
                </a:lnTo>
                <a:lnTo>
                  <a:pt x="279" y="219"/>
                </a:lnTo>
                <a:lnTo>
                  <a:pt x="280" y="219"/>
                </a:lnTo>
                <a:lnTo>
                  <a:pt x="282" y="219"/>
                </a:lnTo>
                <a:lnTo>
                  <a:pt x="282" y="220"/>
                </a:lnTo>
                <a:lnTo>
                  <a:pt x="284" y="220"/>
                </a:lnTo>
                <a:lnTo>
                  <a:pt x="284" y="222"/>
                </a:lnTo>
                <a:lnTo>
                  <a:pt x="282" y="222"/>
                </a:lnTo>
                <a:lnTo>
                  <a:pt x="282" y="220"/>
                </a:lnTo>
                <a:lnTo>
                  <a:pt x="282" y="222"/>
                </a:lnTo>
                <a:lnTo>
                  <a:pt x="284" y="222"/>
                </a:lnTo>
                <a:lnTo>
                  <a:pt x="284" y="224"/>
                </a:lnTo>
                <a:lnTo>
                  <a:pt x="282" y="224"/>
                </a:lnTo>
                <a:lnTo>
                  <a:pt x="282" y="225"/>
                </a:lnTo>
                <a:lnTo>
                  <a:pt x="280" y="225"/>
                </a:lnTo>
                <a:lnTo>
                  <a:pt x="280" y="227"/>
                </a:lnTo>
                <a:lnTo>
                  <a:pt x="282" y="227"/>
                </a:lnTo>
                <a:lnTo>
                  <a:pt x="282" y="229"/>
                </a:lnTo>
                <a:lnTo>
                  <a:pt x="282" y="229"/>
                </a:lnTo>
                <a:lnTo>
                  <a:pt x="280" y="229"/>
                </a:lnTo>
                <a:lnTo>
                  <a:pt x="280" y="231"/>
                </a:lnTo>
                <a:lnTo>
                  <a:pt x="280" y="232"/>
                </a:lnTo>
                <a:lnTo>
                  <a:pt x="280" y="234"/>
                </a:lnTo>
                <a:lnTo>
                  <a:pt x="282" y="234"/>
                </a:lnTo>
                <a:lnTo>
                  <a:pt x="282" y="236"/>
                </a:lnTo>
                <a:lnTo>
                  <a:pt x="284" y="236"/>
                </a:lnTo>
                <a:lnTo>
                  <a:pt x="284" y="237"/>
                </a:lnTo>
                <a:lnTo>
                  <a:pt x="285" y="237"/>
                </a:lnTo>
                <a:lnTo>
                  <a:pt x="287" y="239"/>
                </a:lnTo>
                <a:lnTo>
                  <a:pt x="287" y="241"/>
                </a:lnTo>
                <a:lnTo>
                  <a:pt x="287" y="241"/>
                </a:lnTo>
                <a:lnTo>
                  <a:pt x="287" y="243"/>
                </a:lnTo>
                <a:lnTo>
                  <a:pt x="287" y="243"/>
                </a:lnTo>
                <a:lnTo>
                  <a:pt x="285" y="244"/>
                </a:lnTo>
                <a:lnTo>
                  <a:pt x="285" y="243"/>
                </a:lnTo>
                <a:lnTo>
                  <a:pt x="284" y="243"/>
                </a:lnTo>
                <a:lnTo>
                  <a:pt x="284" y="241"/>
                </a:lnTo>
                <a:lnTo>
                  <a:pt x="282" y="241"/>
                </a:lnTo>
                <a:lnTo>
                  <a:pt x="282" y="239"/>
                </a:lnTo>
                <a:lnTo>
                  <a:pt x="280" y="239"/>
                </a:lnTo>
                <a:lnTo>
                  <a:pt x="280" y="241"/>
                </a:lnTo>
                <a:lnTo>
                  <a:pt x="280" y="243"/>
                </a:lnTo>
                <a:lnTo>
                  <a:pt x="282" y="243"/>
                </a:lnTo>
                <a:lnTo>
                  <a:pt x="282" y="244"/>
                </a:lnTo>
                <a:lnTo>
                  <a:pt x="282" y="244"/>
                </a:lnTo>
                <a:lnTo>
                  <a:pt x="284" y="244"/>
                </a:lnTo>
                <a:lnTo>
                  <a:pt x="284" y="246"/>
                </a:lnTo>
                <a:lnTo>
                  <a:pt x="285" y="248"/>
                </a:lnTo>
                <a:lnTo>
                  <a:pt x="285" y="250"/>
                </a:lnTo>
                <a:lnTo>
                  <a:pt x="287" y="250"/>
                </a:lnTo>
                <a:lnTo>
                  <a:pt x="287" y="251"/>
                </a:lnTo>
                <a:lnTo>
                  <a:pt x="287" y="251"/>
                </a:lnTo>
                <a:lnTo>
                  <a:pt x="287" y="253"/>
                </a:lnTo>
                <a:lnTo>
                  <a:pt x="287" y="255"/>
                </a:lnTo>
                <a:lnTo>
                  <a:pt x="289" y="255"/>
                </a:lnTo>
                <a:lnTo>
                  <a:pt x="289" y="256"/>
                </a:lnTo>
                <a:lnTo>
                  <a:pt x="289" y="258"/>
                </a:lnTo>
                <a:lnTo>
                  <a:pt x="291" y="258"/>
                </a:lnTo>
                <a:lnTo>
                  <a:pt x="291" y="260"/>
                </a:lnTo>
                <a:lnTo>
                  <a:pt x="292" y="260"/>
                </a:lnTo>
                <a:lnTo>
                  <a:pt x="294" y="260"/>
                </a:lnTo>
                <a:lnTo>
                  <a:pt x="294" y="260"/>
                </a:lnTo>
                <a:lnTo>
                  <a:pt x="294" y="262"/>
                </a:lnTo>
                <a:lnTo>
                  <a:pt x="294" y="263"/>
                </a:lnTo>
                <a:lnTo>
                  <a:pt x="294" y="265"/>
                </a:lnTo>
                <a:lnTo>
                  <a:pt x="292" y="267"/>
                </a:lnTo>
                <a:lnTo>
                  <a:pt x="291" y="267"/>
                </a:lnTo>
                <a:lnTo>
                  <a:pt x="291" y="268"/>
                </a:lnTo>
                <a:lnTo>
                  <a:pt x="289" y="268"/>
                </a:lnTo>
                <a:lnTo>
                  <a:pt x="289" y="267"/>
                </a:lnTo>
                <a:lnTo>
                  <a:pt x="287" y="267"/>
                </a:lnTo>
                <a:lnTo>
                  <a:pt x="287" y="267"/>
                </a:lnTo>
                <a:lnTo>
                  <a:pt x="285" y="265"/>
                </a:lnTo>
                <a:lnTo>
                  <a:pt x="284" y="265"/>
                </a:lnTo>
                <a:lnTo>
                  <a:pt x="284" y="267"/>
                </a:lnTo>
                <a:lnTo>
                  <a:pt x="284" y="268"/>
                </a:lnTo>
                <a:lnTo>
                  <a:pt x="284" y="270"/>
                </a:lnTo>
                <a:lnTo>
                  <a:pt x="285" y="270"/>
                </a:lnTo>
                <a:lnTo>
                  <a:pt x="285" y="272"/>
                </a:lnTo>
                <a:lnTo>
                  <a:pt x="284" y="272"/>
                </a:lnTo>
                <a:lnTo>
                  <a:pt x="282" y="272"/>
                </a:lnTo>
                <a:lnTo>
                  <a:pt x="277" y="270"/>
                </a:lnTo>
                <a:lnTo>
                  <a:pt x="275" y="270"/>
                </a:lnTo>
                <a:lnTo>
                  <a:pt x="273" y="270"/>
                </a:lnTo>
                <a:lnTo>
                  <a:pt x="265" y="270"/>
                </a:lnTo>
                <a:lnTo>
                  <a:pt x="260" y="270"/>
                </a:lnTo>
                <a:lnTo>
                  <a:pt x="258" y="270"/>
                </a:lnTo>
                <a:lnTo>
                  <a:pt x="258" y="270"/>
                </a:lnTo>
                <a:lnTo>
                  <a:pt x="254" y="270"/>
                </a:lnTo>
                <a:lnTo>
                  <a:pt x="251" y="270"/>
                </a:lnTo>
                <a:lnTo>
                  <a:pt x="244" y="272"/>
                </a:lnTo>
                <a:lnTo>
                  <a:pt x="242" y="272"/>
                </a:lnTo>
                <a:lnTo>
                  <a:pt x="242" y="272"/>
                </a:lnTo>
                <a:lnTo>
                  <a:pt x="232" y="272"/>
                </a:lnTo>
                <a:lnTo>
                  <a:pt x="227" y="272"/>
                </a:lnTo>
                <a:lnTo>
                  <a:pt x="227" y="272"/>
                </a:lnTo>
                <a:lnTo>
                  <a:pt x="225" y="272"/>
                </a:lnTo>
                <a:lnTo>
                  <a:pt x="222" y="272"/>
                </a:lnTo>
                <a:lnTo>
                  <a:pt x="220" y="272"/>
                </a:lnTo>
                <a:lnTo>
                  <a:pt x="217" y="272"/>
                </a:lnTo>
                <a:lnTo>
                  <a:pt x="213" y="272"/>
                </a:lnTo>
                <a:lnTo>
                  <a:pt x="210" y="272"/>
                </a:lnTo>
                <a:lnTo>
                  <a:pt x="206" y="272"/>
                </a:lnTo>
                <a:lnTo>
                  <a:pt x="199" y="272"/>
                </a:lnTo>
                <a:lnTo>
                  <a:pt x="198" y="272"/>
                </a:lnTo>
                <a:lnTo>
                  <a:pt x="198" y="272"/>
                </a:lnTo>
                <a:lnTo>
                  <a:pt x="187" y="272"/>
                </a:lnTo>
                <a:lnTo>
                  <a:pt x="182" y="272"/>
                </a:lnTo>
                <a:lnTo>
                  <a:pt x="177" y="272"/>
                </a:lnTo>
                <a:lnTo>
                  <a:pt x="170" y="272"/>
                </a:lnTo>
                <a:lnTo>
                  <a:pt x="167" y="272"/>
                </a:lnTo>
                <a:lnTo>
                  <a:pt x="167" y="272"/>
                </a:lnTo>
                <a:lnTo>
                  <a:pt x="163" y="272"/>
                </a:lnTo>
                <a:lnTo>
                  <a:pt x="155" y="272"/>
                </a:lnTo>
                <a:lnTo>
                  <a:pt x="153" y="272"/>
                </a:lnTo>
                <a:lnTo>
                  <a:pt x="151" y="272"/>
                </a:lnTo>
                <a:lnTo>
                  <a:pt x="151" y="272"/>
                </a:lnTo>
                <a:lnTo>
                  <a:pt x="150" y="272"/>
                </a:lnTo>
                <a:lnTo>
                  <a:pt x="143" y="272"/>
                </a:lnTo>
                <a:lnTo>
                  <a:pt x="132" y="272"/>
                </a:lnTo>
                <a:lnTo>
                  <a:pt x="129" y="272"/>
                </a:lnTo>
                <a:lnTo>
                  <a:pt x="125" y="272"/>
                </a:lnTo>
                <a:lnTo>
                  <a:pt x="122" y="272"/>
                </a:lnTo>
                <a:lnTo>
                  <a:pt x="119" y="272"/>
                </a:lnTo>
                <a:lnTo>
                  <a:pt x="115" y="272"/>
                </a:lnTo>
                <a:lnTo>
                  <a:pt x="110" y="272"/>
                </a:lnTo>
                <a:lnTo>
                  <a:pt x="107" y="272"/>
                </a:lnTo>
                <a:lnTo>
                  <a:pt x="103" y="272"/>
                </a:lnTo>
                <a:lnTo>
                  <a:pt x="100" y="272"/>
                </a:lnTo>
                <a:lnTo>
                  <a:pt x="98" y="272"/>
                </a:lnTo>
                <a:lnTo>
                  <a:pt x="93" y="272"/>
                </a:lnTo>
                <a:lnTo>
                  <a:pt x="89" y="272"/>
                </a:lnTo>
                <a:lnTo>
                  <a:pt x="88" y="272"/>
                </a:lnTo>
                <a:lnTo>
                  <a:pt x="84" y="272"/>
                </a:lnTo>
                <a:lnTo>
                  <a:pt x="82" y="272"/>
                </a:lnTo>
                <a:lnTo>
                  <a:pt x="77" y="272"/>
                </a:lnTo>
                <a:lnTo>
                  <a:pt x="70" y="274"/>
                </a:lnTo>
                <a:lnTo>
                  <a:pt x="67" y="274"/>
                </a:lnTo>
                <a:lnTo>
                  <a:pt x="65" y="274"/>
                </a:lnTo>
                <a:lnTo>
                  <a:pt x="64" y="274"/>
                </a:lnTo>
                <a:lnTo>
                  <a:pt x="60" y="274"/>
                </a:lnTo>
                <a:lnTo>
                  <a:pt x="50" y="274"/>
                </a:lnTo>
                <a:lnTo>
                  <a:pt x="48" y="274"/>
                </a:lnTo>
                <a:lnTo>
                  <a:pt x="46" y="274"/>
                </a:lnTo>
                <a:lnTo>
                  <a:pt x="43" y="274"/>
                </a:lnTo>
                <a:lnTo>
                  <a:pt x="41" y="274"/>
                </a:lnTo>
                <a:lnTo>
                  <a:pt x="31" y="274"/>
                </a:lnTo>
                <a:lnTo>
                  <a:pt x="26" y="274"/>
                </a:lnTo>
                <a:lnTo>
                  <a:pt x="24" y="274"/>
                </a:lnTo>
                <a:lnTo>
                  <a:pt x="21" y="274"/>
                </a:lnTo>
                <a:lnTo>
                  <a:pt x="19" y="274"/>
                </a:lnTo>
                <a:lnTo>
                  <a:pt x="15" y="274"/>
                </a:lnTo>
                <a:lnTo>
                  <a:pt x="10" y="274"/>
                </a:lnTo>
                <a:lnTo>
                  <a:pt x="3" y="274"/>
                </a:lnTo>
                <a:lnTo>
                  <a:pt x="0" y="274"/>
                </a:lnTo>
                <a:lnTo>
                  <a:pt x="0" y="272"/>
                </a:lnTo>
                <a:lnTo>
                  <a:pt x="0" y="267"/>
                </a:lnTo>
                <a:lnTo>
                  <a:pt x="0" y="262"/>
                </a:lnTo>
                <a:lnTo>
                  <a:pt x="0" y="260"/>
                </a:lnTo>
                <a:lnTo>
                  <a:pt x="0" y="256"/>
                </a:lnTo>
                <a:lnTo>
                  <a:pt x="0" y="250"/>
                </a:lnTo>
                <a:lnTo>
                  <a:pt x="0" y="243"/>
                </a:lnTo>
                <a:lnTo>
                  <a:pt x="0" y="239"/>
                </a:lnTo>
                <a:lnTo>
                  <a:pt x="0" y="236"/>
                </a:lnTo>
                <a:lnTo>
                  <a:pt x="0" y="231"/>
                </a:lnTo>
                <a:lnTo>
                  <a:pt x="0" y="229"/>
                </a:lnTo>
                <a:lnTo>
                  <a:pt x="0" y="222"/>
                </a:lnTo>
                <a:lnTo>
                  <a:pt x="0" y="219"/>
                </a:lnTo>
                <a:lnTo>
                  <a:pt x="0" y="215"/>
                </a:lnTo>
                <a:lnTo>
                  <a:pt x="0" y="215"/>
                </a:lnTo>
                <a:lnTo>
                  <a:pt x="0" y="212"/>
                </a:lnTo>
                <a:lnTo>
                  <a:pt x="0" y="206"/>
                </a:lnTo>
                <a:lnTo>
                  <a:pt x="0" y="205"/>
                </a:lnTo>
                <a:lnTo>
                  <a:pt x="0" y="201"/>
                </a:lnTo>
                <a:lnTo>
                  <a:pt x="0" y="200"/>
                </a:lnTo>
                <a:lnTo>
                  <a:pt x="0" y="194"/>
                </a:lnTo>
                <a:lnTo>
                  <a:pt x="0" y="189"/>
                </a:lnTo>
                <a:lnTo>
                  <a:pt x="0" y="188"/>
                </a:lnTo>
                <a:lnTo>
                  <a:pt x="0" y="184"/>
                </a:lnTo>
                <a:lnTo>
                  <a:pt x="0" y="177"/>
                </a:lnTo>
                <a:lnTo>
                  <a:pt x="0" y="176"/>
                </a:lnTo>
                <a:lnTo>
                  <a:pt x="0" y="172"/>
                </a:lnTo>
                <a:lnTo>
                  <a:pt x="0" y="170"/>
                </a:lnTo>
                <a:lnTo>
                  <a:pt x="0" y="167"/>
                </a:lnTo>
                <a:lnTo>
                  <a:pt x="0" y="163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3"/>
                </a:lnTo>
                <a:lnTo>
                  <a:pt x="0" y="150"/>
                </a:lnTo>
                <a:lnTo>
                  <a:pt x="0" y="146"/>
                </a:lnTo>
                <a:lnTo>
                  <a:pt x="0" y="145"/>
                </a:lnTo>
                <a:lnTo>
                  <a:pt x="0" y="141"/>
                </a:lnTo>
                <a:lnTo>
                  <a:pt x="0" y="139"/>
                </a:lnTo>
                <a:lnTo>
                  <a:pt x="0" y="139"/>
                </a:lnTo>
                <a:lnTo>
                  <a:pt x="0" y="136"/>
                </a:lnTo>
                <a:lnTo>
                  <a:pt x="0" y="134"/>
                </a:lnTo>
                <a:lnTo>
                  <a:pt x="0" y="133"/>
                </a:lnTo>
                <a:lnTo>
                  <a:pt x="0" y="131"/>
                </a:lnTo>
                <a:lnTo>
                  <a:pt x="0" y="129"/>
                </a:lnTo>
                <a:lnTo>
                  <a:pt x="0" y="122"/>
                </a:lnTo>
                <a:lnTo>
                  <a:pt x="0" y="120"/>
                </a:lnTo>
                <a:lnTo>
                  <a:pt x="0" y="117"/>
                </a:lnTo>
                <a:lnTo>
                  <a:pt x="0" y="114"/>
                </a:lnTo>
                <a:lnTo>
                  <a:pt x="0" y="108"/>
                </a:lnTo>
                <a:lnTo>
                  <a:pt x="0" y="103"/>
                </a:lnTo>
                <a:lnTo>
                  <a:pt x="0" y="96"/>
                </a:lnTo>
                <a:lnTo>
                  <a:pt x="0" y="91"/>
                </a:lnTo>
                <a:lnTo>
                  <a:pt x="0" y="90"/>
                </a:lnTo>
                <a:lnTo>
                  <a:pt x="0" y="84"/>
                </a:lnTo>
                <a:lnTo>
                  <a:pt x="0" y="79"/>
                </a:lnTo>
                <a:lnTo>
                  <a:pt x="0" y="76"/>
                </a:lnTo>
                <a:lnTo>
                  <a:pt x="0" y="72"/>
                </a:lnTo>
                <a:lnTo>
                  <a:pt x="0" y="69"/>
                </a:lnTo>
                <a:lnTo>
                  <a:pt x="0" y="65"/>
                </a:lnTo>
                <a:lnTo>
                  <a:pt x="0" y="62"/>
                </a:lnTo>
                <a:lnTo>
                  <a:pt x="0" y="60"/>
                </a:lnTo>
                <a:lnTo>
                  <a:pt x="0" y="55"/>
                </a:lnTo>
                <a:lnTo>
                  <a:pt x="0" y="47"/>
                </a:lnTo>
                <a:lnTo>
                  <a:pt x="0" y="36"/>
                </a:lnTo>
                <a:lnTo>
                  <a:pt x="0" y="33"/>
                </a:lnTo>
                <a:lnTo>
                  <a:pt x="0" y="33"/>
                </a:lnTo>
                <a:lnTo>
                  <a:pt x="0" y="31"/>
                </a:lnTo>
                <a:lnTo>
                  <a:pt x="0" y="29"/>
                </a:lnTo>
                <a:lnTo>
                  <a:pt x="0" y="28"/>
                </a:lnTo>
                <a:lnTo>
                  <a:pt x="0" y="26"/>
                </a:lnTo>
                <a:lnTo>
                  <a:pt x="0" y="22"/>
                </a:lnTo>
                <a:lnTo>
                  <a:pt x="0" y="21"/>
                </a:lnTo>
                <a:lnTo>
                  <a:pt x="0" y="19"/>
                </a:lnTo>
                <a:lnTo>
                  <a:pt x="0" y="16"/>
                </a:lnTo>
                <a:lnTo>
                  <a:pt x="0" y="3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6" name="Freeform 144"/>
          <p:cNvSpPr>
            <a:spLocks/>
          </p:cNvSpPr>
          <p:nvPr/>
        </p:nvSpPr>
        <p:spPr bwMode="auto">
          <a:xfrm>
            <a:off x="2447926" y="2193925"/>
            <a:ext cx="481013" cy="431800"/>
          </a:xfrm>
          <a:custGeom>
            <a:avLst/>
            <a:gdLst/>
            <a:ahLst/>
            <a:cxnLst>
              <a:cxn ang="0">
                <a:pos x="303" y="57"/>
              </a:cxn>
              <a:cxn ang="0">
                <a:pos x="303" y="79"/>
              </a:cxn>
              <a:cxn ang="0">
                <a:pos x="303" y="105"/>
              </a:cxn>
              <a:cxn ang="0">
                <a:pos x="303" y="135"/>
              </a:cxn>
              <a:cxn ang="0">
                <a:pos x="303" y="166"/>
              </a:cxn>
              <a:cxn ang="0">
                <a:pos x="303" y="179"/>
              </a:cxn>
              <a:cxn ang="0">
                <a:pos x="303" y="196"/>
              </a:cxn>
              <a:cxn ang="0">
                <a:pos x="303" y="209"/>
              </a:cxn>
              <a:cxn ang="0">
                <a:pos x="303" y="221"/>
              </a:cxn>
              <a:cxn ang="0">
                <a:pos x="303" y="248"/>
              </a:cxn>
              <a:cxn ang="0">
                <a:pos x="303" y="258"/>
              </a:cxn>
              <a:cxn ang="0">
                <a:pos x="296" y="269"/>
              </a:cxn>
              <a:cxn ang="0">
                <a:pos x="277" y="269"/>
              </a:cxn>
              <a:cxn ang="0">
                <a:pos x="249" y="269"/>
              </a:cxn>
              <a:cxn ang="0">
                <a:pos x="236" y="269"/>
              </a:cxn>
              <a:cxn ang="0">
                <a:pos x="217" y="269"/>
              </a:cxn>
              <a:cxn ang="0">
                <a:pos x="208" y="269"/>
              </a:cxn>
              <a:cxn ang="0">
                <a:pos x="191" y="269"/>
              </a:cxn>
              <a:cxn ang="0">
                <a:pos x="177" y="269"/>
              </a:cxn>
              <a:cxn ang="0">
                <a:pos x="162" y="269"/>
              </a:cxn>
              <a:cxn ang="0">
                <a:pos x="145" y="269"/>
              </a:cxn>
              <a:cxn ang="0">
                <a:pos x="129" y="269"/>
              </a:cxn>
              <a:cxn ang="0">
                <a:pos x="122" y="269"/>
              </a:cxn>
              <a:cxn ang="0">
                <a:pos x="115" y="269"/>
              </a:cxn>
              <a:cxn ang="0">
                <a:pos x="103" y="269"/>
              </a:cxn>
              <a:cxn ang="0">
                <a:pos x="79" y="270"/>
              </a:cxn>
              <a:cxn ang="0">
                <a:pos x="69" y="270"/>
              </a:cxn>
              <a:cxn ang="0">
                <a:pos x="57" y="270"/>
              </a:cxn>
              <a:cxn ang="0">
                <a:pos x="48" y="270"/>
              </a:cxn>
              <a:cxn ang="0">
                <a:pos x="26" y="270"/>
              </a:cxn>
              <a:cxn ang="0">
                <a:pos x="10" y="272"/>
              </a:cxn>
              <a:cxn ang="0">
                <a:pos x="0" y="267"/>
              </a:cxn>
              <a:cxn ang="0">
                <a:pos x="2" y="252"/>
              </a:cxn>
              <a:cxn ang="0">
                <a:pos x="2" y="234"/>
              </a:cxn>
              <a:cxn ang="0">
                <a:pos x="2" y="205"/>
              </a:cxn>
              <a:cxn ang="0">
                <a:pos x="2" y="196"/>
              </a:cxn>
              <a:cxn ang="0">
                <a:pos x="2" y="179"/>
              </a:cxn>
              <a:cxn ang="0">
                <a:pos x="2" y="162"/>
              </a:cxn>
              <a:cxn ang="0">
                <a:pos x="2" y="143"/>
              </a:cxn>
              <a:cxn ang="0">
                <a:pos x="2" y="116"/>
              </a:cxn>
              <a:cxn ang="0">
                <a:pos x="2" y="93"/>
              </a:cxn>
              <a:cxn ang="0">
                <a:pos x="2" y="67"/>
              </a:cxn>
              <a:cxn ang="0">
                <a:pos x="2" y="49"/>
              </a:cxn>
              <a:cxn ang="0">
                <a:pos x="2" y="14"/>
              </a:cxn>
              <a:cxn ang="0">
                <a:pos x="17" y="2"/>
              </a:cxn>
              <a:cxn ang="0">
                <a:pos x="33" y="2"/>
              </a:cxn>
              <a:cxn ang="0">
                <a:pos x="55" y="2"/>
              </a:cxn>
              <a:cxn ang="0">
                <a:pos x="71" y="2"/>
              </a:cxn>
              <a:cxn ang="0">
                <a:pos x="84" y="2"/>
              </a:cxn>
              <a:cxn ang="0">
                <a:pos x="107" y="0"/>
              </a:cxn>
              <a:cxn ang="0">
                <a:pos x="115" y="0"/>
              </a:cxn>
              <a:cxn ang="0">
                <a:pos x="145" y="0"/>
              </a:cxn>
              <a:cxn ang="0">
                <a:pos x="165" y="0"/>
              </a:cxn>
              <a:cxn ang="0">
                <a:pos x="176" y="0"/>
              </a:cxn>
              <a:cxn ang="0">
                <a:pos x="191" y="0"/>
              </a:cxn>
              <a:cxn ang="0">
                <a:pos x="201" y="0"/>
              </a:cxn>
              <a:cxn ang="0">
                <a:pos x="213" y="0"/>
              </a:cxn>
              <a:cxn ang="0">
                <a:pos x="227" y="2"/>
              </a:cxn>
              <a:cxn ang="0">
                <a:pos x="239" y="2"/>
              </a:cxn>
              <a:cxn ang="0">
                <a:pos x="268" y="0"/>
              </a:cxn>
              <a:cxn ang="0">
                <a:pos x="291" y="0"/>
              </a:cxn>
              <a:cxn ang="0">
                <a:pos x="303" y="0"/>
              </a:cxn>
              <a:cxn ang="0">
                <a:pos x="303" y="18"/>
              </a:cxn>
            </a:cxnLst>
            <a:rect l="0" t="0" r="r" b="b"/>
            <a:pathLst>
              <a:path w="303" h="272">
                <a:moveTo>
                  <a:pt x="303" y="35"/>
                </a:moveTo>
                <a:lnTo>
                  <a:pt x="303" y="52"/>
                </a:lnTo>
                <a:lnTo>
                  <a:pt x="303" y="54"/>
                </a:lnTo>
                <a:lnTo>
                  <a:pt x="303" y="57"/>
                </a:lnTo>
                <a:lnTo>
                  <a:pt x="303" y="64"/>
                </a:lnTo>
                <a:lnTo>
                  <a:pt x="303" y="67"/>
                </a:lnTo>
                <a:lnTo>
                  <a:pt x="303" y="73"/>
                </a:lnTo>
                <a:lnTo>
                  <a:pt x="303" y="79"/>
                </a:lnTo>
                <a:lnTo>
                  <a:pt x="303" y="90"/>
                </a:lnTo>
                <a:lnTo>
                  <a:pt x="303" y="98"/>
                </a:lnTo>
                <a:lnTo>
                  <a:pt x="303" y="98"/>
                </a:lnTo>
                <a:lnTo>
                  <a:pt x="303" y="105"/>
                </a:lnTo>
                <a:lnTo>
                  <a:pt x="303" y="107"/>
                </a:lnTo>
                <a:lnTo>
                  <a:pt x="303" y="117"/>
                </a:lnTo>
                <a:lnTo>
                  <a:pt x="303" y="121"/>
                </a:lnTo>
                <a:lnTo>
                  <a:pt x="303" y="135"/>
                </a:lnTo>
                <a:lnTo>
                  <a:pt x="303" y="141"/>
                </a:lnTo>
                <a:lnTo>
                  <a:pt x="303" y="145"/>
                </a:lnTo>
                <a:lnTo>
                  <a:pt x="303" y="157"/>
                </a:lnTo>
                <a:lnTo>
                  <a:pt x="303" y="166"/>
                </a:lnTo>
                <a:lnTo>
                  <a:pt x="303" y="169"/>
                </a:lnTo>
                <a:lnTo>
                  <a:pt x="303" y="171"/>
                </a:lnTo>
                <a:lnTo>
                  <a:pt x="303" y="178"/>
                </a:lnTo>
                <a:lnTo>
                  <a:pt x="303" y="179"/>
                </a:lnTo>
                <a:lnTo>
                  <a:pt x="303" y="190"/>
                </a:lnTo>
                <a:lnTo>
                  <a:pt x="303" y="190"/>
                </a:lnTo>
                <a:lnTo>
                  <a:pt x="303" y="195"/>
                </a:lnTo>
                <a:lnTo>
                  <a:pt x="303" y="196"/>
                </a:lnTo>
                <a:lnTo>
                  <a:pt x="303" y="202"/>
                </a:lnTo>
                <a:lnTo>
                  <a:pt x="303" y="205"/>
                </a:lnTo>
                <a:lnTo>
                  <a:pt x="303" y="205"/>
                </a:lnTo>
                <a:lnTo>
                  <a:pt x="303" y="209"/>
                </a:lnTo>
                <a:lnTo>
                  <a:pt x="303" y="210"/>
                </a:lnTo>
                <a:lnTo>
                  <a:pt x="303" y="212"/>
                </a:lnTo>
                <a:lnTo>
                  <a:pt x="303" y="219"/>
                </a:lnTo>
                <a:lnTo>
                  <a:pt x="303" y="221"/>
                </a:lnTo>
                <a:lnTo>
                  <a:pt x="303" y="229"/>
                </a:lnTo>
                <a:lnTo>
                  <a:pt x="303" y="234"/>
                </a:lnTo>
                <a:lnTo>
                  <a:pt x="303" y="245"/>
                </a:lnTo>
                <a:lnTo>
                  <a:pt x="303" y="248"/>
                </a:lnTo>
                <a:lnTo>
                  <a:pt x="303" y="250"/>
                </a:lnTo>
                <a:lnTo>
                  <a:pt x="303" y="250"/>
                </a:lnTo>
                <a:lnTo>
                  <a:pt x="303" y="253"/>
                </a:lnTo>
                <a:lnTo>
                  <a:pt x="303" y="258"/>
                </a:lnTo>
                <a:lnTo>
                  <a:pt x="303" y="265"/>
                </a:lnTo>
                <a:lnTo>
                  <a:pt x="303" y="269"/>
                </a:lnTo>
                <a:lnTo>
                  <a:pt x="298" y="269"/>
                </a:lnTo>
                <a:lnTo>
                  <a:pt x="296" y="269"/>
                </a:lnTo>
                <a:lnTo>
                  <a:pt x="296" y="269"/>
                </a:lnTo>
                <a:lnTo>
                  <a:pt x="291" y="269"/>
                </a:lnTo>
                <a:lnTo>
                  <a:pt x="282" y="269"/>
                </a:lnTo>
                <a:lnTo>
                  <a:pt x="277" y="269"/>
                </a:lnTo>
                <a:lnTo>
                  <a:pt x="268" y="269"/>
                </a:lnTo>
                <a:lnTo>
                  <a:pt x="263" y="269"/>
                </a:lnTo>
                <a:lnTo>
                  <a:pt x="253" y="269"/>
                </a:lnTo>
                <a:lnTo>
                  <a:pt x="249" y="269"/>
                </a:lnTo>
                <a:lnTo>
                  <a:pt x="243" y="269"/>
                </a:lnTo>
                <a:lnTo>
                  <a:pt x="241" y="269"/>
                </a:lnTo>
                <a:lnTo>
                  <a:pt x="239" y="269"/>
                </a:lnTo>
                <a:lnTo>
                  <a:pt x="236" y="269"/>
                </a:lnTo>
                <a:lnTo>
                  <a:pt x="232" y="269"/>
                </a:lnTo>
                <a:lnTo>
                  <a:pt x="229" y="269"/>
                </a:lnTo>
                <a:lnTo>
                  <a:pt x="219" y="269"/>
                </a:lnTo>
                <a:lnTo>
                  <a:pt x="217" y="269"/>
                </a:lnTo>
                <a:lnTo>
                  <a:pt x="213" y="269"/>
                </a:lnTo>
                <a:lnTo>
                  <a:pt x="212" y="269"/>
                </a:lnTo>
                <a:lnTo>
                  <a:pt x="210" y="269"/>
                </a:lnTo>
                <a:lnTo>
                  <a:pt x="208" y="269"/>
                </a:lnTo>
                <a:lnTo>
                  <a:pt x="206" y="269"/>
                </a:lnTo>
                <a:lnTo>
                  <a:pt x="205" y="269"/>
                </a:lnTo>
                <a:lnTo>
                  <a:pt x="194" y="269"/>
                </a:lnTo>
                <a:lnTo>
                  <a:pt x="191" y="269"/>
                </a:lnTo>
                <a:lnTo>
                  <a:pt x="191" y="269"/>
                </a:lnTo>
                <a:lnTo>
                  <a:pt x="189" y="269"/>
                </a:lnTo>
                <a:lnTo>
                  <a:pt x="179" y="269"/>
                </a:lnTo>
                <a:lnTo>
                  <a:pt x="177" y="269"/>
                </a:lnTo>
                <a:lnTo>
                  <a:pt x="174" y="269"/>
                </a:lnTo>
                <a:lnTo>
                  <a:pt x="169" y="269"/>
                </a:lnTo>
                <a:lnTo>
                  <a:pt x="165" y="269"/>
                </a:lnTo>
                <a:lnTo>
                  <a:pt x="162" y="269"/>
                </a:lnTo>
                <a:lnTo>
                  <a:pt x="153" y="269"/>
                </a:lnTo>
                <a:lnTo>
                  <a:pt x="151" y="269"/>
                </a:lnTo>
                <a:lnTo>
                  <a:pt x="146" y="269"/>
                </a:lnTo>
                <a:lnTo>
                  <a:pt x="145" y="269"/>
                </a:lnTo>
                <a:lnTo>
                  <a:pt x="138" y="269"/>
                </a:lnTo>
                <a:lnTo>
                  <a:pt x="133" y="269"/>
                </a:lnTo>
                <a:lnTo>
                  <a:pt x="131" y="269"/>
                </a:lnTo>
                <a:lnTo>
                  <a:pt x="129" y="269"/>
                </a:lnTo>
                <a:lnTo>
                  <a:pt x="127" y="269"/>
                </a:lnTo>
                <a:lnTo>
                  <a:pt x="126" y="269"/>
                </a:lnTo>
                <a:lnTo>
                  <a:pt x="124" y="269"/>
                </a:lnTo>
                <a:lnTo>
                  <a:pt x="122" y="269"/>
                </a:lnTo>
                <a:lnTo>
                  <a:pt x="120" y="269"/>
                </a:lnTo>
                <a:lnTo>
                  <a:pt x="119" y="269"/>
                </a:lnTo>
                <a:lnTo>
                  <a:pt x="117" y="269"/>
                </a:lnTo>
                <a:lnTo>
                  <a:pt x="115" y="269"/>
                </a:lnTo>
                <a:lnTo>
                  <a:pt x="114" y="269"/>
                </a:lnTo>
                <a:lnTo>
                  <a:pt x="112" y="269"/>
                </a:lnTo>
                <a:lnTo>
                  <a:pt x="110" y="269"/>
                </a:lnTo>
                <a:lnTo>
                  <a:pt x="103" y="269"/>
                </a:lnTo>
                <a:lnTo>
                  <a:pt x="96" y="270"/>
                </a:lnTo>
                <a:lnTo>
                  <a:pt x="86" y="270"/>
                </a:lnTo>
                <a:lnTo>
                  <a:pt x="84" y="270"/>
                </a:lnTo>
                <a:lnTo>
                  <a:pt x="79" y="270"/>
                </a:lnTo>
                <a:lnTo>
                  <a:pt x="76" y="270"/>
                </a:lnTo>
                <a:lnTo>
                  <a:pt x="71" y="270"/>
                </a:lnTo>
                <a:lnTo>
                  <a:pt x="71" y="270"/>
                </a:lnTo>
                <a:lnTo>
                  <a:pt x="69" y="270"/>
                </a:lnTo>
                <a:lnTo>
                  <a:pt x="67" y="270"/>
                </a:lnTo>
                <a:lnTo>
                  <a:pt x="62" y="270"/>
                </a:lnTo>
                <a:lnTo>
                  <a:pt x="59" y="270"/>
                </a:lnTo>
                <a:lnTo>
                  <a:pt x="57" y="270"/>
                </a:lnTo>
                <a:lnTo>
                  <a:pt x="55" y="270"/>
                </a:lnTo>
                <a:lnTo>
                  <a:pt x="53" y="270"/>
                </a:lnTo>
                <a:lnTo>
                  <a:pt x="50" y="270"/>
                </a:lnTo>
                <a:lnTo>
                  <a:pt x="48" y="270"/>
                </a:lnTo>
                <a:lnTo>
                  <a:pt x="41" y="270"/>
                </a:lnTo>
                <a:lnTo>
                  <a:pt x="34" y="270"/>
                </a:lnTo>
                <a:lnTo>
                  <a:pt x="31" y="270"/>
                </a:lnTo>
                <a:lnTo>
                  <a:pt x="26" y="270"/>
                </a:lnTo>
                <a:lnTo>
                  <a:pt x="21" y="270"/>
                </a:lnTo>
                <a:lnTo>
                  <a:pt x="17" y="270"/>
                </a:lnTo>
                <a:lnTo>
                  <a:pt x="16" y="270"/>
                </a:lnTo>
                <a:lnTo>
                  <a:pt x="10" y="272"/>
                </a:lnTo>
                <a:lnTo>
                  <a:pt x="9" y="272"/>
                </a:lnTo>
                <a:lnTo>
                  <a:pt x="4" y="272"/>
                </a:lnTo>
                <a:lnTo>
                  <a:pt x="0" y="272"/>
                </a:lnTo>
                <a:lnTo>
                  <a:pt x="0" y="267"/>
                </a:lnTo>
                <a:lnTo>
                  <a:pt x="0" y="265"/>
                </a:lnTo>
                <a:lnTo>
                  <a:pt x="2" y="265"/>
                </a:lnTo>
                <a:lnTo>
                  <a:pt x="0" y="258"/>
                </a:lnTo>
                <a:lnTo>
                  <a:pt x="2" y="252"/>
                </a:lnTo>
                <a:lnTo>
                  <a:pt x="2" y="250"/>
                </a:lnTo>
                <a:lnTo>
                  <a:pt x="2" y="246"/>
                </a:lnTo>
                <a:lnTo>
                  <a:pt x="2" y="234"/>
                </a:lnTo>
                <a:lnTo>
                  <a:pt x="2" y="234"/>
                </a:lnTo>
                <a:lnTo>
                  <a:pt x="2" y="219"/>
                </a:lnTo>
                <a:lnTo>
                  <a:pt x="2" y="217"/>
                </a:lnTo>
                <a:lnTo>
                  <a:pt x="2" y="205"/>
                </a:lnTo>
                <a:lnTo>
                  <a:pt x="2" y="205"/>
                </a:lnTo>
                <a:lnTo>
                  <a:pt x="2" y="202"/>
                </a:lnTo>
                <a:lnTo>
                  <a:pt x="2" y="200"/>
                </a:lnTo>
                <a:lnTo>
                  <a:pt x="2" y="198"/>
                </a:lnTo>
                <a:lnTo>
                  <a:pt x="2" y="196"/>
                </a:lnTo>
                <a:lnTo>
                  <a:pt x="2" y="188"/>
                </a:lnTo>
                <a:lnTo>
                  <a:pt x="2" y="186"/>
                </a:lnTo>
                <a:lnTo>
                  <a:pt x="2" y="184"/>
                </a:lnTo>
                <a:lnTo>
                  <a:pt x="2" y="179"/>
                </a:lnTo>
                <a:lnTo>
                  <a:pt x="2" y="176"/>
                </a:lnTo>
                <a:lnTo>
                  <a:pt x="2" y="167"/>
                </a:lnTo>
                <a:lnTo>
                  <a:pt x="2" y="166"/>
                </a:lnTo>
                <a:lnTo>
                  <a:pt x="2" y="162"/>
                </a:lnTo>
                <a:lnTo>
                  <a:pt x="2" y="155"/>
                </a:lnTo>
                <a:lnTo>
                  <a:pt x="2" y="148"/>
                </a:lnTo>
                <a:lnTo>
                  <a:pt x="2" y="145"/>
                </a:lnTo>
                <a:lnTo>
                  <a:pt x="2" y="143"/>
                </a:lnTo>
                <a:lnTo>
                  <a:pt x="2" y="138"/>
                </a:lnTo>
                <a:lnTo>
                  <a:pt x="2" y="136"/>
                </a:lnTo>
                <a:lnTo>
                  <a:pt x="2" y="124"/>
                </a:lnTo>
                <a:lnTo>
                  <a:pt x="2" y="116"/>
                </a:lnTo>
                <a:lnTo>
                  <a:pt x="2" y="114"/>
                </a:lnTo>
                <a:lnTo>
                  <a:pt x="2" y="107"/>
                </a:lnTo>
                <a:lnTo>
                  <a:pt x="2" y="105"/>
                </a:lnTo>
                <a:lnTo>
                  <a:pt x="2" y="93"/>
                </a:lnTo>
                <a:lnTo>
                  <a:pt x="2" y="86"/>
                </a:lnTo>
                <a:lnTo>
                  <a:pt x="2" y="74"/>
                </a:lnTo>
                <a:lnTo>
                  <a:pt x="2" y="69"/>
                </a:lnTo>
                <a:lnTo>
                  <a:pt x="2" y="67"/>
                </a:lnTo>
                <a:lnTo>
                  <a:pt x="2" y="64"/>
                </a:lnTo>
                <a:lnTo>
                  <a:pt x="2" y="54"/>
                </a:lnTo>
                <a:lnTo>
                  <a:pt x="2" y="54"/>
                </a:lnTo>
                <a:lnTo>
                  <a:pt x="2" y="49"/>
                </a:lnTo>
                <a:lnTo>
                  <a:pt x="2" y="47"/>
                </a:lnTo>
                <a:lnTo>
                  <a:pt x="2" y="36"/>
                </a:lnTo>
                <a:lnTo>
                  <a:pt x="2" y="23"/>
                </a:lnTo>
                <a:lnTo>
                  <a:pt x="2" y="14"/>
                </a:lnTo>
                <a:lnTo>
                  <a:pt x="2" y="9"/>
                </a:lnTo>
                <a:lnTo>
                  <a:pt x="2" y="2"/>
                </a:lnTo>
                <a:lnTo>
                  <a:pt x="16" y="2"/>
                </a:lnTo>
                <a:lnTo>
                  <a:pt x="17" y="2"/>
                </a:lnTo>
                <a:lnTo>
                  <a:pt x="21" y="2"/>
                </a:lnTo>
                <a:lnTo>
                  <a:pt x="26" y="2"/>
                </a:lnTo>
                <a:lnTo>
                  <a:pt x="26" y="2"/>
                </a:lnTo>
                <a:lnTo>
                  <a:pt x="33" y="2"/>
                </a:lnTo>
                <a:lnTo>
                  <a:pt x="36" y="2"/>
                </a:lnTo>
                <a:lnTo>
                  <a:pt x="47" y="2"/>
                </a:lnTo>
                <a:lnTo>
                  <a:pt x="52" y="2"/>
                </a:lnTo>
                <a:lnTo>
                  <a:pt x="55" y="2"/>
                </a:lnTo>
                <a:lnTo>
                  <a:pt x="64" y="2"/>
                </a:lnTo>
                <a:lnTo>
                  <a:pt x="65" y="2"/>
                </a:lnTo>
                <a:lnTo>
                  <a:pt x="69" y="2"/>
                </a:lnTo>
                <a:lnTo>
                  <a:pt x="71" y="2"/>
                </a:lnTo>
                <a:lnTo>
                  <a:pt x="71" y="2"/>
                </a:lnTo>
                <a:lnTo>
                  <a:pt x="77" y="2"/>
                </a:lnTo>
                <a:lnTo>
                  <a:pt x="81" y="2"/>
                </a:lnTo>
                <a:lnTo>
                  <a:pt x="84" y="2"/>
                </a:lnTo>
                <a:lnTo>
                  <a:pt x="88" y="2"/>
                </a:lnTo>
                <a:lnTo>
                  <a:pt x="91" y="0"/>
                </a:lnTo>
                <a:lnTo>
                  <a:pt x="102" y="0"/>
                </a:lnTo>
                <a:lnTo>
                  <a:pt x="107" y="0"/>
                </a:lnTo>
                <a:lnTo>
                  <a:pt x="110" y="0"/>
                </a:lnTo>
                <a:lnTo>
                  <a:pt x="114" y="0"/>
                </a:lnTo>
                <a:lnTo>
                  <a:pt x="115" y="0"/>
                </a:lnTo>
                <a:lnTo>
                  <a:pt x="115" y="0"/>
                </a:lnTo>
                <a:lnTo>
                  <a:pt x="117" y="0"/>
                </a:lnTo>
                <a:lnTo>
                  <a:pt x="124" y="0"/>
                </a:lnTo>
                <a:lnTo>
                  <a:pt x="136" y="0"/>
                </a:lnTo>
                <a:lnTo>
                  <a:pt x="145" y="0"/>
                </a:lnTo>
                <a:lnTo>
                  <a:pt x="146" y="0"/>
                </a:lnTo>
                <a:lnTo>
                  <a:pt x="150" y="0"/>
                </a:lnTo>
                <a:lnTo>
                  <a:pt x="151" y="0"/>
                </a:lnTo>
                <a:lnTo>
                  <a:pt x="165" y="0"/>
                </a:lnTo>
                <a:lnTo>
                  <a:pt x="167" y="0"/>
                </a:lnTo>
                <a:lnTo>
                  <a:pt x="169" y="0"/>
                </a:lnTo>
                <a:lnTo>
                  <a:pt x="172" y="0"/>
                </a:lnTo>
                <a:lnTo>
                  <a:pt x="176" y="0"/>
                </a:lnTo>
                <a:lnTo>
                  <a:pt x="182" y="0"/>
                </a:lnTo>
                <a:lnTo>
                  <a:pt x="186" y="0"/>
                </a:lnTo>
                <a:lnTo>
                  <a:pt x="189" y="0"/>
                </a:lnTo>
                <a:lnTo>
                  <a:pt x="191" y="0"/>
                </a:lnTo>
                <a:lnTo>
                  <a:pt x="196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3" y="0"/>
                </a:lnTo>
                <a:lnTo>
                  <a:pt x="205" y="0"/>
                </a:lnTo>
                <a:lnTo>
                  <a:pt x="208" y="0"/>
                </a:lnTo>
                <a:lnTo>
                  <a:pt x="213" y="0"/>
                </a:lnTo>
                <a:lnTo>
                  <a:pt x="217" y="2"/>
                </a:lnTo>
                <a:lnTo>
                  <a:pt x="219" y="2"/>
                </a:lnTo>
                <a:lnTo>
                  <a:pt x="222" y="2"/>
                </a:lnTo>
                <a:lnTo>
                  <a:pt x="227" y="2"/>
                </a:lnTo>
                <a:lnTo>
                  <a:pt x="231" y="2"/>
                </a:lnTo>
                <a:lnTo>
                  <a:pt x="236" y="2"/>
                </a:lnTo>
                <a:lnTo>
                  <a:pt x="236" y="2"/>
                </a:lnTo>
                <a:lnTo>
                  <a:pt x="239" y="2"/>
                </a:lnTo>
                <a:lnTo>
                  <a:pt x="244" y="2"/>
                </a:lnTo>
                <a:lnTo>
                  <a:pt x="255" y="2"/>
                </a:lnTo>
                <a:lnTo>
                  <a:pt x="262" y="2"/>
                </a:lnTo>
                <a:lnTo>
                  <a:pt x="268" y="0"/>
                </a:lnTo>
                <a:lnTo>
                  <a:pt x="274" y="0"/>
                </a:lnTo>
                <a:lnTo>
                  <a:pt x="277" y="0"/>
                </a:lnTo>
                <a:lnTo>
                  <a:pt x="280" y="0"/>
                </a:lnTo>
                <a:lnTo>
                  <a:pt x="291" y="0"/>
                </a:lnTo>
                <a:lnTo>
                  <a:pt x="292" y="0"/>
                </a:lnTo>
                <a:lnTo>
                  <a:pt x="296" y="0"/>
                </a:lnTo>
                <a:lnTo>
                  <a:pt x="301" y="0"/>
                </a:lnTo>
                <a:lnTo>
                  <a:pt x="303" y="0"/>
                </a:lnTo>
                <a:lnTo>
                  <a:pt x="303" y="6"/>
                </a:lnTo>
                <a:lnTo>
                  <a:pt x="303" y="9"/>
                </a:lnTo>
                <a:lnTo>
                  <a:pt x="303" y="12"/>
                </a:lnTo>
                <a:lnTo>
                  <a:pt x="303" y="18"/>
                </a:lnTo>
                <a:lnTo>
                  <a:pt x="303" y="23"/>
                </a:lnTo>
                <a:lnTo>
                  <a:pt x="303" y="24"/>
                </a:lnTo>
                <a:lnTo>
                  <a:pt x="303" y="3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8" name="Freeform 146"/>
          <p:cNvSpPr>
            <a:spLocks/>
          </p:cNvSpPr>
          <p:nvPr/>
        </p:nvSpPr>
        <p:spPr bwMode="auto">
          <a:xfrm>
            <a:off x="3400426" y="2292350"/>
            <a:ext cx="377825" cy="428625"/>
          </a:xfrm>
          <a:custGeom>
            <a:avLst/>
            <a:gdLst/>
            <a:ahLst/>
            <a:cxnLst>
              <a:cxn ang="0">
                <a:pos x="236" y="14"/>
              </a:cxn>
              <a:cxn ang="0">
                <a:pos x="236" y="35"/>
              </a:cxn>
              <a:cxn ang="0">
                <a:pos x="236" y="67"/>
              </a:cxn>
              <a:cxn ang="0">
                <a:pos x="238" y="81"/>
              </a:cxn>
              <a:cxn ang="0">
                <a:pos x="238" y="93"/>
              </a:cxn>
              <a:cxn ang="0">
                <a:pos x="238" y="114"/>
              </a:cxn>
              <a:cxn ang="0">
                <a:pos x="238" y="128"/>
              </a:cxn>
              <a:cxn ang="0">
                <a:pos x="238" y="133"/>
              </a:cxn>
              <a:cxn ang="0">
                <a:pos x="238" y="141"/>
              </a:cxn>
              <a:cxn ang="0">
                <a:pos x="238" y="157"/>
              </a:cxn>
              <a:cxn ang="0">
                <a:pos x="238" y="174"/>
              </a:cxn>
              <a:cxn ang="0">
                <a:pos x="238" y="188"/>
              </a:cxn>
              <a:cxn ang="0">
                <a:pos x="238" y="195"/>
              </a:cxn>
              <a:cxn ang="0">
                <a:pos x="238" y="215"/>
              </a:cxn>
              <a:cxn ang="0">
                <a:pos x="238" y="238"/>
              </a:cxn>
              <a:cxn ang="0">
                <a:pos x="238" y="250"/>
              </a:cxn>
              <a:cxn ang="0">
                <a:pos x="238" y="270"/>
              </a:cxn>
              <a:cxn ang="0">
                <a:pos x="226" y="270"/>
              </a:cxn>
              <a:cxn ang="0">
                <a:pos x="210" y="270"/>
              </a:cxn>
              <a:cxn ang="0">
                <a:pos x="195" y="270"/>
              </a:cxn>
              <a:cxn ang="0">
                <a:pos x="184" y="270"/>
              </a:cxn>
              <a:cxn ang="0">
                <a:pos x="159" y="269"/>
              </a:cxn>
              <a:cxn ang="0">
                <a:pos x="135" y="269"/>
              </a:cxn>
              <a:cxn ang="0">
                <a:pos x="112" y="269"/>
              </a:cxn>
              <a:cxn ang="0">
                <a:pos x="88" y="269"/>
              </a:cxn>
              <a:cxn ang="0">
                <a:pos x="69" y="269"/>
              </a:cxn>
              <a:cxn ang="0">
                <a:pos x="50" y="270"/>
              </a:cxn>
              <a:cxn ang="0">
                <a:pos x="35" y="270"/>
              </a:cxn>
              <a:cxn ang="0">
                <a:pos x="16" y="270"/>
              </a:cxn>
              <a:cxn ang="0">
                <a:pos x="6" y="253"/>
              </a:cxn>
              <a:cxn ang="0">
                <a:pos x="6" y="238"/>
              </a:cxn>
              <a:cxn ang="0">
                <a:pos x="6" y="214"/>
              </a:cxn>
              <a:cxn ang="0">
                <a:pos x="6" y="205"/>
              </a:cxn>
              <a:cxn ang="0">
                <a:pos x="4" y="200"/>
              </a:cxn>
              <a:cxn ang="0">
                <a:pos x="4" y="188"/>
              </a:cxn>
              <a:cxn ang="0">
                <a:pos x="4" y="172"/>
              </a:cxn>
              <a:cxn ang="0">
                <a:pos x="4" y="160"/>
              </a:cxn>
              <a:cxn ang="0">
                <a:pos x="4" y="138"/>
              </a:cxn>
              <a:cxn ang="0">
                <a:pos x="4" y="119"/>
              </a:cxn>
              <a:cxn ang="0">
                <a:pos x="2" y="105"/>
              </a:cxn>
              <a:cxn ang="0">
                <a:pos x="2" y="71"/>
              </a:cxn>
              <a:cxn ang="0">
                <a:pos x="0" y="55"/>
              </a:cxn>
              <a:cxn ang="0">
                <a:pos x="0" y="42"/>
              </a:cxn>
              <a:cxn ang="0">
                <a:pos x="0" y="21"/>
              </a:cxn>
              <a:cxn ang="0">
                <a:pos x="0" y="2"/>
              </a:cxn>
              <a:cxn ang="0">
                <a:pos x="14" y="2"/>
              </a:cxn>
              <a:cxn ang="0">
                <a:pos x="30" y="0"/>
              </a:cxn>
              <a:cxn ang="0">
                <a:pos x="59" y="0"/>
              </a:cxn>
              <a:cxn ang="0">
                <a:pos x="67" y="0"/>
              </a:cxn>
              <a:cxn ang="0">
                <a:pos x="102" y="0"/>
              </a:cxn>
              <a:cxn ang="0">
                <a:pos x="112" y="0"/>
              </a:cxn>
              <a:cxn ang="0">
                <a:pos x="126" y="0"/>
              </a:cxn>
              <a:cxn ang="0">
                <a:pos x="140" y="0"/>
              </a:cxn>
              <a:cxn ang="0">
                <a:pos x="152" y="0"/>
              </a:cxn>
              <a:cxn ang="0">
                <a:pos x="164" y="0"/>
              </a:cxn>
              <a:cxn ang="0">
                <a:pos x="188" y="0"/>
              </a:cxn>
              <a:cxn ang="0">
                <a:pos x="200" y="0"/>
              </a:cxn>
              <a:cxn ang="0">
                <a:pos x="236" y="0"/>
              </a:cxn>
            </a:cxnLst>
            <a:rect l="0" t="0" r="r" b="b"/>
            <a:pathLst>
              <a:path w="238" h="270">
                <a:moveTo>
                  <a:pt x="236" y="0"/>
                </a:moveTo>
                <a:lnTo>
                  <a:pt x="236" y="5"/>
                </a:lnTo>
                <a:lnTo>
                  <a:pt x="236" y="11"/>
                </a:lnTo>
                <a:lnTo>
                  <a:pt x="236" y="14"/>
                </a:lnTo>
                <a:lnTo>
                  <a:pt x="236" y="19"/>
                </a:lnTo>
                <a:lnTo>
                  <a:pt x="236" y="23"/>
                </a:lnTo>
                <a:lnTo>
                  <a:pt x="236" y="31"/>
                </a:lnTo>
                <a:lnTo>
                  <a:pt x="236" y="35"/>
                </a:lnTo>
                <a:lnTo>
                  <a:pt x="236" y="40"/>
                </a:lnTo>
                <a:lnTo>
                  <a:pt x="236" y="52"/>
                </a:lnTo>
                <a:lnTo>
                  <a:pt x="236" y="52"/>
                </a:lnTo>
                <a:lnTo>
                  <a:pt x="236" y="67"/>
                </a:lnTo>
                <a:lnTo>
                  <a:pt x="238" y="67"/>
                </a:lnTo>
                <a:lnTo>
                  <a:pt x="238" y="74"/>
                </a:lnTo>
                <a:lnTo>
                  <a:pt x="238" y="79"/>
                </a:lnTo>
                <a:lnTo>
                  <a:pt x="238" y="81"/>
                </a:lnTo>
                <a:lnTo>
                  <a:pt x="238" y="83"/>
                </a:lnTo>
                <a:lnTo>
                  <a:pt x="238" y="83"/>
                </a:lnTo>
                <a:lnTo>
                  <a:pt x="238" y="88"/>
                </a:lnTo>
                <a:lnTo>
                  <a:pt x="238" y="93"/>
                </a:lnTo>
                <a:lnTo>
                  <a:pt x="238" y="98"/>
                </a:lnTo>
                <a:lnTo>
                  <a:pt x="238" y="98"/>
                </a:lnTo>
                <a:lnTo>
                  <a:pt x="238" y="110"/>
                </a:lnTo>
                <a:lnTo>
                  <a:pt x="238" y="114"/>
                </a:lnTo>
                <a:lnTo>
                  <a:pt x="238" y="116"/>
                </a:lnTo>
                <a:lnTo>
                  <a:pt x="238" y="117"/>
                </a:lnTo>
                <a:lnTo>
                  <a:pt x="238" y="122"/>
                </a:lnTo>
                <a:lnTo>
                  <a:pt x="238" y="128"/>
                </a:lnTo>
                <a:lnTo>
                  <a:pt x="238" y="128"/>
                </a:lnTo>
                <a:lnTo>
                  <a:pt x="238" y="129"/>
                </a:lnTo>
                <a:lnTo>
                  <a:pt x="238" y="131"/>
                </a:lnTo>
                <a:lnTo>
                  <a:pt x="238" y="133"/>
                </a:lnTo>
                <a:lnTo>
                  <a:pt x="238" y="134"/>
                </a:lnTo>
                <a:lnTo>
                  <a:pt x="238" y="136"/>
                </a:lnTo>
                <a:lnTo>
                  <a:pt x="238" y="138"/>
                </a:lnTo>
                <a:lnTo>
                  <a:pt x="238" y="141"/>
                </a:lnTo>
                <a:lnTo>
                  <a:pt x="238" y="143"/>
                </a:lnTo>
                <a:lnTo>
                  <a:pt x="238" y="147"/>
                </a:lnTo>
                <a:lnTo>
                  <a:pt x="238" y="148"/>
                </a:lnTo>
                <a:lnTo>
                  <a:pt x="238" y="157"/>
                </a:lnTo>
                <a:lnTo>
                  <a:pt x="238" y="159"/>
                </a:lnTo>
                <a:lnTo>
                  <a:pt x="238" y="160"/>
                </a:lnTo>
                <a:lnTo>
                  <a:pt x="238" y="162"/>
                </a:lnTo>
                <a:lnTo>
                  <a:pt x="238" y="174"/>
                </a:lnTo>
                <a:lnTo>
                  <a:pt x="238" y="176"/>
                </a:lnTo>
                <a:lnTo>
                  <a:pt x="238" y="181"/>
                </a:lnTo>
                <a:lnTo>
                  <a:pt x="238" y="183"/>
                </a:lnTo>
                <a:lnTo>
                  <a:pt x="238" y="188"/>
                </a:lnTo>
                <a:lnTo>
                  <a:pt x="238" y="188"/>
                </a:lnTo>
                <a:lnTo>
                  <a:pt x="238" y="190"/>
                </a:lnTo>
                <a:lnTo>
                  <a:pt x="238" y="193"/>
                </a:lnTo>
                <a:lnTo>
                  <a:pt x="238" y="195"/>
                </a:lnTo>
                <a:lnTo>
                  <a:pt x="238" y="196"/>
                </a:lnTo>
                <a:lnTo>
                  <a:pt x="238" y="203"/>
                </a:lnTo>
                <a:lnTo>
                  <a:pt x="238" y="210"/>
                </a:lnTo>
                <a:lnTo>
                  <a:pt x="238" y="215"/>
                </a:lnTo>
                <a:lnTo>
                  <a:pt x="238" y="219"/>
                </a:lnTo>
                <a:lnTo>
                  <a:pt x="238" y="220"/>
                </a:lnTo>
                <a:lnTo>
                  <a:pt x="238" y="233"/>
                </a:lnTo>
                <a:lnTo>
                  <a:pt x="238" y="238"/>
                </a:lnTo>
                <a:lnTo>
                  <a:pt x="238" y="243"/>
                </a:lnTo>
                <a:lnTo>
                  <a:pt x="238" y="246"/>
                </a:lnTo>
                <a:lnTo>
                  <a:pt x="238" y="248"/>
                </a:lnTo>
                <a:lnTo>
                  <a:pt x="238" y="250"/>
                </a:lnTo>
                <a:lnTo>
                  <a:pt x="238" y="258"/>
                </a:lnTo>
                <a:lnTo>
                  <a:pt x="238" y="260"/>
                </a:lnTo>
                <a:lnTo>
                  <a:pt x="238" y="262"/>
                </a:lnTo>
                <a:lnTo>
                  <a:pt x="238" y="270"/>
                </a:lnTo>
                <a:lnTo>
                  <a:pt x="236" y="270"/>
                </a:lnTo>
                <a:lnTo>
                  <a:pt x="234" y="270"/>
                </a:lnTo>
                <a:lnTo>
                  <a:pt x="227" y="270"/>
                </a:lnTo>
                <a:lnTo>
                  <a:pt x="226" y="270"/>
                </a:lnTo>
                <a:lnTo>
                  <a:pt x="219" y="270"/>
                </a:lnTo>
                <a:lnTo>
                  <a:pt x="217" y="270"/>
                </a:lnTo>
                <a:lnTo>
                  <a:pt x="212" y="270"/>
                </a:lnTo>
                <a:lnTo>
                  <a:pt x="210" y="270"/>
                </a:lnTo>
                <a:lnTo>
                  <a:pt x="209" y="270"/>
                </a:lnTo>
                <a:lnTo>
                  <a:pt x="203" y="270"/>
                </a:lnTo>
                <a:lnTo>
                  <a:pt x="196" y="270"/>
                </a:lnTo>
                <a:lnTo>
                  <a:pt x="195" y="270"/>
                </a:lnTo>
                <a:lnTo>
                  <a:pt x="193" y="270"/>
                </a:lnTo>
                <a:lnTo>
                  <a:pt x="190" y="270"/>
                </a:lnTo>
                <a:lnTo>
                  <a:pt x="186" y="270"/>
                </a:lnTo>
                <a:lnTo>
                  <a:pt x="184" y="270"/>
                </a:lnTo>
                <a:lnTo>
                  <a:pt x="179" y="270"/>
                </a:lnTo>
                <a:lnTo>
                  <a:pt x="171" y="270"/>
                </a:lnTo>
                <a:lnTo>
                  <a:pt x="166" y="270"/>
                </a:lnTo>
                <a:lnTo>
                  <a:pt x="159" y="269"/>
                </a:lnTo>
                <a:lnTo>
                  <a:pt x="152" y="269"/>
                </a:lnTo>
                <a:lnTo>
                  <a:pt x="138" y="269"/>
                </a:lnTo>
                <a:lnTo>
                  <a:pt x="135" y="269"/>
                </a:lnTo>
                <a:lnTo>
                  <a:pt x="135" y="269"/>
                </a:lnTo>
                <a:lnTo>
                  <a:pt x="133" y="269"/>
                </a:lnTo>
                <a:lnTo>
                  <a:pt x="131" y="269"/>
                </a:lnTo>
                <a:lnTo>
                  <a:pt x="114" y="269"/>
                </a:lnTo>
                <a:lnTo>
                  <a:pt x="112" y="269"/>
                </a:lnTo>
                <a:lnTo>
                  <a:pt x="104" y="269"/>
                </a:lnTo>
                <a:lnTo>
                  <a:pt x="104" y="269"/>
                </a:lnTo>
                <a:lnTo>
                  <a:pt x="93" y="269"/>
                </a:lnTo>
                <a:lnTo>
                  <a:pt x="88" y="269"/>
                </a:lnTo>
                <a:lnTo>
                  <a:pt x="81" y="269"/>
                </a:lnTo>
                <a:lnTo>
                  <a:pt x="80" y="269"/>
                </a:lnTo>
                <a:lnTo>
                  <a:pt x="71" y="269"/>
                </a:lnTo>
                <a:lnTo>
                  <a:pt x="69" y="269"/>
                </a:lnTo>
                <a:lnTo>
                  <a:pt x="62" y="269"/>
                </a:lnTo>
                <a:lnTo>
                  <a:pt x="61" y="269"/>
                </a:lnTo>
                <a:lnTo>
                  <a:pt x="55" y="270"/>
                </a:lnTo>
                <a:lnTo>
                  <a:pt x="50" y="270"/>
                </a:lnTo>
                <a:lnTo>
                  <a:pt x="49" y="270"/>
                </a:lnTo>
                <a:lnTo>
                  <a:pt x="40" y="270"/>
                </a:lnTo>
                <a:lnTo>
                  <a:pt x="38" y="270"/>
                </a:lnTo>
                <a:lnTo>
                  <a:pt x="35" y="270"/>
                </a:lnTo>
                <a:lnTo>
                  <a:pt x="30" y="270"/>
                </a:lnTo>
                <a:lnTo>
                  <a:pt x="28" y="270"/>
                </a:lnTo>
                <a:lnTo>
                  <a:pt x="24" y="270"/>
                </a:lnTo>
                <a:lnTo>
                  <a:pt x="16" y="270"/>
                </a:lnTo>
                <a:lnTo>
                  <a:pt x="6" y="270"/>
                </a:lnTo>
                <a:lnTo>
                  <a:pt x="6" y="260"/>
                </a:lnTo>
                <a:lnTo>
                  <a:pt x="6" y="258"/>
                </a:lnTo>
                <a:lnTo>
                  <a:pt x="6" y="253"/>
                </a:lnTo>
                <a:lnTo>
                  <a:pt x="6" y="248"/>
                </a:lnTo>
                <a:lnTo>
                  <a:pt x="6" y="248"/>
                </a:lnTo>
                <a:lnTo>
                  <a:pt x="6" y="239"/>
                </a:lnTo>
                <a:lnTo>
                  <a:pt x="6" y="238"/>
                </a:lnTo>
                <a:lnTo>
                  <a:pt x="6" y="233"/>
                </a:lnTo>
                <a:lnTo>
                  <a:pt x="6" y="233"/>
                </a:lnTo>
                <a:lnTo>
                  <a:pt x="6" y="226"/>
                </a:lnTo>
                <a:lnTo>
                  <a:pt x="6" y="214"/>
                </a:lnTo>
                <a:lnTo>
                  <a:pt x="6" y="212"/>
                </a:lnTo>
                <a:lnTo>
                  <a:pt x="6" y="210"/>
                </a:lnTo>
                <a:lnTo>
                  <a:pt x="6" y="208"/>
                </a:lnTo>
                <a:lnTo>
                  <a:pt x="6" y="205"/>
                </a:lnTo>
                <a:lnTo>
                  <a:pt x="4" y="205"/>
                </a:lnTo>
                <a:lnTo>
                  <a:pt x="4" y="203"/>
                </a:lnTo>
                <a:lnTo>
                  <a:pt x="4" y="203"/>
                </a:lnTo>
                <a:lnTo>
                  <a:pt x="4" y="200"/>
                </a:lnTo>
                <a:lnTo>
                  <a:pt x="4" y="198"/>
                </a:lnTo>
                <a:lnTo>
                  <a:pt x="4" y="195"/>
                </a:lnTo>
                <a:lnTo>
                  <a:pt x="4" y="191"/>
                </a:lnTo>
                <a:lnTo>
                  <a:pt x="4" y="188"/>
                </a:lnTo>
                <a:lnTo>
                  <a:pt x="4" y="184"/>
                </a:lnTo>
                <a:lnTo>
                  <a:pt x="4" y="177"/>
                </a:lnTo>
                <a:lnTo>
                  <a:pt x="4" y="174"/>
                </a:lnTo>
                <a:lnTo>
                  <a:pt x="4" y="172"/>
                </a:lnTo>
                <a:lnTo>
                  <a:pt x="4" y="171"/>
                </a:lnTo>
                <a:lnTo>
                  <a:pt x="4" y="167"/>
                </a:lnTo>
                <a:lnTo>
                  <a:pt x="4" y="164"/>
                </a:lnTo>
                <a:lnTo>
                  <a:pt x="4" y="160"/>
                </a:lnTo>
                <a:lnTo>
                  <a:pt x="4" y="150"/>
                </a:lnTo>
                <a:lnTo>
                  <a:pt x="4" y="143"/>
                </a:lnTo>
                <a:lnTo>
                  <a:pt x="4" y="140"/>
                </a:lnTo>
                <a:lnTo>
                  <a:pt x="4" y="138"/>
                </a:lnTo>
                <a:lnTo>
                  <a:pt x="4" y="128"/>
                </a:lnTo>
                <a:lnTo>
                  <a:pt x="4" y="126"/>
                </a:lnTo>
                <a:lnTo>
                  <a:pt x="4" y="121"/>
                </a:lnTo>
                <a:lnTo>
                  <a:pt x="4" y="119"/>
                </a:lnTo>
                <a:lnTo>
                  <a:pt x="4" y="116"/>
                </a:lnTo>
                <a:lnTo>
                  <a:pt x="4" y="110"/>
                </a:lnTo>
                <a:lnTo>
                  <a:pt x="2" y="110"/>
                </a:lnTo>
                <a:lnTo>
                  <a:pt x="2" y="105"/>
                </a:lnTo>
                <a:lnTo>
                  <a:pt x="2" y="88"/>
                </a:lnTo>
                <a:lnTo>
                  <a:pt x="2" y="81"/>
                </a:lnTo>
                <a:lnTo>
                  <a:pt x="2" y="74"/>
                </a:lnTo>
                <a:lnTo>
                  <a:pt x="2" y="71"/>
                </a:lnTo>
                <a:lnTo>
                  <a:pt x="2" y="67"/>
                </a:lnTo>
                <a:lnTo>
                  <a:pt x="0" y="67"/>
                </a:lnTo>
                <a:lnTo>
                  <a:pt x="0" y="67"/>
                </a:lnTo>
                <a:lnTo>
                  <a:pt x="0" y="55"/>
                </a:lnTo>
                <a:lnTo>
                  <a:pt x="0" y="52"/>
                </a:lnTo>
                <a:lnTo>
                  <a:pt x="0" y="52"/>
                </a:lnTo>
                <a:lnTo>
                  <a:pt x="0" y="43"/>
                </a:lnTo>
                <a:lnTo>
                  <a:pt x="0" y="42"/>
                </a:lnTo>
                <a:lnTo>
                  <a:pt x="0" y="40"/>
                </a:lnTo>
                <a:lnTo>
                  <a:pt x="0" y="30"/>
                </a:lnTo>
                <a:lnTo>
                  <a:pt x="0" y="23"/>
                </a:lnTo>
                <a:lnTo>
                  <a:pt x="0" y="21"/>
                </a:lnTo>
                <a:lnTo>
                  <a:pt x="0" y="14"/>
                </a:lnTo>
                <a:lnTo>
                  <a:pt x="0" y="12"/>
                </a:lnTo>
                <a:lnTo>
                  <a:pt x="0" y="7"/>
                </a:lnTo>
                <a:lnTo>
                  <a:pt x="0" y="2"/>
                </a:lnTo>
                <a:lnTo>
                  <a:pt x="2" y="2"/>
                </a:lnTo>
                <a:lnTo>
                  <a:pt x="7" y="2"/>
                </a:lnTo>
                <a:lnTo>
                  <a:pt x="12" y="2"/>
                </a:lnTo>
                <a:lnTo>
                  <a:pt x="14" y="2"/>
                </a:lnTo>
                <a:lnTo>
                  <a:pt x="19" y="2"/>
                </a:lnTo>
                <a:lnTo>
                  <a:pt x="26" y="2"/>
                </a:lnTo>
                <a:lnTo>
                  <a:pt x="28" y="0"/>
                </a:lnTo>
                <a:lnTo>
                  <a:pt x="30" y="0"/>
                </a:lnTo>
                <a:lnTo>
                  <a:pt x="40" y="0"/>
                </a:lnTo>
                <a:lnTo>
                  <a:pt x="42" y="0"/>
                </a:lnTo>
                <a:lnTo>
                  <a:pt x="49" y="0"/>
                </a:lnTo>
                <a:lnTo>
                  <a:pt x="59" y="0"/>
                </a:lnTo>
                <a:lnTo>
                  <a:pt x="62" y="0"/>
                </a:lnTo>
                <a:lnTo>
                  <a:pt x="64" y="0"/>
                </a:lnTo>
                <a:lnTo>
                  <a:pt x="66" y="0"/>
                </a:lnTo>
                <a:lnTo>
                  <a:pt x="67" y="0"/>
                </a:lnTo>
                <a:lnTo>
                  <a:pt x="78" y="0"/>
                </a:lnTo>
                <a:lnTo>
                  <a:pt x="85" y="0"/>
                </a:lnTo>
                <a:lnTo>
                  <a:pt x="90" y="0"/>
                </a:lnTo>
                <a:lnTo>
                  <a:pt x="102" y="0"/>
                </a:lnTo>
                <a:lnTo>
                  <a:pt x="104" y="0"/>
                </a:lnTo>
                <a:lnTo>
                  <a:pt x="105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23" y="0"/>
                </a:lnTo>
                <a:lnTo>
                  <a:pt x="124" y="0"/>
                </a:lnTo>
                <a:lnTo>
                  <a:pt x="126" y="0"/>
                </a:lnTo>
                <a:lnTo>
                  <a:pt x="129" y="0"/>
                </a:lnTo>
                <a:lnTo>
                  <a:pt x="133" y="0"/>
                </a:lnTo>
                <a:lnTo>
                  <a:pt x="136" y="0"/>
                </a:lnTo>
                <a:lnTo>
                  <a:pt x="140" y="0"/>
                </a:lnTo>
                <a:lnTo>
                  <a:pt x="143" y="0"/>
                </a:lnTo>
                <a:lnTo>
                  <a:pt x="145" y="0"/>
                </a:lnTo>
                <a:lnTo>
                  <a:pt x="147" y="0"/>
                </a:lnTo>
                <a:lnTo>
                  <a:pt x="152" y="0"/>
                </a:lnTo>
                <a:lnTo>
                  <a:pt x="159" y="0"/>
                </a:lnTo>
                <a:lnTo>
                  <a:pt x="162" y="0"/>
                </a:lnTo>
                <a:lnTo>
                  <a:pt x="164" y="0"/>
                </a:lnTo>
                <a:lnTo>
                  <a:pt x="164" y="0"/>
                </a:lnTo>
                <a:lnTo>
                  <a:pt x="169" y="0"/>
                </a:lnTo>
                <a:lnTo>
                  <a:pt x="172" y="0"/>
                </a:lnTo>
                <a:lnTo>
                  <a:pt x="179" y="0"/>
                </a:lnTo>
                <a:lnTo>
                  <a:pt x="188" y="0"/>
                </a:lnTo>
                <a:lnTo>
                  <a:pt x="190" y="0"/>
                </a:lnTo>
                <a:lnTo>
                  <a:pt x="191" y="0"/>
                </a:lnTo>
                <a:lnTo>
                  <a:pt x="196" y="0"/>
                </a:lnTo>
                <a:lnTo>
                  <a:pt x="200" y="0"/>
                </a:lnTo>
                <a:lnTo>
                  <a:pt x="207" y="0"/>
                </a:lnTo>
                <a:lnTo>
                  <a:pt x="215" y="0"/>
                </a:lnTo>
                <a:lnTo>
                  <a:pt x="219" y="0"/>
                </a:lnTo>
                <a:lnTo>
                  <a:pt x="236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1" name="Freeform 149"/>
          <p:cNvSpPr>
            <a:spLocks/>
          </p:cNvSpPr>
          <p:nvPr/>
        </p:nvSpPr>
        <p:spPr bwMode="auto">
          <a:xfrm>
            <a:off x="3775076" y="2347913"/>
            <a:ext cx="485775" cy="373063"/>
          </a:xfrm>
          <a:custGeom>
            <a:avLst/>
            <a:gdLst/>
            <a:ahLst/>
            <a:cxnLst>
              <a:cxn ang="0">
                <a:pos x="261" y="8"/>
              </a:cxn>
              <a:cxn ang="0">
                <a:pos x="261" y="17"/>
              </a:cxn>
              <a:cxn ang="0">
                <a:pos x="260" y="27"/>
              </a:cxn>
              <a:cxn ang="0">
                <a:pos x="261" y="38"/>
              </a:cxn>
              <a:cxn ang="0">
                <a:pos x="260" y="46"/>
              </a:cxn>
              <a:cxn ang="0">
                <a:pos x="260" y="58"/>
              </a:cxn>
              <a:cxn ang="0">
                <a:pos x="260" y="72"/>
              </a:cxn>
              <a:cxn ang="0">
                <a:pos x="260" y="81"/>
              </a:cxn>
              <a:cxn ang="0">
                <a:pos x="260" y="89"/>
              </a:cxn>
              <a:cxn ang="0">
                <a:pos x="260" y="96"/>
              </a:cxn>
              <a:cxn ang="0">
                <a:pos x="261" y="105"/>
              </a:cxn>
              <a:cxn ang="0">
                <a:pos x="263" y="112"/>
              </a:cxn>
              <a:cxn ang="0">
                <a:pos x="267" y="120"/>
              </a:cxn>
              <a:cxn ang="0">
                <a:pos x="270" y="137"/>
              </a:cxn>
              <a:cxn ang="0">
                <a:pos x="272" y="161"/>
              </a:cxn>
              <a:cxn ang="0">
                <a:pos x="275" y="177"/>
              </a:cxn>
              <a:cxn ang="0">
                <a:pos x="284" y="192"/>
              </a:cxn>
              <a:cxn ang="0">
                <a:pos x="289" y="199"/>
              </a:cxn>
              <a:cxn ang="0">
                <a:pos x="291" y="208"/>
              </a:cxn>
              <a:cxn ang="0">
                <a:pos x="294" y="213"/>
              </a:cxn>
              <a:cxn ang="0">
                <a:pos x="299" y="223"/>
              </a:cxn>
              <a:cxn ang="0">
                <a:pos x="304" y="232"/>
              </a:cxn>
              <a:cxn ang="0">
                <a:pos x="294" y="234"/>
              </a:cxn>
              <a:cxn ang="0">
                <a:pos x="258" y="234"/>
              </a:cxn>
              <a:cxn ang="0">
                <a:pos x="231" y="235"/>
              </a:cxn>
              <a:cxn ang="0">
                <a:pos x="220" y="235"/>
              </a:cxn>
              <a:cxn ang="0">
                <a:pos x="200" y="235"/>
              </a:cxn>
              <a:cxn ang="0">
                <a:pos x="177" y="235"/>
              </a:cxn>
              <a:cxn ang="0">
                <a:pos x="155" y="235"/>
              </a:cxn>
              <a:cxn ang="0">
                <a:pos x="134" y="235"/>
              </a:cxn>
              <a:cxn ang="0">
                <a:pos x="110" y="235"/>
              </a:cxn>
              <a:cxn ang="0">
                <a:pos x="96" y="235"/>
              </a:cxn>
              <a:cxn ang="0">
                <a:pos x="67" y="235"/>
              </a:cxn>
              <a:cxn ang="0">
                <a:pos x="48" y="235"/>
              </a:cxn>
              <a:cxn ang="0">
                <a:pos x="31" y="235"/>
              </a:cxn>
              <a:cxn ang="0">
                <a:pos x="16" y="235"/>
              </a:cxn>
              <a:cxn ang="0">
                <a:pos x="2" y="225"/>
              </a:cxn>
              <a:cxn ang="0">
                <a:pos x="2" y="208"/>
              </a:cxn>
              <a:cxn ang="0">
                <a:pos x="2" y="180"/>
              </a:cxn>
              <a:cxn ang="0">
                <a:pos x="2" y="158"/>
              </a:cxn>
              <a:cxn ang="0">
                <a:pos x="2" y="146"/>
              </a:cxn>
              <a:cxn ang="0">
                <a:pos x="2" y="124"/>
              </a:cxn>
              <a:cxn ang="0">
                <a:pos x="2" y="106"/>
              </a:cxn>
              <a:cxn ang="0">
                <a:pos x="2" y="96"/>
              </a:cxn>
              <a:cxn ang="0">
                <a:pos x="2" y="82"/>
              </a:cxn>
              <a:cxn ang="0">
                <a:pos x="2" y="63"/>
              </a:cxn>
              <a:cxn ang="0">
                <a:pos x="2" y="46"/>
              </a:cxn>
              <a:cxn ang="0">
                <a:pos x="0" y="17"/>
              </a:cxn>
              <a:cxn ang="0">
                <a:pos x="5" y="0"/>
              </a:cxn>
              <a:cxn ang="0">
                <a:pos x="29" y="0"/>
              </a:cxn>
              <a:cxn ang="0">
                <a:pos x="48" y="0"/>
              </a:cxn>
              <a:cxn ang="0">
                <a:pos x="69" y="0"/>
              </a:cxn>
              <a:cxn ang="0">
                <a:pos x="79" y="0"/>
              </a:cxn>
              <a:cxn ang="0">
                <a:pos x="95" y="0"/>
              </a:cxn>
              <a:cxn ang="0">
                <a:pos x="110" y="0"/>
              </a:cxn>
              <a:cxn ang="0">
                <a:pos x="129" y="1"/>
              </a:cxn>
              <a:cxn ang="0">
                <a:pos x="158" y="1"/>
              </a:cxn>
              <a:cxn ang="0">
                <a:pos x="177" y="1"/>
              </a:cxn>
              <a:cxn ang="0">
                <a:pos x="191" y="1"/>
              </a:cxn>
              <a:cxn ang="0">
                <a:pos x="205" y="1"/>
              </a:cxn>
              <a:cxn ang="0">
                <a:pos x="222" y="1"/>
              </a:cxn>
              <a:cxn ang="0">
                <a:pos x="244" y="1"/>
              </a:cxn>
              <a:cxn ang="0">
                <a:pos x="267" y="1"/>
              </a:cxn>
            </a:cxnLst>
            <a:rect l="0" t="0" r="r" b="b"/>
            <a:pathLst>
              <a:path w="306" h="235">
                <a:moveTo>
                  <a:pt x="267" y="1"/>
                </a:moveTo>
                <a:lnTo>
                  <a:pt x="265" y="3"/>
                </a:lnTo>
                <a:lnTo>
                  <a:pt x="263" y="5"/>
                </a:lnTo>
                <a:lnTo>
                  <a:pt x="261" y="7"/>
                </a:lnTo>
                <a:lnTo>
                  <a:pt x="261" y="8"/>
                </a:lnTo>
                <a:lnTo>
                  <a:pt x="261" y="10"/>
                </a:lnTo>
                <a:lnTo>
                  <a:pt x="260" y="12"/>
                </a:lnTo>
                <a:lnTo>
                  <a:pt x="261" y="13"/>
                </a:lnTo>
                <a:lnTo>
                  <a:pt x="261" y="15"/>
                </a:lnTo>
                <a:lnTo>
                  <a:pt x="261" y="17"/>
                </a:lnTo>
                <a:lnTo>
                  <a:pt x="261" y="19"/>
                </a:lnTo>
                <a:lnTo>
                  <a:pt x="261" y="20"/>
                </a:lnTo>
                <a:lnTo>
                  <a:pt x="261" y="24"/>
                </a:lnTo>
                <a:lnTo>
                  <a:pt x="261" y="25"/>
                </a:lnTo>
                <a:lnTo>
                  <a:pt x="260" y="27"/>
                </a:lnTo>
                <a:lnTo>
                  <a:pt x="260" y="31"/>
                </a:lnTo>
                <a:lnTo>
                  <a:pt x="260" y="32"/>
                </a:lnTo>
                <a:lnTo>
                  <a:pt x="261" y="34"/>
                </a:lnTo>
                <a:lnTo>
                  <a:pt x="261" y="36"/>
                </a:lnTo>
                <a:lnTo>
                  <a:pt x="261" y="38"/>
                </a:lnTo>
                <a:lnTo>
                  <a:pt x="261" y="39"/>
                </a:lnTo>
                <a:lnTo>
                  <a:pt x="263" y="41"/>
                </a:lnTo>
                <a:lnTo>
                  <a:pt x="261" y="43"/>
                </a:lnTo>
                <a:lnTo>
                  <a:pt x="260" y="44"/>
                </a:lnTo>
                <a:lnTo>
                  <a:pt x="260" y="46"/>
                </a:lnTo>
                <a:lnTo>
                  <a:pt x="260" y="48"/>
                </a:lnTo>
                <a:lnTo>
                  <a:pt x="260" y="51"/>
                </a:lnTo>
                <a:lnTo>
                  <a:pt x="258" y="53"/>
                </a:lnTo>
                <a:lnTo>
                  <a:pt x="258" y="56"/>
                </a:lnTo>
                <a:lnTo>
                  <a:pt x="260" y="58"/>
                </a:lnTo>
                <a:lnTo>
                  <a:pt x="260" y="62"/>
                </a:lnTo>
                <a:lnTo>
                  <a:pt x="260" y="63"/>
                </a:lnTo>
                <a:lnTo>
                  <a:pt x="260" y="69"/>
                </a:lnTo>
                <a:lnTo>
                  <a:pt x="260" y="70"/>
                </a:lnTo>
                <a:lnTo>
                  <a:pt x="260" y="72"/>
                </a:lnTo>
                <a:lnTo>
                  <a:pt x="260" y="74"/>
                </a:lnTo>
                <a:lnTo>
                  <a:pt x="260" y="75"/>
                </a:lnTo>
                <a:lnTo>
                  <a:pt x="260" y="77"/>
                </a:lnTo>
                <a:lnTo>
                  <a:pt x="260" y="79"/>
                </a:lnTo>
                <a:lnTo>
                  <a:pt x="260" y="81"/>
                </a:lnTo>
                <a:lnTo>
                  <a:pt x="260" y="82"/>
                </a:lnTo>
                <a:lnTo>
                  <a:pt x="260" y="84"/>
                </a:lnTo>
                <a:lnTo>
                  <a:pt x="260" y="86"/>
                </a:lnTo>
                <a:lnTo>
                  <a:pt x="260" y="87"/>
                </a:lnTo>
                <a:lnTo>
                  <a:pt x="260" y="89"/>
                </a:lnTo>
                <a:lnTo>
                  <a:pt x="260" y="91"/>
                </a:lnTo>
                <a:lnTo>
                  <a:pt x="260" y="93"/>
                </a:lnTo>
                <a:lnTo>
                  <a:pt x="260" y="93"/>
                </a:lnTo>
                <a:lnTo>
                  <a:pt x="260" y="94"/>
                </a:lnTo>
                <a:lnTo>
                  <a:pt x="260" y="96"/>
                </a:lnTo>
                <a:lnTo>
                  <a:pt x="260" y="98"/>
                </a:lnTo>
                <a:lnTo>
                  <a:pt x="260" y="99"/>
                </a:lnTo>
                <a:lnTo>
                  <a:pt x="261" y="101"/>
                </a:lnTo>
                <a:lnTo>
                  <a:pt x="261" y="103"/>
                </a:lnTo>
                <a:lnTo>
                  <a:pt x="261" y="105"/>
                </a:lnTo>
                <a:lnTo>
                  <a:pt x="261" y="106"/>
                </a:lnTo>
                <a:lnTo>
                  <a:pt x="261" y="108"/>
                </a:lnTo>
                <a:lnTo>
                  <a:pt x="263" y="108"/>
                </a:lnTo>
                <a:lnTo>
                  <a:pt x="263" y="110"/>
                </a:lnTo>
                <a:lnTo>
                  <a:pt x="263" y="112"/>
                </a:lnTo>
                <a:lnTo>
                  <a:pt x="263" y="113"/>
                </a:lnTo>
                <a:lnTo>
                  <a:pt x="263" y="115"/>
                </a:lnTo>
                <a:lnTo>
                  <a:pt x="265" y="117"/>
                </a:lnTo>
                <a:lnTo>
                  <a:pt x="265" y="118"/>
                </a:lnTo>
                <a:lnTo>
                  <a:pt x="267" y="120"/>
                </a:lnTo>
                <a:lnTo>
                  <a:pt x="267" y="122"/>
                </a:lnTo>
                <a:lnTo>
                  <a:pt x="267" y="124"/>
                </a:lnTo>
                <a:lnTo>
                  <a:pt x="267" y="125"/>
                </a:lnTo>
                <a:lnTo>
                  <a:pt x="268" y="134"/>
                </a:lnTo>
                <a:lnTo>
                  <a:pt x="270" y="137"/>
                </a:lnTo>
                <a:lnTo>
                  <a:pt x="274" y="146"/>
                </a:lnTo>
                <a:lnTo>
                  <a:pt x="274" y="148"/>
                </a:lnTo>
                <a:lnTo>
                  <a:pt x="274" y="149"/>
                </a:lnTo>
                <a:lnTo>
                  <a:pt x="272" y="158"/>
                </a:lnTo>
                <a:lnTo>
                  <a:pt x="272" y="161"/>
                </a:lnTo>
                <a:lnTo>
                  <a:pt x="272" y="165"/>
                </a:lnTo>
                <a:lnTo>
                  <a:pt x="272" y="168"/>
                </a:lnTo>
                <a:lnTo>
                  <a:pt x="275" y="173"/>
                </a:lnTo>
                <a:lnTo>
                  <a:pt x="275" y="175"/>
                </a:lnTo>
                <a:lnTo>
                  <a:pt x="275" y="177"/>
                </a:lnTo>
                <a:lnTo>
                  <a:pt x="277" y="179"/>
                </a:lnTo>
                <a:lnTo>
                  <a:pt x="282" y="185"/>
                </a:lnTo>
                <a:lnTo>
                  <a:pt x="282" y="187"/>
                </a:lnTo>
                <a:lnTo>
                  <a:pt x="284" y="191"/>
                </a:lnTo>
                <a:lnTo>
                  <a:pt x="284" y="192"/>
                </a:lnTo>
                <a:lnTo>
                  <a:pt x="286" y="194"/>
                </a:lnTo>
                <a:lnTo>
                  <a:pt x="286" y="196"/>
                </a:lnTo>
                <a:lnTo>
                  <a:pt x="287" y="198"/>
                </a:lnTo>
                <a:lnTo>
                  <a:pt x="287" y="198"/>
                </a:lnTo>
                <a:lnTo>
                  <a:pt x="289" y="199"/>
                </a:lnTo>
                <a:lnTo>
                  <a:pt x="289" y="201"/>
                </a:lnTo>
                <a:lnTo>
                  <a:pt x="289" y="203"/>
                </a:lnTo>
                <a:lnTo>
                  <a:pt x="289" y="204"/>
                </a:lnTo>
                <a:lnTo>
                  <a:pt x="291" y="206"/>
                </a:lnTo>
                <a:lnTo>
                  <a:pt x="291" y="208"/>
                </a:lnTo>
                <a:lnTo>
                  <a:pt x="291" y="208"/>
                </a:lnTo>
                <a:lnTo>
                  <a:pt x="292" y="208"/>
                </a:lnTo>
                <a:lnTo>
                  <a:pt x="292" y="210"/>
                </a:lnTo>
                <a:lnTo>
                  <a:pt x="294" y="211"/>
                </a:lnTo>
                <a:lnTo>
                  <a:pt x="294" y="213"/>
                </a:lnTo>
                <a:lnTo>
                  <a:pt x="296" y="215"/>
                </a:lnTo>
                <a:lnTo>
                  <a:pt x="296" y="216"/>
                </a:lnTo>
                <a:lnTo>
                  <a:pt x="298" y="218"/>
                </a:lnTo>
                <a:lnTo>
                  <a:pt x="299" y="220"/>
                </a:lnTo>
                <a:lnTo>
                  <a:pt x="299" y="223"/>
                </a:lnTo>
                <a:lnTo>
                  <a:pt x="301" y="227"/>
                </a:lnTo>
                <a:lnTo>
                  <a:pt x="303" y="228"/>
                </a:lnTo>
                <a:lnTo>
                  <a:pt x="304" y="228"/>
                </a:lnTo>
                <a:lnTo>
                  <a:pt x="304" y="230"/>
                </a:lnTo>
                <a:lnTo>
                  <a:pt x="304" y="232"/>
                </a:lnTo>
                <a:lnTo>
                  <a:pt x="304" y="234"/>
                </a:lnTo>
                <a:lnTo>
                  <a:pt x="306" y="234"/>
                </a:lnTo>
                <a:lnTo>
                  <a:pt x="303" y="234"/>
                </a:lnTo>
                <a:lnTo>
                  <a:pt x="301" y="234"/>
                </a:lnTo>
                <a:lnTo>
                  <a:pt x="294" y="234"/>
                </a:lnTo>
                <a:lnTo>
                  <a:pt x="289" y="234"/>
                </a:lnTo>
                <a:lnTo>
                  <a:pt x="274" y="234"/>
                </a:lnTo>
                <a:lnTo>
                  <a:pt x="268" y="234"/>
                </a:lnTo>
                <a:lnTo>
                  <a:pt x="267" y="234"/>
                </a:lnTo>
                <a:lnTo>
                  <a:pt x="258" y="234"/>
                </a:lnTo>
                <a:lnTo>
                  <a:pt x="253" y="234"/>
                </a:lnTo>
                <a:lnTo>
                  <a:pt x="249" y="234"/>
                </a:lnTo>
                <a:lnTo>
                  <a:pt x="244" y="234"/>
                </a:lnTo>
                <a:lnTo>
                  <a:pt x="232" y="234"/>
                </a:lnTo>
                <a:lnTo>
                  <a:pt x="231" y="235"/>
                </a:lnTo>
                <a:lnTo>
                  <a:pt x="229" y="235"/>
                </a:lnTo>
                <a:lnTo>
                  <a:pt x="227" y="235"/>
                </a:lnTo>
                <a:lnTo>
                  <a:pt x="224" y="235"/>
                </a:lnTo>
                <a:lnTo>
                  <a:pt x="222" y="235"/>
                </a:lnTo>
                <a:lnTo>
                  <a:pt x="220" y="235"/>
                </a:lnTo>
                <a:lnTo>
                  <a:pt x="220" y="234"/>
                </a:lnTo>
                <a:lnTo>
                  <a:pt x="218" y="234"/>
                </a:lnTo>
                <a:lnTo>
                  <a:pt x="215" y="235"/>
                </a:lnTo>
                <a:lnTo>
                  <a:pt x="208" y="235"/>
                </a:lnTo>
                <a:lnTo>
                  <a:pt x="200" y="235"/>
                </a:lnTo>
                <a:lnTo>
                  <a:pt x="198" y="235"/>
                </a:lnTo>
                <a:lnTo>
                  <a:pt x="194" y="235"/>
                </a:lnTo>
                <a:lnTo>
                  <a:pt x="189" y="235"/>
                </a:lnTo>
                <a:lnTo>
                  <a:pt x="179" y="235"/>
                </a:lnTo>
                <a:lnTo>
                  <a:pt x="177" y="235"/>
                </a:lnTo>
                <a:lnTo>
                  <a:pt x="174" y="235"/>
                </a:lnTo>
                <a:lnTo>
                  <a:pt x="167" y="235"/>
                </a:lnTo>
                <a:lnTo>
                  <a:pt x="162" y="235"/>
                </a:lnTo>
                <a:lnTo>
                  <a:pt x="160" y="235"/>
                </a:lnTo>
                <a:lnTo>
                  <a:pt x="155" y="235"/>
                </a:lnTo>
                <a:lnTo>
                  <a:pt x="155" y="235"/>
                </a:lnTo>
                <a:lnTo>
                  <a:pt x="146" y="235"/>
                </a:lnTo>
                <a:lnTo>
                  <a:pt x="141" y="235"/>
                </a:lnTo>
                <a:lnTo>
                  <a:pt x="138" y="235"/>
                </a:lnTo>
                <a:lnTo>
                  <a:pt x="134" y="235"/>
                </a:lnTo>
                <a:lnTo>
                  <a:pt x="126" y="235"/>
                </a:lnTo>
                <a:lnTo>
                  <a:pt x="122" y="235"/>
                </a:lnTo>
                <a:lnTo>
                  <a:pt x="119" y="235"/>
                </a:lnTo>
                <a:lnTo>
                  <a:pt x="115" y="235"/>
                </a:lnTo>
                <a:lnTo>
                  <a:pt x="110" y="235"/>
                </a:lnTo>
                <a:lnTo>
                  <a:pt x="108" y="235"/>
                </a:lnTo>
                <a:lnTo>
                  <a:pt x="105" y="235"/>
                </a:lnTo>
                <a:lnTo>
                  <a:pt x="100" y="235"/>
                </a:lnTo>
                <a:lnTo>
                  <a:pt x="98" y="235"/>
                </a:lnTo>
                <a:lnTo>
                  <a:pt x="96" y="235"/>
                </a:lnTo>
                <a:lnTo>
                  <a:pt x="91" y="235"/>
                </a:lnTo>
                <a:lnTo>
                  <a:pt x="86" y="235"/>
                </a:lnTo>
                <a:lnTo>
                  <a:pt x="83" y="235"/>
                </a:lnTo>
                <a:lnTo>
                  <a:pt x="71" y="235"/>
                </a:lnTo>
                <a:lnTo>
                  <a:pt x="67" y="235"/>
                </a:lnTo>
                <a:lnTo>
                  <a:pt x="62" y="235"/>
                </a:lnTo>
                <a:lnTo>
                  <a:pt x="57" y="235"/>
                </a:lnTo>
                <a:lnTo>
                  <a:pt x="53" y="235"/>
                </a:lnTo>
                <a:lnTo>
                  <a:pt x="50" y="235"/>
                </a:lnTo>
                <a:lnTo>
                  <a:pt x="48" y="235"/>
                </a:lnTo>
                <a:lnTo>
                  <a:pt x="41" y="235"/>
                </a:lnTo>
                <a:lnTo>
                  <a:pt x="40" y="235"/>
                </a:lnTo>
                <a:lnTo>
                  <a:pt x="34" y="235"/>
                </a:lnTo>
                <a:lnTo>
                  <a:pt x="33" y="235"/>
                </a:lnTo>
                <a:lnTo>
                  <a:pt x="31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7" y="235"/>
                </a:lnTo>
                <a:lnTo>
                  <a:pt x="16" y="235"/>
                </a:lnTo>
                <a:lnTo>
                  <a:pt x="5" y="235"/>
                </a:lnTo>
                <a:lnTo>
                  <a:pt x="3" y="235"/>
                </a:lnTo>
                <a:lnTo>
                  <a:pt x="2" y="235"/>
                </a:lnTo>
                <a:lnTo>
                  <a:pt x="2" y="227"/>
                </a:lnTo>
                <a:lnTo>
                  <a:pt x="2" y="225"/>
                </a:lnTo>
                <a:lnTo>
                  <a:pt x="2" y="223"/>
                </a:lnTo>
                <a:lnTo>
                  <a:pt x="2" y="215"/>
                </a:lnTo>
                <a:lnTo>
                  <a:pt x="2" y="213"/>
                </a:lnTo>
                <a:lnTo>
                  <a:pt x="2" y="211"/>
                </a:lnTo>
                <a:lnTo>
                  <a:pt x="2" y="208"/>
                </a:lnTo>
                <a:lnTo>
                  <a:pt x="2" y="203"/>
                </a:lnTo>
                <a:lnTo>
                  <a:pt x="2" y="198"/>
                </a:lnTo>
                <a:lnTo>
                  <a:pt x="2" y="185"/>
                </a:lnTo>
                <a:lnTo>
                  <a:pt x="2" y="184"/>
                </a:lnTo>
                <a:lnTo>
                  <a:pt x="2" y="180"/>
                </a:lnTo>
                <a:lnTo>
                  <a:pt x="2" y="175"/>
                </a:lnTo>
                <a:lnTo>
                  <a:pt x="2" y="168"/>
                </a:lnTo>
                <a:lnTo>
                  <a:pt x="2" y="161"/>
                </a:lnTo>
                <a:lnTo>
                  <a:pt x="2" y="160"/>
                </a:lnTo>
                <a:lnTo>
                  <a:pt x="2" y="158"/>
                </a:lnTo>
                <a:lnTo>
                  <a:pt x="2" y="155"/>
                </a:lnTo>
                <a:lnTo>
                  <a:pt x="2" y="153"/>
                </a:lnTo>
                <a:lnTo>
                  <a:pt x="2" y="153"/>
                </a:lnTo>
                <a:lnTo>
                  <a:pt x="2" y="148"/>
                </a:lnTo>
                <a:lnTo>
                  <a:pt x="2" y="146"/>
                </a:lnTo>
                <a:lnTo>
                  <a:pt x="2" y="141"/>
                </a:lnTo>
                <a:lnTo>
                  <a:pt x="2" y="139"/>
                </a:lnTo>
                <a:lnTo>
                  <a:pt x="2" y="127"/>
                </a:lnTo>
                <a:lnTo>
                  <a:pt x="2" y="125"/>
                </a:lnTo>
                <a:lnTo>
                  <a:pt x="2" y="124"/>
                </a:lnTo>
                <a:lnTo>
                  <a:pt x="2" y="122"/>
                </a:lnTo>
                <a:lnTo>
                  <a:pt x="2" y="113"/>
                </a:lnTo>
                <a:lnTo>
                  <a:pt x="2" y="112"/>
                </a:lnTo>
                <a:lnTo>
                  <a:pt x="2" y="108"/>
                </a:lnTo>
                <a:lnTo>
                  <a:pt x="2" y="106"/>
                </a:lnTo>
                <a:lnTo>
                  <a:pt x="2" y="103"/>
                </a:lnTo>
                <a:lnTo>
                  <a:pt x="2" y="101"/>
                </a:lnTo>
                <a:lnTo>
                  <a:pt x="2" y="99"/>
                </a:lnTo>
                <a:lnTo>
                  <a:pt x="2" y="98"/>
                </a:lnTo>
                <a:lnTo>
                  <a:pt x="2" y="96"/>
                </a:lnTo>
                <a:lnTo>
                  <a:pt x="2" y="94"/>
                </a:lnTo>
                <a:lnTo>
                  <a:pt x="2" y="93"/>
                </a:lnTo>
                <a:lnTo>
                  <a:pt x="2" y="93"/>
                </a:lnTo>
                <a:lnTo>
                  <a:pt x="2" y="87"/>
                </a:lnTo>
                <a:lnTo>
                  <a:pt x="2" y="82"/>
                </a:lnTo>
                <a:lnTo>
                  <a:pt x="2" y="81"/>
                </a:lnTo>
                <a:lnTo>
                  <a:pt x="2" y="79"/>
                </a:lnTo>
                <a:lnTo>
                  <a:pt x="2" y="75"/>
                </a:lnTo>
                <a:lnTo>
                  <a:pt x="2" y="63"/>
                </a:lnTo>
                <a:lnTo>
                  <a:pt x="2" y="63"/>
                </a:lnTo>
                <a:lnTo>
                  <a:pt x="2" y="58"/>
                </a:lnTo>
                <a:lnTo>
                  <a:pt x="2" y="53"/>
                </a:lnTo>
                <a:lnTo>
                  <a:pt x="2" y="48"/>
                </a:lnTo>
                <a:lnTo>
                  <a:pt x="2" y="48"/>
                </a:lnTo>
                <a:lnTo>
                  <a:pt x="2" y="46"/>
                </a:lnTo>
                <a:lnTo>
                  <a:pt x="2" y="44"/>
                </a:lnTo>
                <a:lnTo>
                  <a:pt x="2" y="39"/>
                </a:lnTo>
                <a:lnTo>
                  <a:pt x="2" y="32"/>
                </a:lnTo>
                <a:lnTo>
                  <a:pt x="0" y="32"/>
                </a:lnTo>
                <a:lnTo>
                  <a:pt x="0" y="17"/>
                </a:lnTo>
                <a:lnTo>
                  <a:pt x="0" y="17"/>
                </a:lnTo>
                <a:lnTo>
                  <a:pt x="0" y="5"/>
                </a:lnTo>
                <a:lnTo>
                  <a:pt x="0" y="0"/>
                </a:lnTo>
                <a:lnTo>
                  <a:pt x="3" y="0"/>
                </a:lnTo>
                <a:lnTo>
                  <a:pt x="5" y="0"/>
                </a:lnTo>
                <a:lnTo>
                  <a:pt x="10" y="0"/>
                </a:lnTo>
                <a:lnTo>
                  <a:pt x="17" y="0"/>
                </a:lnTo>
                <a:lnTo>
                  <a:pt x="19" y="0"/>
                </a:lnTo>
                <a:lnTo>
                  <a:pt x="21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1" y="0"/>
                </a:lnTo>
                <a:lnTo>
                  <a:pt x="45" y="0"/>
                </a:lnTo>
                <a:lnTo>
                  <a:pt x="48" y="0"/>
                </a:lnTo>
                <a:lnTo>
                  <a:pt x="59" y="0"/>
                </a:lnTo>
                <a:lnTo>
                  <a:pt x="62" y="0"/>
                </a:lnTo>
                <a:lnTo>
                  <a:pt x="65" y="0"/>
                </a:lnTo>
                <a:lnTo>
                  <a:pt x="67" y="0"/>
                </a:lnTo>
                <a:lnTo>
                  <a:pt x="69" y="0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79" y="0"/>
                </a:lnTo>
                <a:lnTo>
                  <a:pt x="79" y="0"/>
                </a:lnTo>
                <a:lnTo>
                  <a:pt x="83" y="0"/>
                </a:lnTo>
                <a:lnTo>
                  <a:pt x="88" y="0"/>
                </a:lnTo>
                <a:lnTo>
                  <a:pt x="91" y="0"/>
                </a:lnTo>
                <a:lnTo>
                  <a:pt x="95" y="0"/>
                </a:lnTo>
                <a:lnTo>
                  <a:pt x="95" y="0"/>
                </a:lnTo>
                <a:lnTo>
                  <a:pt x="98" y="0"/>
                </a:lnTo>
                <a:lnTo>
                  <a:pt x="100" y="0"/>
                </a:lnTo>
                <a:lnTo>
                  <a:pt x="103" y="0"/>
                </a:lnTo>
                <a:lnTo>
                  <a:pt x="107" y="0"/>
                </a:lnTo>
                <a:lnTo>
                  <a:pt x="110" y="0"/>
                </a:lnTo>
                <a:lnTo>
                  <a:pt x="117" y="1"/>
                </a:lnTo>
                <a:lnTo>
                  <a:pt x="124" y="1"/>
                </a:lnTo>
                <a:lnTo>
                  <a:pt x="126" y="1"/>
                </a:lnTo>
                <a:lnTo>
                  <a:pt x="127" y="1"/>
                </a:lnTo>
                <a:lnTo>
                  <a:pt x="129" y="1"/>
                </a:lnTo>
                <a:lnTo>
                  <a:pt x="134" y="1"/>
                </a:lnTo>
                <a:lnTo>
                  <a:pt x="138" y="1"/>
                </a:lnTo>
                <a:lnTo>
                  <a:pt x="150" y="1"/>
                </a:lnTo>
                <a:lnTo>
                  <a:pt x="155" y="1"/>
                </a:lnTo>
                <a:lnTo>
                  <a:pt x="158" y="1"/>
                </a:lnTo>
                <a:lnTo>
                  <a:pt x="162" y="1"/>
                </a:lnTo>
                <a:lnTo>
                  <a:pt x="163" y="1"/>
                </a:lnTo>
                <a:lnTo>
                  <a:pt x="167" y="1"/>
                </a:lnTo>
                <a:lnTo>
                  <a:pt x="175" y="1"/>
                </a:lnTo>
                <a:lnTo>
                  <a:pt x="177" y="1"/>
                </a:lnTo>
                <a:lnTo>
                  <a:pt x="179" y="1"/>
                </a:lnTo>
                <a:lnTo>
                  <a:pt x="181" y="1"/>
                </a:lnTo>
                <a:lnTo>
                  <a:pt x="186" y="1"/>
                </a:lnTo>
                <a:lnTo>
                  <a:pt x="189" y="1"/>
                </a:lnTo>
                <a:lnTo>
                  <a:pt x="191" y="1"/>
                </a:lnTo>
                <a:lnTo>
                  <a:pt x="193" y="1"/>
                </a:lnTo>
                <a:lnTo>
                  <a:pt x="198" y="1"/>
                </a:lnTo>
                <a:lnTo>
                  <a:pt x="200" y="1"/>
                </a:lnTo>
                <a:lnTo>
                  <a:pt x="203" y="1"/>
                </a:lnTo>
                <a:lnTo>
                  <a:pt x="205" y="1"/>
                </a:lnTo>
                <a:lnTo>
                  <a:pt x="208" y="1"/>
                </a:lnTo>
                <a:lnTo>
                  <a:pt x="210" y="1"/>
                </a:lnTo>
                <a:lnTo>
                  <a:pt x="213" y="1"/>
                </a:lnTo>
                <a:lnTo>
                  <a:pt x="215" y="1"/>
                </a:lnTo>
                <a:lnTo>
                  <a:pt x="222" y="1"/>
                </a:lnTo>
                <a:lnTo>
                  <a:pt x="229" y="1"/>
                </a:lnTo>
                <a:lnTo>
                  <a:pt x="231" y="1"/>
                </a:lnTo>
                <a:lnTo>
                  <a:pt x="237" y="1"/>
                </a:lnTo>
                <a:lnTo>
                  <a:pt x="241" y="1"/>
                </a:lnTo>
                <a:lnTo>
                  <a:pt x="244" y="1"/>
                </a:lnTo>
                <a:lnTo>
                  <a:pt x="251" y="1"/>
                </a:lnTo>
                <a:lnTo>
                  <a:pt x="258" y="1"/>
                </a:lnTo>
                <a:lnTo>
                  <a:pt x="260" y="1"/>
                </a:lnTo>
                <a:lnTo>
                  <a:pt x="265" y="1"/>
                </a:lnTo>
                <a:lnTo>
                  <a:pt x="267" y="1"/>
                </a:lnTo>
                <a:lnTo>
                  <a:pt x="267" y="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06" name="Freeform 134"/>
          <p:cNvSpPr>
            <a:spLocks/>
          </p:cNvSpPr>
          <p:nvPr/>
        </p:nvSpPr>
        <p:spPr bwMode="auto">
          <a:xfrm>
            <a:off x="3775076" y="1908175"/>
            <a:ext cx="492125" cy="441325"/>
          </a:xfrm>
          <a:custGeom>
            <a:avLst/>
            <a:gdLst/>
            <a:ahLst/>
            <a:cxnLst>
              <a:cxn ang="0">
                <a:pos x="21" y="8"/>
              </a:cxn>
              <a:cxn ang="0">
                <a:pos x="64" y="5"/>
              </a:cxn>
              <a:cxn ang="0">
                <a:pos x="93" y="3"/>
              </a:cxn>
              <a:cxn ang="0">
                <a:pos x="124" y="0"/>
              </a:cxn>
              <a:cxn ang="0">
                <a:pos x="150" y="24"/>
              </a:cxn>
              <a:cxn ang="0">
                <a:pos x="148" y="39"/>
              </a:cxn>
              <a:cxn ang="0">
                <a:pos x="170" y="50"/>
              </a:cxn>
              <a:cxn ang="0">
                <a:pos x="184" y="53"/>
              </a:cxn>
              <a:cxn ang="0">
                <a:pos x="191" y="67"/>
              </a:cxn>
              <a:cxn ang="0">
                <a:pos x="196" y="84"/>
              </a:cxn>
              <a:cxn ang="0">
                <a:pos x="208" y="93"/>
              </a:cxn>
              <a:cxn ang="0">
                <a:pos x="215" y="108"/>
              </a:cxn>
              <a:cxn ang="0">
                <a:pos x="224" y="115"/>
              </a:cxn>
              <a:cxn ang="0">
                <a:pos x="241" y="118"/>
              </a:cxn>
              <a:cxn ang="0">
                <a:pos x="248" y="122"/>
              </a:cxn>
              <a:cxn ang="0">
                <a:pos x="243" y="134"/>
              </a:cxn>
              <a:cxn ang="0">
                <a:pos x="249" y="137"/>
              </a:cxn>
              <a:cxn ang="0">
                <a:pos x="246" y="148"/>
              </a:cxn>
              <a:cxn ang="0">
                <a:pos x="255" y="156"/>
              </a:cxn>
              <a:cxn ang="0">
                <a:pos x="265" y="160"/>
              </a:cxn>
              <a:cxn ang="0">
                <a:pos x="270" y="165"/>
              </a:cxn>
              <a:cxn ang="0">
                <a:pos x="272" y="173"/>
              </a:cxn>
              <a:cxn ang="0">
                <a:pos x="279" y="175"/>
              </a:cxn>
              <a:cxn ang="0">
                <a:pos x="284" y="177"/>
              </a:cxn>
              <a:cxn ang="0">
                <a:pos x="291" y="180"/>
              </a:cxn>
              <a:cxn ang="0">
                <a:pos x="303" y="173"/>
              </a:cxn>
              <a:cxn ang="0">
                <a:pos x="310" y="180"/>
              </a:cxn>
              <a:cxn ang="0">
                <a:pos x="301" y="187"/>
              </a:cxn>
              <a:cxn ang="0">
                <a:pos x="294" y="192"/>
              </a:cxn>
              <a:cxn ang="0">
                <a:pos x="289" y="204"/>
              </a:cxn>
              <a:cxn ang="0">
                <a:pos x="282" y="220"/>
              </a:cxn>
              <a:cxn ang="0">
                <a:pos x="277" y="234"/>
              </a:cxn>
              <a:cxn ang="0">
                <a:pos x="270" y="254"/>
              </a:cxn>
              <a:cxn ang="0">
                <a:pos x="272" y="268"/>
              </a:cxn>
              <a:cxn ang="0">
                <a:pos x="265" y="278"/>
              </a:cxn>
              <a:cxn ang="0">
                <a:pos x="231" y="278"/>
              </a:cxn>
              <a:cxn ang="0">
                <a:pos x="205" y="278"/>
              </a:cxn>
              <a:cxn ang="0">
                <a:pos x="186" y="278"/>
              </a:cxn>
              <a:cxn ang="0">
                <a:pos x="162" y="278"/>
              </a:cxn>
              <a:cxn ang="0">
                <a:pos x="127" y="278"/>
              </a:cxn>
              <a:cxn ang="0">
                <a:pos x="100" y="277"/>
              </a:cxn>
              <a:cxn ang="0">
                <a:pos x="79" y="277"/>
              </a:cxn>
              <a:cxn ang="0">
                <a:pos x="65" y="277"/>
              </a:cxn>
              <a:cxn ang="0">
                <a:pos x="34" y="277"/>
              </a:cxn>
              <a:cxn ang="0">
                <a:pos x="3" y="277"/>
              </a:cxn>
              <a:cxn ang="0">
                <a:pos x="0" y="247"/>
              </a:cxn>
              <a:cxn ang="0">
                <a:pos x="0" y="220"/>
              </a:cxn>
              <a:cxn ang="0">
                <a:pos x="0" y="196"/>
              </a:cxn>
              <a:cxn ang="0">
                <a:pos x="2" y="173"/>
              </a:cxn>
              <a:cxn ang="0">
                <a:pos x="2" y="146"/>
              </a:cxn>
              <a:cxn ang="0">
                <a:pos x="2" y="130"/>
              </a:cxn>
              <a:cxn ang="0">
                <a:pos x="2" y="106"/>
              </a:cxn>
              <a:cxn ang="0">
                <a:pos x="2" y="89"/>
              </a:cxn>
              <a:cxn ang="0">
                <a:pos x="2" y="53"/>
              </a:cxn>
              <a:cxn ang="0">
                <a:pos x="2" y="8"/>
              </a:cxn>
            </a:cxnLst>
            <a:rect l="0" t="0" r="r" b="b"/>
            <a:pathLst>
              <a:path w="310" h="278">
                <a:moveTo>
                  <a:pt x="2" y="8"/>
                </a:moveTo>
                <a:lnTo>
                  <a:pt x="3" y="8"/>
                </a:lnTo>
                <a:lnTo>
                  <a:pt x="10" y="8"/>
                </a:lnTo>
                <a:lnTo>
                  <a:pt x="12" y="8"/>
                </a:lnTo>
                <a:lnTo>
                  <a:pt x="14" y="8"/>
                </a:lnTo>
                <a:lnTo>
                  <a:pt x="17" y="8"/>
                </a:lnTo>
                <a:lnTo>
                  <a:pt x="21" y="8"/>
                </a:lnTo>
                <a:lnTo>
                  <a:pt x="22" y="8"/>
                </a:lnTo>
                <a:lnTo>
                  <a:pt x="34" y="7"/>
                </a:lnTo>
                <a:lnTo>
                  <a:pt x="40" y="7"/>
                </a:lnTo>
                <a:lnTo>
                  <a:pt x="45" y="7"/>
                </a:lnTo>
                <a:lnTo>
                  <a:pt x="53" y="5"/>
                </a:lnTo>
                <a:lnTo>
                  <a:pt x="62" y="5"/>
                </a:lnTo>
                <a:lnTo>
                  <a:pt x="64" y="5"/>
                </a:lnTo>
                <a:lnTo>
                  <a:pt x="65" y="5"/>
                </a:lnTo>
                <a:lnTo>
                  <a:pt x="69" y="5"/>
                </a:lnTo>
                <a:lnTo>
                  <a:pt x="71" y="5"/>
                </a:lnTo>
                <a:lnTo>
                  <a:pt x="77" y="3"/>
                </a:lnTo>
                <a:lnTo>
                  <a:pt x="84" y="3"/>
                </a:lnTo>
                <a:lnTo>
                  <a:pt x="88" y="3"/>
                </a:lnTo>
                <a:lnTo>
                  <a:pt x="93" y="3"/>
                </a:lnTo>
                <a:lnTo>
                  <a:pt x="102" y="1"/>
                </a:lnTo>
                <a:lnTo>
                  <a:pt x="105" y="1"/>
                </a:lnTo>
                <a:lnTo>
                  <a:pt x="107" y="1"/>
                </a:lnTo>
                <a:lnTo>
                  <a:pt x="114" y="1"/>
                </a:lnTo>
                <a:lnTo>
                  <a:pt x="119" y="1"/>
                </a:lnTo>
                <a:lnTo>
                  <a:pt x="122" y="1"/>
                </a:lnTo>
                <a:lnTo>
                  <a:pt x="124" y="0"/>
                </a:lnTo>
                <a:lnTo>
                  <a:pt x="126" y="0"/>
                </a:lnTo>
                <a:lnTo>
                  <a:pt x="131" y="8"/>
                </a:lnTo>
                <a:lnTo>
                  <a:pt x="134" y="12"/>
                </a:lnTo>
                <a:lnTo>
                  <a:pt x="136" y="15"/>
                </a:lnTo>
                <a:lnTo>
                  <a:pt x="139" y="17"/>
                </a:lnTo>
                <a:lnTo>
                  <a:pt x="145" y="20"/>
                </a:lnTo>
                <a:lnTo>
                  <a:pt x="150" y="24"/>
                </a:lnTo>
                <a:lnTo>
                  <a:pt x="151" y="26"/>
                </a:lnTo>
                <a:lnTo>
                  <a:pt x="153" y="26"/>
                </a:lnTo>
                <a:lnTo>
                  <a:pt x="153" y="29"/>
                </a:lnTo>
                <a:lnTo>
                  <a:pt x="150" y="36"/>
                </a:lnTo>
                <a:lnTo>
                  <a:pt x="150" y="38"/>
                </a:lnTo>
                <a:lnTo>
                  <a:pt x="148" y="38"/>
                </a:lnTo>
                <a:lnTo>
                  <a:pt x="148" y="39"/>
                </a:lnTo>
                <a:lnTo>
                  <a:pt x="150" y="41"/>
                </a:lnTo>
                <a:lnTo>
                  <a:pt x="150" y="43"/>
                </a:lnTo>
                <a:lnTo>
                  <a:pt x="151" y="43"/>
                </a:lnTo>
                <a:lnTo>
                  <a:pt x="153" y="44"/>
                </a:lnTo>
                <a:lnTo>
                  <a:pt x="155" y="46"/>
                </a:lnTo>
                <a:lnTo>
                  <a:pt x="160" y="48"/>
                </a:lnTo>
                <a:lnTo>
                  <a:pt x="170" y="50"/>
                </a:lnTo>
                <a:lnTo>
                  <a:pt x="174" y="51"/>
                </a:lnTo>
                <a:lnTo>
                  <a:pt x="175" y="51"/>
                </a:lnTo>
                <a:lnTo>
                  <a:pt x="177" y="51"/>
                </a:lnTo>
                <a:lnTo>
                  <a:pt x="181" y="53"/>
                </a:lnTo>
                <a:lnTo>
                  <a:pt x="182" y="53"/>
                </a:lnTo>
                <a:lnTo>
                  <a:pt x="184" y="53"/>
                </a:lnTo>
                <a:lnTo>
                  <a:pt x="184" y="53"/>
                </a:lnTo>
                <a:lnTo>
                  <a:pt x="188" y="53"/>
                </a:lnTo>
                <a:lnTo>
                  <a:pt x="189" y="53"/>
                </a:lnTo>
                <a:lnTo>
                  <a:pt x="191" y="55"/>
                </a:lnTo>
                <a:lnTo>
                  <a:pt x="191" y="56"/>
                </a:lnTo>
                <a:lnTo>
                  <a:pt x="191" y="58"/>
                </a:lnTo>
                <a:lnTo>
                  <a:pt x="193" y="60"/>
                </a:lnTo>
                <a:lnTo>
                  <a:pt x="191" y="67"/>
                </a:lnTo>
                <a:lnTo>
                  <a:pt x="189" y="72"/>
                </a:lnTo>
                <a:lnTo>
                  <a:pt x="189" y="74"/>
                </a:lnTo>
                <a:lnTo>
                  <a:pt x="189" y="75"/>
                </a:lnTo>
                <a:lnTo>
                  <a:pt x="191" y="79"/>
                </a:lnTo>
                <a:lnTo>
                  <a:pt x="191" y="82"/>
                </a:lnTo>
                <a:lnTo>
                  <a:pt x="193" y="84"/>
                </a:lnTo>
                <a:lnTo>
                  <a:pt x="196" y="84"/>
                </a:lnTo>
                <a:lnTo>
                  <a:pt x="200" y="86"/>
                </a:lnTo>
                <a:lnTo>
                  <a:pt x="200" y="87"/>
                </a:lnTo>
                <a:lnTo>
                  <a:pt x="201" y="87"/>
                </a:lnTo>
                <a:lnTo>
                  <a:pt x="203" y="89"/>
                </a:lnTo>
                <a:lnTo>
                  <a:pt x="206" y="91"/>
                </a:lnTo>
                <a:lnTo>
                  <a:pt x="208" y="91"/>
                </a:lnTo>
                <a:lnTo>
                  <a:pt x="208" y="93"/>
                </a:lnTo>
                <a:lnTo>
                  <a:pt x="210" y="94"/>
                </a:lnTo>
                <a:lnTo>
                  <a:pt x="212" y="98"/>
                </a:lnTo>
                <a:lnTo>
                  <a:pt x="212" y="98"/>
                </a:lnTo>
                <a:lnTo>
                  <a:pt x="213" y="103"/>
                </a:lnTo>
                <a:lnTo>
                  <a:pt x="213" y="105"/>
                </a:lnTo>
                <a:lnTo>
                  <a:pt x="215" y="106"/>
                </a:lnTo>
                <a:lnTo>
                  <a:pt x="215" y="108"/>
                </a:lnTo>
                <a:lnTo>
                  <a:pt x="215" y="110"/>
                </a:lnTo>
                <a:lnTo>
                  <a:pt x="215" y="112"/>
                </a:lnTo>
                <a:lnTo>
                  <a:pt x="217" y="113"/>
                </a:lnTo>
                <a:lnTo>
                  <a:pt x="218" y="113"/>
                </a:lnTo>
                <a:lnTo>
                  <a:pt x="220" y="113"/>
                </a:lnTo>
                <a:lnTo>
                  <a:pt x="222" y="115"/>
                </a:lnTo>
                <a:lnTo>
                  <a:pt x="224" y="115"/>
                </a:lnTo>
                <a:lnTo>
                  <a:pt x="225" y="115"/>
                </a:lnTo>
                <a:lnTo>
                  <a:pt x="227" y="117"/>
                </a:lnTo>
                <a:lnTo>
                  <a:pt x="229" y="117"/>
                </a:lnTo>
                <a:lnTo>
                  <a:pt x="231" y="118"/>
                </a:lnTo>
                <a:lnTo>
                  <a:pt x="234" y="118"/>
                </a:lnTo>
                <a:lnTo>
                  <a:pt x="236" y="118"/>
                </a:lnTo>
                <a:lnTo>
                  <a:pt x="241" y="118"/>
                </a:lnTo>
                <a:lnTo>
                  <a:pt x="243" y="117"/>
                </a:lnTo>
                <a:lnTo>
                  <a:pt x="244" y="117"/>
                </a:lnTo>
                <a:lnTo>
                  <a:pt x="244" y="117"/>
                </a:lnTo>
                <a:lnTo>
                  <a:pt x="246" y="117"/>
                </a:lnTo>
                <a:lnTo>
                  <a:pt x="248" y="118"/>
                </a:lnTo>
                <a:lnTo>
                  <a:pt x="248" y="120"/>
                </a:lnTo>
                <a:lnTo>
                  <a:pt x="248" y="122"/>
                </a:lnTo>
                <a:lnTo>
                  <a:pt x="248" y="124"/>
                </a:lnTo>
                <a:lnTo>
                  <a:pt x="248" y="125"/>
                </a:lnTo>
                <a:lnTo>
                  <a:pt x="246" y="127"/>
                </a:lnTo>
                <a:lnTo>
                  <a:pt x="244" y="129"/>
                </a:lnTo>
                <a:lnTo>
                  <a:pt x="244" y="129"/>
                </a:lnTo>
                <a:lnTo>
                  <a:pt x="243" y="130"/>
                </a:lnTo>
                <a:lnTo>
                  <a:pt x="243" y="134"/>
                </a:lnTo>
                <a:lnTo>
                  <a:pt x="244" y="134"/>
                </a:lnTo>
                <a:lnTo>
                  <a:pt x="244" y="136"/>
                </a:lnTo>
                <a:lnTo>
                  <a:pt x="244" y="136"/>
                </a:lnTo>
                <a:lnTo>
                  <a:pt x="244" y="137"/>
                </a:lnTo>
                <a:lnTo>
                  <a:pt x="246" y="137"/>
                </a:lnTo>
                <a:lnTo>
                  <a:pt x="248" y="137"/>
                </a:lnTo>
                <a:lnTo>
                  <a:pt x="249" y="137"/>
                </a:lnTo>
                <a:lnTo>
                  <a:pt x="251" y="137"/>
                </a:lnTo>
                <a:lnTo>
                  <a:pt x="251" y="139"/>
                </a:lnTo>
                <a:lnTo>
                  <a:pt x="251" y="141"/>
                </a:lnTo>
                <a:lnTo>
                  <a:pt x="249" y="143"/>
                </a:lnTo>
                <a:lnTo>
                  <a:pt x="249" y="144"/>
                </a:lnTo>
                <a:lnTo>
                  <a:pt x="248" y="146"/>
                </a:lnTo>
                <a:lnTo>
                  <a:pt x="246" y="148"/>
                </a:lnTo>
                <a:lnTo>
                  <a:pt x="246" y="149"/>
                </a:lnTo>
                <a:lnTo>
                  <a:pt x="246" y="153"/>
                </a:lnTo>
                <a:lnTo>
                  <a:pt x="248" y="155"/>
                </a:lnTo>
                <a:lnTo>
                  <a:pt x="249" y="156"/>
                </a:lnTo>
                <a:lnTo>
                  <a:pt x="251" y="156"/>
                </a:lnTo>
                <a:lnTo>
                  <a:pt x="253" y="156"/>
                </a:lnTo>
                <a:lnTo>
                  <a:pt x="255" y="156"/>
                </a:lnTo>
                <a:lnTo>
                  <a:pt x="256" y="158"/>
                </a:lnTo>
                <a:lnTo>
                  <a:pt x="258" y="158"/>
                </a:lnTo>
                <a:lnTo>
                  <a:pt x="260" y="158"/>
                </a:lnTo>
                <a:lnTo>
                  <a:pt x="260" y="160"/>
                </a:lnTo>
                <a:lnTo>
                  <a:pt x="261" y="160"/>
                </a:lnTo>
                <a:lnTo>
                  <a:pt x="263" y="160"/>
                </a:lnTo>
                <a:lnTo>
                  <a:pt x="265" y="160"/>
                </a:lnTo>
                <a:lnTo>
                  <a:pt x="267" y="160"/>
                </a:lnTo>
                <a:lnTo>
                  <a:pt x="268" y="160"/>
                </a:lnTo>
                <a:lnTo>
                  <a:pt x="268" y="158"/>
                </a:lnTo>
                <a:lnTo>
                  <a:pt x="270" y="158"/>
                </a:lnTo>
                <a:lnTo>
                  <a:pt x="270" y="160"/>
                </a:lnTo>
                <a:lnTo>
                  <a:pt x="270" y="161"/>
                </a:lnTo>
                <a:lnTo>
                  <a:pt x="270" y="165"/>
                </a:lnTo>
                <a:lnTo>
                  <a:pt x="268" y="165"/>
                </a:lnTo>
                <a:lnTo>
                  <a:pt x="268" y="167"/>
                </a:lnTo>
                <a:lnTo>
                  <a:pt x="268" y="168"/>
                </a:lnTo>
                <a:lnTo>
                  <a:pt x="268" y="170"/>
                </a:lnTo>
                <a:lnTo>
                  <a:pt x="270" y="170"/>
                </a:lnTo>
                <a:lnTo>
                  <a:pt x="270" y="172"/>
                </a:lnTo>
                <a:lnTo>
                  <a:pt x="272" y="173"/>
                </a:lnTo>
                <a:lnTo>
                  <a:pt x="272" y="173"/>
                </a:lnTo>
                <a:lnTo>
                  <a:pt x="274" y="173"/>
                </a:lnTo>
                <a:lnTo>
                  <a:pt x="274" y="175"/>
                </a:lnTo>
                <a:lnTo>
                  <a:pt x="275" y="175"/>
                </a:lnTo>
                <a:lnTo>
                  <a:pt x="275" y="175"/>
                </a:lnTo>
                <a:lnTo>
                  <a:pt x="277" y="175"/>
                </a:lnTo>
                <a:lnTo>
                  <a:pt x="279" y="175"/>
                </a:lnTo>
                <a:lnTo>
                  <a:pt x="282" y="173"/>
                </a:lnTo>
                <a:lnTo>
                  <a:pt x="284" y="173"/>
                </a:lnTo>
                <a:lnTo>
                  <a:pt x="284" y="173"/>
                </a:lnTo>
                <a:lnTo>
                  <a:pt x="286" y="173"/>
                </a:lnTo>
                <a:lnTo>
                  <a:pt x="286" y="173"/>
                </a:lnTo>
                <a:lnTo>
                  <a:pt x="286" y="175"/>
                </a:lnTo>
                <a:lnTo>
                  <a:pt x="284" y="177"/>
                </a:lnTo>
                <a:lnTo>
                  <a:pt x="284" y="179"/>
                </a:lnTo>
                <a:lnTo>
                  <a:pt x="284" y="180"/>
                </a:lnTo>
                <a:lnTo>
                  <a:pt x="286" y="180"/>
                </a:lnTo>
                <a:lnTo>
                  <a:pt x="287" y="180"/>
                </a:lnTo>
                <a:lnTo>
                  <a:pt x="289" y="180"/>
                </a:lnTo>
                <a:lnTo>
                  <a:pt x="291" y="180"/>
                </a:lnTo>
                <a:lnTo>
                  <a:pt x="291" y="180"/>
                </a:lnTo>
                <a:lnTo>
                  <a:pt x="292" y="179"/>
                </a:lnTo>
                <a:lnTo>
                  <a:pt x="296" y="173"/>
                </a:lnTo>
                <a:lnTo>
                  <a:pt x="296" y="173"/>
                </a:lnTo>
                <a:lnTo>
                  <a:pt x="298" y="173"/>
                </a:lnTo>
                <a:lnTo>
                  <a:pt x="299" y="173"/>
                </a:lnTo>
                <a:lnTo>
                  <a:pt x="301" y="173"/>
                </a:lnTo>
                <a:lnTo>
                  <a:pt x="303" y="173"/>
                </a:lnTo>
                <a:lnTo>
                  <a:pt x="304" y="173"/>
                </a:lnTo>
                <a:lnTo>
                  <a:pt x="304" y="173"/>
                </a:lnTo>
                <a:lnTo>
                  <a:pt x="306" y="175"/>
                </a:lnTo>
                <a:lnTo>
                  <a:pt x="308" y="175"/>
                </a:lnTo>
                <a:lnTo>
                  <a:pt x="310" y="177"/>
                </a:lnTo>
                <a:lnTo>
                  <a:pt x="310" y="179"/>
                </a:lnTo>
                <a:lnTo>
                  <a:pt x="310" y="180"/>
                </a:lnTo>
                <a:lnTo>
                  <a:pt x="308" y="180"/>
                </a:lnTo>
                <a:lnTo>
                  <a:pt x="306" y="184"/>
                </a:lnTo>
                <a:lnTo>
                  <a:pt x="304" y="186"/>
                </a:lnTo>
                <a:lnTo>
                  <a:pt x="304" y="186"/>
                </a:lnTo>
                <a:lnTo>
                  <a:pt x="303" y="186"/>
                </a:lnTo>
                <a:lnTo>
                  <a:pt x="303" y="187"/>
                </a:lnTo>
                <a:lnTo>
                  <a:pt x="301" y="187"/>
                </a:lnTo>
                <a:lnTo>
                  <a:pt x="299" y="189"/>
                </a:lnTo>
                <a:lnTo>
                  <a:pt x="298" y="189"/>
                </a:lnTo>
                <a:lnTo>
                  <a:pt x="298" y="189"/>
                </a:lnTo>
                <a:lnTo>
                  <a:pt x="296" y="189"/>
                </a:lnTo>
                <a:lnTo>
                  <a:pt x="296" y="191"/>
                </a:lnTo>
                <a:lnTo>
                  <a:pt x="294" y="191"/>
                </a:lnTo>
                <a:lnTo>
                  <a:pt x="294" y="192"/>
                </a:lnTo>
                <a:lnTo>
                  <a:pt x="292" y="194"/>
                </a:lnTo>
                <a:lnTo>
                  <a:pt x="292" y="196"/>
                </a:lnTo>
                <a:lnTo>
                  <a:pt x="291" y="198"/>
                </a:lnTo>
                <a:lnTo>
                  <a:pt x="291" y="199"/>
                </a:lnTo>
                <a:lnTo>
                  <a:pt x="291" y="201"/>
                </a:lnTo>
                <a:lnTo>
                  <a:pt x="289" y="203"/>
                </a:lnTo>
                <a:lnTo>
                  <a:pt x="289" y="204"/>
                </a:lnTo>
                <a:lnTo>
                  <a:pt x="286" y="206"/>
                </a:lnTo>
                <a:lnTo>
                  <a:pt x="286" y="208"/>
                </a:lnTo>
                <a:lnTo>
                  <a:pt x="284" y="211"/>
                </a:lnTo>
                <a:lnTo>
                  <a:pt x="284" y="213"/>
                </a:lnTo>
                <a:lnTo>
                  <a:pt x="284" y="215"/>
                </a:lnTo>
                <a:lnTo>
                  <a:pt x="282" y="218"/>
                </a:lnTo>
                <a:lnTo>
                  <a:pt x="282" y="220"/>
                </a:lnTo>
                <a:lnTo>
                  <a:pt x="282" y="222"/>
                </a:lnTo>
                <a:lnTo>
                  <a:pt x="280" y="223"/>
                </a:lnTo>
                <a:lnTo>
                  <a:pt x="280" y="225"/>
                </a:lnTo>
                <a:lnTo>
                  <a:pt x="280" y="229"/>
                </a:lnTo>
                <a:lnTo>
                  <a:pt x="279" y="230"/>
                </a:lnTo>
                <a:lnTo>
                  <a:pt x="279" y="232"/>
                </a:lnTo>
                <a:lnTo>
                  <a:pt x="277" y="234"/>
                </a:lnTo>
                <a:lnTo>
                  <a:pt x="274" y="244"/>
                </a:lnTo>
                <a:lnTo>
                  <a:pt x="272" y="247"/>
                </a:lnTo>
                <a:lnTo>
                  <a:pt x="272" y="249"/>
                </a:lnTo>
                <a:lnTo>
                  <a:pt x="270" y="249"/>
                </a:lnTo>
                <a:lnTo>
                  <a:pt x="270" y="251"/>
                </a:lnTo>
                <a:lnTo>
                  <a:pt x="270" y="253"/>
                </a:lnTo>
                <a:lnTo>
                  <a:pt x="270" y="254"/>
                </a:lnTo>
                <a:lnTo>
                  <a:pt x="268" y="256"/>
                </a:lnTo>
                <a:lnTo>
                  <a:pt x="268" y="258"/>
                </a:lnTo>
                <a:lnTo>
                  <a:pt x="268" y="261"/>
                </a:lnTo>
                <a:lnTo>
                  <a:pt x="268" y="263"/>
                </a:lnTo>
                <a:lnTo>
                  <a:pt x="270" y="265"/>
                </a:lnTo>
                <a:lnTo>
                  <a:pt x="270" y="266"/>
                </a:lnTo>
                <a:lnTo>
                  <a:pt x="272" y="268"/>
                </a:lnTo>
                <a:lnTo>
                  <a:pt x="270" y="270"/>
                </a:lnTo>
                <a:lnTo>
                  <a:pt x="270" y="273"/>
                </a:lnTo>
                <a:lnTo>
                  <a:pt x="268" y="275"/>
                </a:lnTo>
                <a:lnTo>
                  <a:pt x="268" y="277"/>
                </a:lnTo>
                <a:lnTo>
                  <a:pt x="267" y="278"/>
                </a:lnTo>
                <a:lnTo>
                  <a:pt x="267" y="278"/>
                </a:lnTo>
                <a:lnTo>
                  <a:pt x="265" y="278"/>
                </a:lnTo>
                <a:lnTo>
                  <a:pt x="260" y="278"/>
                </a:lnTo>
                <a:lnTo>
                  <a:pt x="258" y="278"/>
                </a:lnTo>
                <a:lnTo>
                  <a:pt x="251" y="278"/>
                </a:lnTo>
                <a:lnTo>
                  <a:pt x="244" y="278"/>
                </a:lnTo>
                <a:lnTo>
                  <a:pt x="241" y="278"/>
                </a:lnTo>
                <a:lnTo>
                  <a:pt x="237" y="278"/>
                </a:lnTo>
                <a:lnTo>
                  <a:pt x="231" y="278"/>
                </a:lnTo>
                <a:lnTo>
                  <a:pt x="229" y="278"/>
                </a:lnTo>
                <a:lnTo>
                  <a:pt x="222" y="278"/>
                </a:lnTo>
                <a:lnTo>
                  <a:pt x="215" y="278"/>
                </a:lnTo>
                <a:lnTo>
                  <a:pt x="213" y="278"/>
                </a:lnTo>
                <a:lnTo>
                  <a:pt x="210" y="278"/>
                </a:lnTo>
                <a:lnTo>
                  <a:pt x="208" y="278"/>
                </a:lnTo>
                <a:lnTo>
                  <a:pt x="205" y="278"/>
                </a:lnTo>
                <a:lnTo>
                  <a:pt x="203" y="278"/>
                </a:lnTo>
                <a:lnTo>
                  <a:pt x="200" y="278"/>
                </a:lnTo>
                <a:lnTo>
                  <a:pt x="198" y="278"/>
                </a:lnTo>
                <a:lnTo>
                  <a:pt x="193" y="278"/>
                </a:lnTo>
                <a:lnTo>
                  <a:pt x="191" y="278"/>
                </a:lnTo>
                <a:lnTo>
                  <a:pt x="189" y="278"/>
                </a:lnTo>
                <a:lnTo>
                  <a:pt x="186" y="278"/>
                </a:lnTo>
                <a:lnTo>
                  <a:pt x="181" y="278"/>
                </a:lnTo>
                <a:lnTo>
                  <a:pt x="179" y="278"/>
                </a:lnTo>
                <a:lnTo>
                  <a:pt x="177" y="278"/>
                </a:lnTo>
                <a:lnTo>
                  <a:pt x="175" y="278"/>
                </a:lnTo>
                <a:lnTo>
                  <a:pt x="167" y="278"/>
                </a:lnTo>
                <a:lnTo>
                  <a:pt x="163" y="278"/>
                </a:lnTo>
                <a:lnTo>
                  <a:pt x="162" y="278"/>
                </a:lnTo>
                <a:lnTo>
                  <a:pt x="158" y="278"/>
                </a:lnTo>
                <a:lnTo>
                  <a:pt x="155" y="278"/>
                </a:lnTo>
                <a:lnTo>
                  <a:pt x="150" y="278"/>
                </a:lnTo>
                <a:lnTo>
                  <a:pt x="138" y="278"/>
                </a:lnTo>
                <a:lnTo>
                  <a:pt x="134" y="278"/>
                </a:lnTo>
                <a:lnTo>
                  <a:pt x="129" y="278"/>
                </a:lnTo>
                <a:lnTo>
                  <a:pt x="127" y="278"/>
                </a:lnTo>
                <a:lnTo>
                  <a:pt x="126" y="278"/>
                </a:lnTo>
                <a:lnTo>
                  <a:pt x="124" y="278"/>
                </a:lnTo>
                <a:lnTo>
                  <a:pt x="117" y="278"/>
                </a:lnTo>
                <a:lnTo>
                  <a:pt x="110" y="277"/>
                </a:lnTo>
                <a:lnTo>
                  <a:pt x="107" y="277"/>
                </a:lnTo>
                <a:lnTo>
                  <a:pt x="103" y="277"/>
                </a:lnTo>
                <a:lnTo>
                  <a:pt x="100" y="277"/>
                </a:lnTo>
                <a:lnTo>
                  <a:pt x="98" y="277"/>
                </a:lnTo>
                <a:lnTo>
                  <a:pt x="95" y="277"/>
                </a:lnTo>
                <a:lnTo>
                  <a:pt x="95" y="277"/>
                </a:lnTo>
                <a:lnTo>
                  <a:pt x="91" y="277"/>
                </a:lnTo>
                <a:lnTo>
                  <a:pt x="88" y="277"/>
                </a:lnTo>
                <a:lnTo>
                  <a:pt x="83" y="277"/>
                </a:lnTo>
                <a:lnTo>
                  <a:pt x="79" y="277"/>
                </a:lnTo>
                <a:lnTo>
                  <a:pt x="79" y="277"/>
                </a:lnTo>
                <a:lnTo>
                  <a:pt x="77" y="277"/>
                </a:lnTo>
                <a:lnTo>
                  <a:pt x="74" y="277"/>
                </a:lnTo>
                <a:lnTo>
                  <a:pt x="72" y="277"/>
                </a:lnTo>
                <a:lnTo>
                  <a:pt x="69" y="277"/>
                </a:lnTo>
                <a:lnTo>
                  <a:pt x="67" y="277"/>
                </a:lnTo>
                <a:lnTo>
                  <a:pt x="65" y="277"/>
                </a:lnTo>
                <a:lnTo>
                  <a:pt x="62" y="277"/>
                </a:lnTo>
                <a:lnTo>
                  <a:pt x="59" y="277"/>
                </a:lnTo>
                <a:lnTo>
                  <a:pt x="48" y="277"/>
                </a:lnTo>
                <a:lnTo>
                  <a:pt x="45" y="277"/>
                </a:lnTo>
                <a:lnTo>
                  <a:pt x="41" y="277"/>
                </a:lnTo>
                <a:lnTo>
                  <a:pt x="38" y="277"/>
                </a:lnTo>
                <a:lnTo>
                  <a:pt x="34" y="277"/>
                </a:lnTo>
                <a:lnTo>
                  <a:pt x="29" y="277"/>
                </a:lnTo>
                <a:lnTo>
                  <a:pt x="21" y="277"/>
                </a:lnTo>
                <a:lnTo>
                  <a:pt x="19" y="277"/>
                </a:lnTo>
                <a:lnTo>
                  <a:pt x="17" y="277"/>
                </a:lnTo>
                <a:lnTo>
                  <a:pt x="10" y="277"/>
                </a:lnTo>
                <a:lnTo>
                  <a:pt x="5" y="277"/>
                </a:lnTo>
                <a:lnTo>
                  <a:pt x="3" y="277"/>
                </a:lnTo>
                <a:lnTo>
                  <a:pt x="0" y="277"/>
                </a:lnTo>
                <a:lnTo>
                  <a:pt x="0" y="273"/>
                </a:lnTo>
                <a:lnTo>
                  <a:pt x="0" y="265"/>
                </a:lnTo>
                <a:lnTo>
                  <a:pt x="0" y="261"/>
                </a:lnTo>
                <a:lnTo>
                  <a:pt x="0" y="256"/>
                </a:lnTo>
                <a:lnTo>
                  <a:pt x="0" y="253"/>
                </a:lnTo>
                <a:lnTo>
                  <a:pt x="0" y="247"/>
                </a:lnTo>
                <a:lnTo>
                  <a:pt x="0" y="242"/>
                </a:lnTo>
                <a:lnTo>
                  <a:pt x="0" y="239"/>
                </a:lnTo>
                <a:lnTo>
                  <a:pt x="0" y="237"/>
                </a:lnTo>
                <a:lnTo>
                  <a:pt x="0" y="234"/>
                </a:lnTo>
                <a:lnTo>
                  <a:pt x="0" y="234"/>
                </a:lnTo>
                <a:lnTo>
                  <a:pt x="0" y="225"/>
                </a:lnTo>
                <a:lnTo>
                  <a:pt x="0" y="220"/>
                </a:lnTo>
                <a:lnTo>
                  <a:pt x="0" y="218"/>
                </a:lnTo>
                <a:lnTo>
                  <a:pt x="0" y="210"/>
                </a:lnTo>
                <a:lnTo>
                  <a:pt x="0" y="208"/>
                </a:lnTo>
                <a:lnTo>
                  <a:pt x="0" y="206"/>
                </a:lnTo>
                <a:lnTo>
                  <a:pt x="0" y="204"/>
                </a:lnTo>
                <a:lnTo>
                  <a:pt x="0" y="198"/>
                </a:lnTo>
                <a:lnTo>
                  <a:pt x="0" y="196"/>
                </a:lnTo>
                <a:lnTo>
                  <a:pt x="0" y="194"/>
                </a:lnTo>
                <a:lnTo>
                  <a:pt x="0" y="192"/>
                </a:lnTo>
                <a:lnTo>
                  <a:pt x="2" y="187"/>
                </a:lnTo>
                <a:lnTo>
                  <a:pt x="2" y="186"/>
                </a:lnTo>
                <a:lnTo>
                  <a:pt x="2" y="179"/>
                </a:lnTo>
                <a:lnTo>
                  <a:pt x="2" y="175"/>
                </a:lnTo>
                <a:lnTo>
                  <a:pt x="2" y="173"/>
                </a:lnTo>
                <a:lnTo>
                  <a:pt x="2" y="173"/>
                </a:lnTo>
                <a:lnTo>
                  <a:pt x="2" y="168"/>
                </a:lnTo>
                <a:lnTo>
                  <a:pt x="2" y="165"/>
                </a:lnTo>
                <a:lnTo>
                  <a:pt x="2" y="158"/>
                </a:lnTo>
                <a:lnTo>
                  <a:pt x="2" y="153"/>
                </a:lnTo>
                <a:lnTo>
                  <a:pt x="2" y="148"/>
                </a:lnTo>
                <a:lnTo>
                  <a:pt x="2" y="146"/>
                </a:lnTo>
                <a:lnTo>
                  <a:pt x="2" y="144"/>
                </a:lnTo>
                <a:lnTo>
                  <a:pt x="2" y="144"/>
                </a:lnTo>
                <a:lnTo>
                  <a:pt x="2" y="143"/>
                </a:lnTo>
                <a:lnTo>
                  <a:pt x="2" y="136"/>
                </a:lnTo>
                <a:lnTo>
                  <a:pt x="2" y="134"/>
                </a:lnTo>
                <a:lnTo>
                  <a:pt x="2" y="132"/>
                </a:lnTo>
                <a:lnTo>
                  <a:pt x="2" y="130"/>
                </a:lnTo>
                <a:lnTo>
                  <a:pt x="2" y="125"/>
                </a:lnTo>
                <a:lnTo>
                  <a:pt x="2" y="118"/>
                </a:lnTo>
                <a:lnTo>
                  <a:pt x="2" y="113"/>
                </a:lnTo>
                <a:lnTo>
                  <a:pt x="2" y="112"/>
                </a:lnTo>
                <a:lnTo>
                  <a:pt x="2" y="110"/>
                </a:lnTo>
                <a:lnTo>
                  <a:pt x="2" y="108"/>
                </a:lnTo>
                <a:lnTo>
                  <a:pt x="2" y="106"/>
                </a:lnTo>
                <a:lnTo>
                  <a:pt x="2" y="105"/>
                </a:lnTo>
                <a:lnTo>
                  <a:pt x="2" y="103"/>
                </a:lnTo>
                <a:lnTo>
                  <a:pt x="2" y="98"/>
                </a:lnTo>
                <a:lnTo>
                  <a:pt x="2" y="98"/>
                </a:lnTo>
                <a:lnTo>
                  <a:pt x="2" y="96"/>
                </a:lnTo>
                <a:lnTo>
                  <a:pt x="2" y="93"/>
                </a:lnTo>
                <a:lnTo>
                  <a:pt x="2" y="89"/>
                </a:lnTo>
                <a:lnTo>
                  <a:pt x="2" y="86"/>
                </a:lnTo>
                <a:lnTo>
                  <a:pt x="2" y="82"/>
                </a:lnTo>
                <a:lnTo>
                  <a:pt x="2" y="75"/>
                </a:lnTo>
                <a:lnTo>
                  <a:pt x="2" y="70"/>
                </a:lnTo>
                <a:lnTo>
                  <a:pt x="2" y="63"/>
                </a:lnTo>
                <a:lnTo>
                  <a:pt x="2" y="53"/>
                </a:lnTo>
                <a:lnTo>
                  <a:pt x="2" y="53"/>
                </a:lnTo>
                <a:lnTo>
                  <a:pt x="2" y="43"/>
                </a:lnTo>
                <a:lnTo>
                  <a:pt x="2" y="31"/>
                </a:lnTo>
                <a:lnTo>
                  <a:pt x="2" y="24"/>
                </a:lnTo>
                <a:lnTo>
                  <a:pt x="2" y="22"/>
                </a:lnTo>
                <a:lnTo>
                  <a:pt x="2" y="17"/>
                </a:lnTo>
                <a:lnTo>
                  <a:pt x="2" y="10"/>
                </a:lnTo>
                <a:lnTo>
                  <a:pt x="2" y="8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08" name="Freeform 136"/>
          <p:cNvSpPr>
            <a:spLocks/>
          </p:cNvSpPr>
          <p:nvPr/>
        </p:nvSpPr>
        <p:spPr bwMode="auto">
          <a:xfrm>
            <a:off x="3398838" y="1920875"/>
            <a:ext cx="379413" cy="374650"/>
          </a:xfrm>
          <a:custGeom>
            <a:avLst/>
            <a:gdLst/>
            <a:ahLst/>
            <a:cxnLst>
              <a:cxn ang="0">
                <a:pos x="239" y="14"/>
              </a:cxn>
              <a:cxn ang="0">
                <a:pos x="239" y="45"/>
              </a:cxn>
              <a:cxn ang="0">
                <a:pos x="239" y="67"/>
              </a:cxn>
              <a:cxn ang="0">
                <a:pos x="239" y="85"/>
              </a:cxn>
              <a:cxn ang="0">
                <a:pos x="239" y="95"/>
              </a:cxn>
              <a:cxn ang="0">
                <a:pos x="239" y="102"/>
              </a:cxn>
              <a:cxn ang="0">
                <a:pos x="239" y="117"/>
              </a:cxn>
              <a:cxn ang="0">
                <a:pos x="239" y="128"/>
              </a:cxn>
              <a:cxn ang="0">
                <a:pos x="239" y="138"/>
              </a:cxn>
              <a:cxn ang="0">
                <a:pos x="239" y="157"/>
              </a:cxn>
              <a:cxn ang="0">
                <a:pos x="239" y="167"/>
              </a:cxn>
              <a:cxn ang="0">
                <a:pos x="237" y="184"/>
              </a:cxn>
              <a:cxn ang="0">
                <a:pos x="237" y="196"/>
              </a:cxn>
              <a:cxn ang="0">
                <a:pos x="237" y="210"/>
              </a:cxn>
              <a:cxn ang="0">
                <a:pos x="237" y="226"/>
              </a:cxn>
              <a:cxn ang="0">
                <a:pos x="220" y="234"/>
              </a:cxn>
              <a:cxn ang="0">
                <a:pos x="197" y="234"/>
              </a:cxn>
              <a:cxn ang="0">
                <a:pos x="180" y="234"/>
              </a:cxn>
              <a:cxn ang="0">
                <a:pos x="165" y="234"/>
              </a:cxn>
              <a:cxn ang="0">
                <a:pos x="148" y="234"/>
              </a:cxn>
              <a:cxn ang="0">
                <a:pos x="137" y="234"/>
              </a:cxn>
              <a:cxn ang="0">
                <a:pos x="125" y="234"/>
              </a:cxn>
              <a:cxn ang="0">
                <a:pos x="111" y="234"/>
              </a:cxn>
              <a:cxn ang="0">
                <a:pos x="91" y="234"/>
              </a:cxn>
              <a:cxn ang="0">
                <a:pos x="67" y="234"/>
              </a:cxn>
              <a:cxn ang="0">
                <a:pos x="50" y="234"/>
              </a:cxn>
              <a:cxn ang="0">
                <a:pos x="29" y="234"/>
              </a:cxn>
              <a:cxn ang="0">
                <a:pos x="13" y="236"/>
              </a:cxn>
              <a:cxn ang="0">
                <a:pos x="0" y="229"/>
              </a:cxn>
              <a:cxn ang="0">
                <a:pos x="0" y="202"/>
              </a:cxn>
              <a:cxn ang="0">
                <a:pos x="0" y="181"/>
              </a:cxn>
              <a:cxn ang="0">
                <a:pos x="0" y="157"/>
              </a:cxn>
              <a:cxn ang="0">
                <a:pos x="0" y="136"/>
              </a:cxn>
              <a:cxn ang="0">
                <a:pos x="0" y="110"/>
              </a:cxn>
              <a:cxn ang="0">
                <a:pos x="0" y="97"/>
              </a:cxn>
              <a:cxn ang="0">
                <a:pos x="0" y="76"/>
              </a:cxn>
              <a:cxn ang="0">
                <a:pos x="0" y="62"/>
              </a:cxn>
              <a:cxn ang="0">
                <a:pos x="0" y="57"/>
              </a:cxn>
              <a:cxn ang="0">
                <a:pos x="0" y="45"/>
              </a:cxn>
              <a:cxn ang="0">
                <a:pos x="0" y="30"/>
              </a:cxn>
              <a:cxn ang="0">
                <a:pos x="0" y="18"/>
              </a:cxn>
              <a:cxn ang="0">
                <a:pos x="0" y="9"/>
              </a:cxn>
              <a:cxn ang="0">
                <a:pos x="27" y="7"/>
              </a:cxn>
              <a:cxn ang="0">
                <a:pos x="46" y="7"/>
              </a:cxn>
              <a:cxn ang="0">
                <a:pos x="60" y="7"/>
              </a:cxn>
              <a:cxn ang="0">
                <a:pos x="82" y="5"/>
              </a:cxn>
              <a:cxn ang="0">
                <a:pos x="99" y="5"/>
              </a:cxn>
              <a:cxn ang="0">
                <a:pos x="120" y="5"/>
              </a:cxn>
              <a:cxn ang="0">
                <a:pos x="137" y="4"/>
              </a:cxn>
              <a:cxn ang="0">
                <a:pos x="153" y="4"/>
              </a:cxn>
              <a:cxn ang="0">
                <a:pos x="165" y="2"/>
              </a:cxn>
              <a:cxn ang="0">
                <a:pos x="168" y="2"/>
              </a:cxn>
              <a:cxn ang="0">
                <a:pos x="180" y="2"/>
              </a:cxn>
              <a:cxn ang="0">
                <a:pos x="199" y="0"/>
              </a:cxn>
              <a:cxn ang="0">
                <a:pos x="222" y="0"/>
              </a:cxn>
              <a:cxn ang="0">
                <a:pos x="235" y="0"/>
              </a:cxn>
            </a:cxnLst>
            <a:rect l="0" t="0" r="r" b="b"/>
            <a:pathLst>
              <a:path w="239" h="236">
                <a:moveTo>
                  <a:pt x="239" y="0"/>
                </a:moveTo>
                <a:lnTo>
                  <a:pt x="239" y="2"/>
                </a:lnTo>
                <a:lnTo>
                  <a:pt x="239" y="9"/>
                </a:lnTo>
                <a:lnTo>
                  <a:pt x="239" y="14"/>
                </a:lnTo>
                <a:lnTo>
                  <a:pt x="239" y="16"/>
                </a:lnTo>
                <a:lnTo>
                  <a:pt x="239" y="23"/>
                </a:lnTo>
                <a:lnTo>
                  <a:pt x="239" y="35"/>
                </a:lnTo>
                <a:lnTo>
                  <a:pt x="239" y="45"/>
                </a:lnTo>
                <a:lnTo>
                  <a:pt x="239" y="45"/>
                </a:lnTo>
                <a:lnTo>
                  <a:pt x="239" y="55"/>
                </a:lnTo>
                <a:lnTo>
                  <a:pt x="239" y="62"/>
                </a:lnTo>
                <a:lnTo>
                  <a:pt x="239" y="67"/>
                </a:lnTo>
                <a:lnTo>
                  <a:pt x="239" y="74"/>
                </a:lnTo>
                <a:lnTo>
                  <a:pt x="239" y="78"/>
                </a:lnTo>
                <a:lnTo>
                  <a:pt x="239" y="81"/>
                </a:lnTo>
                <a:lnTo>
                  <a:pt x="239" y="85"/>
                </a:lnTo>
                <a:lnTo>
                  <a:pt x="239" y="88"/>
                </a:lnTo>
                <a:lnTo>
                  <a:pt x="239" y="90"/>
                </a:lnTo>
                <a:lnTo>
                  <a:pt x="239" y="90"/>
                </a:lnTo>
                <a:lnTo>
                  <a:pt x="239" y="95"/>
                </a:lnTo>
                <a:lnTo>
                  <a:pt x="239" y="97"/>
                </a:lnTo>
                <a:lnTo>
                  <a:pt x="239" y="98"/>
                </a:lnTo>
                <a:lnTo>
                  <a:pt x="239" y="100"/>
                </a:lnTo>
                <a:lnTo>
                  <a:pt x="239" y="102"/>
                </a:lnTo>
                <a:lnTo>
                  <a:pt x="239" y="104"/>
                </a:lnTo>
                <a:lnTo>
                  <a:pt x="239" y="105"/>
                </a:lnTo>
                <a:lnTo>
                  <a:pt x="239" y="110"/>
                </a:lnTo>
                <a:lnTo>
                  <a:pt x="239" y="117"/>
                </a:lnTo>
                <a:lnTo>
                  <a:pt x="239" y="122"/>
                </a:lnTo>
                <a:lnTo>
                  <a:pt x="239" y="124"/>
                </a:lnTo>
                <a:lnTo>
                  <a:pt x="239" y="126"/>
                </a:lnTo>
                <a:lnTo>
                  <a:pt x="239" y="128"/>
                </a:lnTo>
                <a:lnTo>
                  <a:pt x="239" y="135"/>
                </a:lnTo>
                <a:lnTo>
                  <a:pt x="239" y="136"/>
                </a:lnTo>
                <a:lnTo>
                  <a:pt x="239" y="136"/>
                </a:lnTo>
                <a:lnTo>
                  <a:pt x="239" y="138"/>
                </a:lnTo>
                <a:lnTo>
                  <a:pt x="239" y="140"/>
                </a:lnTo>
                <a:lnTo>
                  <a:pt x="239" y="145"/>
                </a:lnTo>
                <a:lnTo>
                  <a:pt x="239" y="150"/>
                </a:lnTo>
                <a:lnTo>
                  <a:pt x="239" y="157"/>
                </a:lnTo>
                <a:lnTo>
                  <a:pt x="239" y="160"/>
                </a:lnTo>
                <a:lnTo>
                  <a:pt x="239" y="165"/>
                </a:lnTo>
                <a:lnTo>
                  <a:pt x="239" y="165"/>
                </a:lnTo>
                <a:lnTo>
                  <a:pt x="239" y="167"/>
                </a:lnTo>
                <a:lnTo>
                  <a:pt x="239" y="171"/>
                </a:lnTo>
                <a:lnTo>
                  <a:pt x="239" y="178"/>
                </a:lnTo>
                <a:lnTo>
                  <a:pt x="239" y="179"/>
                </a:lnTo>
                <a:lnTo>
                  <a:pt x="237" y="184"/>
                </a:lnTo>
                <a:lnTo>
                  <a:pt x="237" y="186"/>
                </a:lnTo>
                <a:lnTo>
                  <a:pt x="237" y="188"/>
                </a:lnTo>
                <a:lnTo>
                  <a:pt x="237" y="190"/>
                </a:lnTo>
                <a:lnTo>
                  <a:pt x="237" y="196"/>
                </a:lnTo>
                <a:lnTo>
                  <a:pt x="237" y="198"/>
                </a:lnTo>
                <a:lnTo>
                  <a:pt x="237" y="200"/>
                </a:lnTo>
                <a:lnTo>
                  <a:pt x="237" y="202"/>
                </a:lnTo>
                <a:lnTo>
                  <a:pt x="237" y="210"/>
                </a:lnTo>
                <a:lnTo>
                  <a:pt x="237" y="212"/>
                </a:lnTo>
                <a:lnTo>
                  <a:pt x="237" y="217"/>
                </a:lnTo>
                <a:lnTo>
                  <a:pt x="237" y="226"/>
                </a:lnTo>
                <a:lnTo>
                  <a:pt x="237" y="226"/>
                </a:lnTo>
                <a:lnTo>
                  <a:pt x="237" y="229"/>
                </a:lnTo>
                <a:lnTo>
                  <a:pt x="237" y="231"/>
                </a:lnTo>
                <a:lnTo>
                  <a:pt x="237" y="234"/>
                </a:lnTo>
                <a:lnTo>
                  <a:pt x="220" y="234"/>
                </a:lnTo>
                <a:lnTo>
                  <a:pt x="216" y="234"/>
                </a:lnTo>
                <a:lnTo>
                  <a:pt x="208" y="234"/>
                </a:lnTo>
                <a:lnTo>
                  <a:pt x="201" y="234"/>
                </a:lnTo>
                <a:lnTo>
                  <a:pt x="197" y="234"/>
                </a:lnTo>
                <a:lnTo>
                  <a:pt x="192" y="234"/>
                </a:lnTo>
                <a:lnTo>
                  <a:pt x="191" y="234"/>
                </a:lnTo>
                <a:lnTo>
                  <a:pt x="189" y="234"/>
                </a:lnTo>
                <a:lnTo>
                  <a:pt x="180" y="234"/>
                </a:lnTo>
                <a:lnTo>
                  <a:pt x="173" y="234"/>
                </a:lnTo>
                <a:lnTo>
                  <a:pt x="170" y="234"/>
                </a:lnTo>
                <a:lnTo>
                  <a:pt x="165" y="234"/>
                </a:lnTo>
                <a:lnTo>
                  <a:pt x="165" y="234"/>
                </a:lnTo>
                <a:lnTo>
                  <a:pt x="163" y="234"/>
                </a:lnTo>
                <a:lnTo>
                  <a:pt x="160" y="234"/>
                </a:lnTo>
                <a:lnTo>
                  <a:pt x="153" y="234"/>
                </a:lnTo>
                <a:lnTo>
                  <a:pt x="148" y="234"/>
                </a:lnTo>
                <a:lnTo>
                  <a:pt x="146" y="234"/>
                </a:lnTo>
                <a:lnTo>
                  <a:pt x="144" y="234"/>
                </a:lnTo>
                <a:lnTo>
                  <a:pt x="141" y="234"/>
                </a:lnTo>
                <a:lnTo>
                  <a:pt x="137" y="234"/>
                </a:lnTo>
                <a:lnTo>
                  <a:pt x="134" y="234"/>
                </a:lnTo>
                <a:lnTo>
                  <a:pt x="130" y="234"/>
                </a:lnTo>
                <a:lnTo>
                  <a:pt x="127" y="234"/>
                </a:lnTo>
                <a:lnTo>
                  <a:pt x="125" y="234"/>
                </a:lnTo>
                <a:lnTo>
                  <a:pt x="124" y="234"/>
                </a:lnTo>
                <a:lnTo>
                  <a:pt x="115" y="234"/>
                </a:lnTo>
                <a:lnTo>
                  <a:pt x="113" y="234"/>
                </a:lnTo>
                <a:lnTo>
                  <a:pt x="111" y="234"/>
                </a:lnTo>
                <a:lnTo>
                  <a:pt x="106" y="234"/>
                </a:lnTo>
                <a:lnTo>
                  <a:pt x="105" y="234"/>
                </a:lnTo>
                <a:lnTo>
                  <a:pt x="103" y="234"/>
                </a:lnTo>
                <a:lnTo>
                  <a:pt x="91" y="234"/>
                </a:lnTo>
                <a:lnTo>
                  <a:pt x="86" y="234"/>
                </a:lnTo>
                <a:lnTo>
                  <a:pt x="79" y="234"/>
                </a:lnTo>
                <a:lnTo>
                  <a:pt x="68" y="234"/>
                </a:lnTo>
                <a:lnTo>
                  <a:pt x="67" y="234"/>
                </a:lnTo>
                <a:lnTo>
                  <a:pt x="65" y="234"/>
                </a:lnTo>
                <a:lnTo>
                  <a:pt x="63" y="234"/>
                </a:lnTo>
                <a:lnTo>
                  <a:pt x="60" y="234"/>
                </a:lnTo>
                <a:lnTo>
                  <a:pt x="50" y="234"/>
                </a:lnTo>
                <a:lnTo>
                  <a:pt x="43" y="234"/>
                </a:lnTo>
                <a:lnTo>
                  <a:pt x="41" y="234"/>
                </a:lnTo>
                <a:lnTo>
                  <a:pt x="31" y="234"/>
                </a:lnTo>
                <a:lnTo>
                  <a:pt x="29" y="234"/>
                </a:lnTo>
                <a:lnTo>
                  <a:pt x="27" y="236"/>
                </a:lnTo>
                <a:lnTo>
                  <a:pt x="20" y="236"/>
                </a:lnTo>
                <a:lnTo>
                  <a:pt x="15" y="236"/>
                </a:lnTo>
                <a:lnTo>
                  <a:pt x="13" y="236"/>
                </a:lnTo>
                <a:lnTo>
                  <a:pt x="8" y="236"/>
                </a:lnTo>
                <a:lnTo>
                  <a:pt x="3" y="236"/>
                </a:lnTo>
                <a:lnTo>
                  <a:pt x="1" y="236"/>
                </a:lnTo>
                <a:lnTo>
                  <a:pt x="0" y="229"/>
                </a:lnTo>
                <a:lnTo>
                  <a:pt x="0" y="222"/>
                </a:lnTo>
                <a:lnTo>
                  <a:pt x="0" y="214"/>
                </a:lnTo>
                <a:lnTo>
                  <a:pt x="0" y="212"/>
                </a:lnTo>
                <a:lnTo>
                  <a:pt x="0" y="202"/>
                </a:lnTo>
                <a:lnTo>
                  <a:pt x="0" y="196"/>
                </a:lnTo>
                <a:lnTo>
                  <a:pt x="0" y="191"/>
                </a:lnTo>
                <a:lnTo>
                  <a:pt x="0" y="186"/>
                </a:lnTo>
                <a:lnTo>
                  <a:pt x="0" y="181"/>
                </a:lnTo>
                <a:lnTo>
                  <a:pt x="0" y="172"/>
                </a:lnTo>
                <a:lnTo>
                  <a:pt x="0" y="171"/>
                </a:lnTo>
                <a:lnTo>
                  <a:pt x="0" y="167"/>
                </a:lnTo>
                <a:lnTo>
                  <a:pt x="0" y="157"/>
                </a:lnTo>
                <a:lnTo>
                  <a:pt x="0" y="147"/>
                </a:lnTo>
                <a:lnTo>
                  <a:pt x="0" y="143"/>
                </a:lnTo>
                <a:lnTo>
                  <a:pt x="0" y="138"/>
                </a:lnTo>
                <a:lnTo>
                  <a:pt x="0" y="136"/>
                </a:lnTo>
                <a:lnTo>
                  <a:pt x="0" y="136"/>
                </a:lnTo>
                <a:lnTo>
                  <a:pt x="0" y="129"/>
                </a:lnTo>
                <a:lnTo>
                  <a:pt x="0" y="117"/>
                </a:lnTo>
                <a:lnTo>
                  <a:pt x="0" y="110"/>
                </a:lnTo>
                <a:lnTo>
                  <a:pt x="0" y="105"/>
                </a:lnTo>
                <a:lnTo>
                  <a:pt x="0" y="102"/>
                </a:lnTo>
                <a:lnTo>
                  <a:pt x="0" y="102"/>
                </a:lnTo>
                <a:lnTo>
                  <a:pt x="0" y="97"/>
                </a:lnTo>
                <a:lnTo>
                  <a:pt x="0" y="90"/>
                </a:lnTo>
                <a:lnTo>
                  <a:pt x="0" y="85"/>
                </a:lnTo>
                <a:lnTo>
                  <a:pt x="0" y="79"/>
                </a:lnTo>
                <a:lnTo>
                  <a:pt x="0" y="76"/>
                </a:lnTo>
                <a:lnTo>
                  <a:pt x="0" y="76"/>
                </a:lnTo>
                <a:lnTo>
                  <a:pt x="0" y="69"/>
                </a:lnTo>
                <a:lnTo>
                  <a:pt x="0" y="64"/>
                </a:lnTo>
                <a:lnTo>
                  <a:pt x="0" y="62"/>
                </a:lnTo>
                <a:lnTo>
                  <a:pt x="0" y="61"/>
                </a:lnTo>
                <a:lnTo>
                  <a:pt x="0" y="61"/>
                </a:lnTo>
                <a:lnTo>
                  <a:pt x="0" y="59"/>
                </a:lnTo>
                <a:lnTo>
                  <a:pt x="0" y="57"/>
                </a:lnTo>
                <a:lnTo>
                  <a:pt x="0" y="55"/>
                </a:lnTo>
                <a:lnTo>
                  <a:pt x="0" y="54"/>
                </a:lnTo>
                <a:lnTo>
                  <a:pt x="0" y="50"/>
                </a:lnTo>
                <a:lnTo>
                  <a:pt x="0" y="45"/>
                </a:lnTo>
                <a:lnTo>
                  <a:pt x="0" y="40"/>
                </a:lnTo>
                <a:lnTo>
                  <a:pt x="0" y="36"/>
                </a:lnTo>
                <a:lnTo>
                  <a:pt x="0" y="35"/>
                </a:lnTo>
                <a:lnTo>
                  <a:pt x="0" y="30"/>
                </a:lnTo>
                <a:lnTo>
                  <a:pt x="0" y="28"/>
                </a:lnTo>
                <a:lnTo>
                  <a:pt x="0" y="23"/>
                </a:lnTo>
                <a:lnTo>
                  <a:pt x="0" y="19"/>
                </a:lnTo>
                <a:lnTo>
                  <a:pt x="0" y="18"/>
                </a:lnTo>
                <a:lnTo>
                  <a:pt x="0" y="16"/>
                </a:lnTo>
                <a:lnTo>
                  <a:pt x="0" y="12"/>
                </a:lnTo>
                <a:lnTo>
                  <a:pt x="0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9" y="9"/>
                </a:lnTo>
                <a:lnTo>
                  <a:pt x="27" y="7"/>
                </a:lnTo>
                <a:lnTo>
                  <a:pt x="29" y="7"/>
                </a:lnTo>
                <a:lnTo>
                  <a:pt x="29" y="7"/>
                </a:lnTo>
                <a:lnTo>
                  <a:pt x="32" y="7"/>
                </a:lnTo>
                <a:lnTo>
                  <a:pt x="46" y="7"/>
                </a:lnTo>
                <a:lnTo>
                  <a:pt x="55" y="7"/>
                </a:lnTo>
                <a:lnTo>
                  <a:pt x="58" y="7"/>
                </a:lnTo>
                <a:lnTo>
                  <a:pt x="60" y="7"/>
                </a:lnTo>
                <a:lnTo>
                  <a:pt x="60" y="7"/>
                </a:lnTo>
                <a:lnTo>
                  <a:pt x="65" y="7"/>
                </a:lnTo>
                <a:lnTo>
                  <a:pt x="75" y="7"/>
                </a:lnTo>
                <a:lnTo>
                  <a:pt x="77" y="5"/>
                </a:lnTo>
                <a:lnTo>
                  <a:pt x="82" y="5"/>
                </a:lnTo>
                <a:lnTo>
                  <a:pt x="87" y="5"/>
                </a:lnTo>
                <a:lnTo>
                  <a:pt x="89" y="5"/>
                </a:lnTo>
                <a:lnTo>
                  <a:pt x="89" y="5"/>
                </a:lnTo>
                <a:lnTo>
                  <a:pt x="99" y="5"/>
                </a:lnTo>
                <a:lnTo>
                  <a:pt x="103" y="5"/>
                </a:lnTo>
                <a:lnTo>
                  <a:pt x="110" y="5"/>
                </a:lnTo>
                <a:lnTo>
                  <a:pt x="117" y="5"/>
                </a:lnTo>
                <a:lnTo>
                  <a:pt x="120" y="5"/>
                </a:lnTo>
                <a:lnTo>
                  <a:pt x="127" y="4"/>
                </a:lnTo>
                <a:lnTo>
                  <a:pt x="132" y="4"/>
                </a:lnTo>
                <a:lnTo>
                  <a:pt x="134" y="4"/>
                </a:lnTo>
                <a:lnTo>
                  <a:pt x="137" y="4"/>
                </a:lnTo>
                <a:lnTo>
                  <a:pt x="149" y="4"/>
                </a:lnTo>
                <a:lnTo>
                  <a:pt x="149" y="4"/>
                </a:lnTo>
                <a:lnTo>
                  <a:pt x="151" y="4"/>
                </a:lnTo>
                <a:lnTo>
                  <a:pt x="153" y="4"/>
                </a:lnTo>
                <a:lnTo>
                  <a:pt x="154" y="4"/>
                </a:lnTo>
                <a:lnTo>
                  <a:pt x="156" y="4"/>
                </a:lnTo>
                <a:lnTo>
                  <a:pt x="163" y="4"/>
                </a:lnTo>
                <a:lnTo>
                  <a:pt x="165" y="2"/>
                </a:lnTo>
                <a:lnTo>
                  <a:pt x="165" y="4"/>
                </a:lnTo>
                <a:lnTo>
                  <a:pt x="165" y="4"/>
                </a:lnTo>
                <a:lnTo>
                  <a:pt x="167" y="2"/>
                </a:lnTo>
                <a:lnTo>
                  <a:pt x="168" y="2"/>
                </a:lnTo>
                <a:lnTo>
                  <a:pt x="170" y="2"/>
                </a:lnTo>
                <a:lnTo>
                  <a:pt x="172" y="2"/>
                </a:lnTo>
                <a:lnTo>
                  <a:pt x="173" y="2"/>
                </a:lnTo>
                <a:lnTo>
                  <a:pt x="180" y="2"/>
                </a:lnTo>
                <a:lnTo>
                  <a:pt x="180" y="2"/>
                </a:lnTo>
                <a:lnTo>
                  <a:pt x="184" y="2"/>
                </a:lnTo>
                <a:lnTo>
                  <a:pt x="187" y="2"/>
                </a:lnTo>
                <a:lnTo>
                  <a:pt x="199" y="0"/>
                </a:lnTo>
                <a:lnTo>
                  <a:pt x="204" y="0"/>
                </a:lnTo>
                <a:lnTo>
                  <a:pt x="206" y="0"/>
                </a:lnTo>
                <a:lnTo>
                  <a:pt x="215" y="0"/>
                </a:lnTo>
                <a:lnTo>
                  <a:pt x="222" y="0"/>
                </a:lnTo>
                <a:lnTo>
                  <a:pt x="223" y="0"/>
                </a:lnTo>
                <a:lnTo>
                  <a:pt x="227" y="0"/>
                </a:lnTo>
                <a:lnTo>
                  <a:pt x="232" y="0"/>
                </a:lnTo>
                <a:lnTo>
                  <a:pt x="235" y="0"/>
                </a:lnTo>
                <a:lnTo>
                  <a:pt x="237" y="0"/>
                </a:lnTo>
                <a:lnTo>
                  <a:pt x="239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0" name="Freeform 138"/>
          <p:cNvSpPr>
            <a:spLocks/>
          </p:cNvSpPr>
          <p:nvPr/>
        </p:nvSpPr>
        <p:spPr bwMode="auto">
          <a:xfrm>
            <a:off x="3054351" y="1935163"/>
            <a:ext cx="344488" cy="311150"/>
          </a:xfrm>
          <a:custGeom>
            <a:avLst/>
            <a:gdLst/>
            <a:ahLst/>
            <a:cxnLst>
              <a:cxn ang="0">
                <a:pos x="36" y="7"/>
              </a:cxn>
              <a:cxn ang="0">
                <a:pos x="55" y="7"/>
              </a:cxn>
              <a:cxn ang="0">
                <a:pos x="96" y="5"/>
              </a:cxn>
              <a:cxn ang="0">
                <a:pos x="129" y="3"/>
              </a:cxn>
              <a:cxn ang="0">
                <a:pos x="151" y="2"/>
              </a:cxn>
              <a:cxn ang="0">
                <a:pos x="177" y="2"/>
              </a:cxn>
              <a:cxn ang="0">
                <a:pos x="210" y="0"/>
              </a:cxn>
              <a:cxn ang="0">
                <a:pos x="217" y="19"/>
              </a:cxn>
              <a:cxn ang="0">
                <a:pos x="217" y="46"/>
              </a:cxn>
              <a:cxn ang="0">
                <a:pos x="217" y="67"/>
              </a:cxn>
              <a:cxn ang="0">
                <a:pos x="217" y="96"/>
              </a:cxn>
              <a:cxn ang="0">
                <a:pos x="217" y="138"/>
              </a:cxn>
              <a:cxn ang="0">
                <a:pos x="217" y="187"/>
              </a:cxn>
              <a:cxn ang="0">
                <a:pos x="184" y="193"/>
              </a:cxn>
              <a:cxn ang="0">
                <a:pos x="150" y="194"/>
              </a:cxn>
              <a:cxn ang="0">
                <a:pos x="120" y="194"/>
              </a:cxn>
              <a:cxn ang="0">
                <a:pos x="96" y="196"/>
              </a:cxn>
              <a:cxn ang="0">
                <a:pos x="76" y="196"/>
              </a:cxn>
              <a:cxn ang="0">
                <a:pos x="43" y="196"/>
              </a:cxn>
              <a:cxn ang="0">
                <a:pos x="21" y="193"/>
              </a:cxn>
              <a:cxn ang="0">
                <a:pos x="21" y="186"/>
              </a:cxn>
              <a:cxn ang="0">
                <a:pos x="21" y="175"/>
              </a:cxn>
              <a:cxn ang="0">
                <a:pos x="21" y="169"/>
              </a:cxn>
              <a:cxn ang="0">
                <a:pos x="21" y="158"/>
              </a:cxn>
              <a:cxn ang="0">
                <a:pos x="22" y="158"/>
              </a:cxn>
              <a:cxn ang="0">
                <a:pos x="29" y="156"/>
              </a:cxn>
              <a:cxn ang="0">
                <a:pos x="26" y="151"/>
              </a:cxn>
              <a:cxn ang="0">
                <a:pos x="27" y="150"/>
              </a:cxn>
              <a:cxn ang="0">
                <a:pos x="29" y="144"/>
              </a:cxn>
              <a:cxn ang="0">
                <a:pos x="22" y="139"/>
              </a:cxn>
              <a:cxn ang="0">
                <a:pos x="15" y="134"/>
              </a:cxn>
              <a:cxn ang="0">
                <a:pos x="10" y="129"/>
              </a:cxn>
              <a:cxn ang="0">
                <a:pos x="15" y="126"/>
              </a:cxn>
              <a:cxn ang="0">
                <a:pos x="7" y="120"/>
              </a:cxn>
              <a:cxn ang="0">
                <a:pos x="10" y="117"/>
              </a:cxn>
              <a:cxn ang="0">
                <a:pos x="10" y="112"/>
              </a:cxn>
              <a:cxn ang="0">
                <a:pos x="5" y="107"/>
              </a:cxn>
              <a:cxn ang="0">
                <a:pos x="10" y="101"/>
              </a:cxn>
              <a:cxn ang="0">
                <a:pos x="9" y="96"/>
              </a:cxn>
              <a:cxn ang="0">
                <a:pos x="10" y="88"/>
              </a:cxn>
              <a:cxn ang="0">
                <a:pos x="14" y="89"/>
              </a:cxn>
              <a:cxn ang="0">
                <a:pos x="19" y="84"/>
              </a:cxn>
              <a:cxn ang="0">
                <a:pos x="21" y="81"/>
              </a:cxn>
              <a:cxn ang="0">
                <a:pos x="22" y="77"/>
              </a:cxn>
              <a:cxn ang="0">
                <a:pos x="21" y="72"/>
              </a:cxn>
              <a:cxn ang="0">
                <a:pos x="21" y="64"/>
              </a:cxn>
              <a:cxn ang="0">
                <a:pos x="26" y="62"/>
              </a:cxn>
              <a:cxn ang="0">
                <a:pos x="24" y="57"/>
              </a:cxn>
              <a:cxn ang="0">
                <a:pos x="17" y="55"/>
              </a:cxn>
              <a:cxn ang="0">
                <a:pos x="10" y="52"/>
              </a:cxn>
              <a:cxn ang="0">
                <a:pos x="10" y="50"/>
              </a:cxn>
              <a:cxn ang="0">
                <a:pos x="14" y="45"/>
              </a:cxn>
              <a:cxn ang="0">
                <a:pos x="17" y="36"/>
              </a:cxn>
              <a:cxn ang="0">
                <a:pos x="21" y="36"/>
              </a:cxn>
              <a:cxn ang="0">
                <a:pos x="17" y="26"/>
              </a:cxn>
              <a:cxn ang="0">
                <a:pos x="5" y="33"/>
              </a:cxn>
              <a:cxn ang="0">
                <a:pos x="2" y="26"/>
              </a:cxn>
              <a:cxn ang="0">
                <a:pos x="14" y="24"/>
              </a:cxn>
              <a:cxn ang="0">
                <a:pos x="17" y="19"/>
              </a:cxn>
              <a:cxn ang="0">
                <a:pos x="12" y="21"/>
              </a:cxn>
              <a:cxn ang="0">
                <a:pos x="9" y="15"/>
              </a:cxn>
              <a:cxn ang="0">
                <a:pos x="0" y="12"/>
              </a:cxn>
            </a:cxnLst>
            <a:rect l="0" t="0" r="r" b="b"/>
            <a:pathLst>
              <a:path w="217" h="196">
                <a:moveTo>
                  <a:pt x="3" y="7"/>
                </a:moveTo>
                <a:lnTo>
                  <a:pt x="5" y="7"/>
                </a:lnTo>
                <a:lnTo>
                  <a:pt x="14" y="7"/>
                </a:lnTo>
                <a:lnTo>
                  <a:pt x="17" y="7"/>
                </a:lnTo>
                <a:lnTo>
                  <a:pt x="19" y="7"/>
                </a:lnTo>
                <a:lnTo>
                  <a:pt x="21" y="7"/>
                </a:lnTo>
                <a:lnTo>
                  <a:pt x="31" y="7"/>
                </a:lnTo>
                <a:lnTo>
                  <a:pt x="36" y="7"/>
                </a:lnTo>
                <a:lnTo>
                  <a:pt x="36" y="7"/>
                </a:lnTo>
                <a:lnTo>
                  <a:pt x="40" y="7"/>
                </a:lnTo>
                <a:lnTo>
                  <a:pt x="41" y="7"/>
                </a:lnTo>
                <a:lnTo>
                  <a:pt x="48" y="7"/>
                </a:lnTo>
                <a:lnTo>
                  <a:pt x="50" y="7"/>
                </a:lnTo>
                <a:lnTo>
                  <a:pt x="50" y="7"/>
                </a:lnTo>
                <a:lnTo>
                  <a:pt x="52" y="7"/>
                </a:lnTo>
                <a:lnTo>
                  <a:pt x="55" y="7"/>
                </a:lnTo>
                <a:lnTo>
                  <a:pt x="60" y="7"/>
                </a:lnTo>
                <a:lnTo>
                  <a:pt x="62" y="7"/>
                </a:lnTo>
                <a:lnTo>
                  <a:pt x="69" y="7"/>
                </a:lnTo>
                <a:lnTo>
                  <a:pt x="77" y="5"/>
                </a:lnTo>
                <a:lnTo>
                  <a:pt x="81" y="5"/>
                </a:lnTo>
                <a:lnTo>
                  <a:pt x="93" y="5"/>
                </a:lnTo>
                <a:lnTo>
                  <a:pt x="95" y="5"/>
                </a:lnTo>
                <a:lnTo>
                  <a:pt x="96" y="5"/>
                </a:lnTo>
                <a:lnTo>
                  <a:pt x="103" y="5"/>
                </a:lnTo>
                <a:lnTo>
                  <a:pt x="105" y="5"/>
                </a:lnTo>
                <a:lnTo>
                  <a:pt x="108" y="3"/>
                </a:lnTo>
                <a:lnTo>
                  <a:pt x="113" y="3"/>
                </a:lnTo>
                <a:lnTo>
                  <a:pt x="115" y="3"/>
                </a:lnTo>
                <a:lnTo>
                  <a:pt x="120" y="3"/>
                </a:lnTo>
                <a:lnTo>
                  <a:pt x="127" y="3"/>
                </a:lnTo>
                <a:lnTo>
                  <a:pt x="129" y="3"/>
                </a:lnTo>
                <a:lnTo>
                  <a:pt x="131" y="3"/>
                </a:lnTo>
                <a:lnTo>
                  <a:pt x="136" y="3"/>
                </a:lnTo>
                <a:lnTo>
                  <a:pt x="138" y="3"/>
                </a:lnTo>
                <a:lnTo>
                  <a:pt x="139" y="3"/>
                </a:lnTo>
                <a:lnTo>
                  <a:pt x="141" y="3"/>
                </a:lnTo>
                <a:lnTo>
                  <a:pt x="144" y="3"/>
                </a:lnTo>
                <a:lnTo>
                  <a:pt x="146" y="3"/>
                </a:lnTo>
                <a:lnTo>
                  <a:pt x="151" y="2"/>
                </a:lnTo>
                <a:lnTo>
                  <a:pt x="156" y="2"/>
                </a:lnTo>
                <a:lnTo>
                  <a:pt x="158" y="2"/>
                </a:lnTo>
                <a:lnTo>
                  <a:pt x="162" y="2"/>
                </a:lnTo>
                <a:lnTo>
                  <a:pt x="165" y="2"/>
                </a:lnTo>
                <a:lnTo>
                  <a:pt x="167" y="2"/>
                </a:lnTo>
                <a:lnTo>
                  <a:pt x="170" y="2"/>
                </a:lnTo>
                <a:lnTo>
                  <a:pt x="172" y="2"/>
                </a:lnTo>
                <a:lnTo>
                  <a:pt x="177" y="2"/>
                </a:lnTo>
                <a:lnTo>
                  <a:pt x="182" y="2"/>
                </a:lnTo>
                <a:lnTo>
                  <a:pt x="184" y="2"/>
                </a:lnTo>
                <a:lnTo>
                  <a:pt x="186" y="2"/>
                </a:lnTo>
                <a:lnTo>
                  <a:pt x="191" y="2"/>
                </a:lnTo>
                <a:lnTo>
                  <a:pt x="196" y="2"/>
                </a:lnTo>
                <a:lnTo>
                  <a:pt x="199" y="2"/>
                </a:lnTo>
                <a:lnTo>
                  <a:pt x="201" y="2"/>
                </a:lnTo>
                <a:lnTo>
                  <a:pt x="210" y="0"/>
                </a:lnTo>
                <a:lnTo>
                  <a:pt x="213" y="0"/>
                </a:lnTo>
                <a:lnTo>
                  <a:pt x="217" y="0"/>
                </a:lnTo>
                <a:lnTo>
                  <a:pt x="217" y="3"/>
                </a:lnTo>
                <a:lnTo>
                  <a:pt x="217" y="7"/>
                </a:lnTo>
                <a:lnTo>
                  <a:pt x="217" y="9"/>
                </a:lnTo>
                <a:lnTo>
                  <a:pt x="217" y="10"/>
                </a:lnTo>
                <a:lnTo>
                  <a:pt x="217" y="14"/>
                </a:lnTo>
                <a:lnTo>
                  <a:pt x="217" y="19"/>
                </a:lnTo>
                <a:lnTo>
                  <a:pt x="217" y="21"/>
                </a:lnTo>
                <a:lnTo>
                  <a:pt x="217" y="26"/>
                </a:lnTo>
                <a:lnTo>
                  <a:pt x="217" y="27"/>
                </a:lnTo>
                <a:lnTo>
                  <a:pt x="217" y="31"/>
                </a:lnTo>
                <a:lnTo>
                  <a:pt x="217" y="36"/>
                </a:lnTo>
                <a:lnTo>
                  <a:pt x="217" y="41"/>
                </a:lnTo>
                <a:lnTo>
                  <a:pt x="217" y="45"/>
                </a:lnTo>
                <a:lnTo>
                  <a:pt x="217" y="46"/>
                </a:lnTo>
                <a:lnTo>
                  <a:pt x="217" y="48"/>
                </a:lnTo>
                <a:lnTo>
                  <a:pt x="217" y="50"/>
                </a:lnTo>
                <a:lnTo>
                  <a:pt x="217" y="52"/>
                </a:lnTo>
                <a:lnTo>
                  <a:pt x="217" y="52"/>
                </a:lnTo>
                <a:lnTo>
                  <a:pt x="217" y="53"/>
                </a:lnTo>
                <a:lnTo>
                  <a:pt x="217" y="55"/>
                </a:lnTo>
                <a:lnTo>
                  <a:pt x="217" y="60"/>
                </a:lnTo>
                <a:lnTo>
                  <a:pt x="217" y="67"/>
                </a:lnTo>
                <a:lnTo>
                  <a:pt x="217" y="67"/>
                </a:lnTo>
                <a:lnTo>
                  <a:pt x="217" y="70"/>
                </a:lnTo>
                <a:lnTo>
                  <a:pt x="217" y="76"/>
                </a:lnTo>
                <a:lnTo>
                  <a:pt x="217" y="81"/>
                </a:lnTo>
                <a:lnTo>
                  <a:pt x="217" y="88"/>
                </a:lnTo>
                <a:lnTo>
                  <a:pt x="217" y="93"/>
                </a:lnTo>
                <a:lnTo>
                  <a:pt x="217" y="93"/>
                </a:lnTo>
                <a:lnTo>
                  <a:pt x="217" y="96"/>
                </a:lnTo>
                <a:lnTo>
                  <a:pt x="217" y="101"/>
                </a:lnTo>
                <a:lnTo>
                  <a:pt x="217" y="108"/>
                </a:lnTo>
                <a:lnTo>
                  <a:pt x="217" y="120"/>
                </a:lnTo>
                <a:lnTo>
                  <a:pt x="217" y="127"/>
                </a:lnTo>
                <a:lnTo>
                  <a:pt x="217" y="127"/>
                </a:lnTo>
                <a:lnTo>
                  <a:pt x="217" y="129"/>
                </a:lnTo>
                <a:lnTo>
                  <a:pt x="217" y="134"/>
                </a:lnTo>
                <a:lnTo>
                  <a:pt x="217" y="138"/>
                </a:lnTo>
                <a:lnTo>
                  <a:pt x="217" y="148"/>
                </a:lnTo>
                <a:lnTo>
                  <a:pt x="217" y="158"/>
                </a:lnTo>
                <a:lnTo>
                  <a:pt x="217" y="162"/>
                </a:lnTo>
                <a:lnTo>
                  <a:pt x="217" y="163"/>
                </a:lnTo>
                <a:lnTo>
                  <a:pt x="217" y="172"/>
                </a:lnTo>
                <a:lnTo>
                  <a:pt x="217" y="177"/>
                </a:lnTo>
                <a:lnTo>
                  <a:pt x="217" y="182"/>
                </a:lnTo>
                <a:lnTo>
                  <a:pt x="217" y="187"/>
                </a:lnTo>
                <a:lnTo>
                  <a:pt x="217" y="193"/>
                </a:lnTo>
                <a:lnTo>
                  <a:pt x="217" y="193"/>
                </a:lnTo>
                <a:lnTo>
                  <a:pt x="210" y="193"/>
                </a:lnTo>
                <a:lnTo>
                  <a:pt x="203" y="193"/>
                </a:lnTo>
                <a:lnTo>
                  <a:pt x="194" y="193"/>
                </a:lnTo>
                <a:lnTo>
                  <a:pt x="191" y="193"/>
                </a:lnTo>
                <a:lnTo>
                  <a:pt x="186" y="193"/>
                </a:lnTo>
                <a:lnTo>
                  <a:pt x="184" y="193"/>
                </a:lnTo>
                <a:lnTo>
                  <a:pt x="181" y="193"/>
                </a:lnTo>
                <a:lnTo>
                  <a:pt x="179" y="193"/>
                </a:lnTo>
                <a:lnTo>
                  <a:pt x="175" y="193"/>
                </a:lnTo>
                <a:lnTo>
                  <a:pt x="170" y="194"/>
                </a:lnTo>
                <a:lnTo>
                  <a:pt x="167" y="194"/>
                </a:lnTo>
                <a:lnTo>
                  <a:pt x="158" y="194"/>
                </a:lnTo>
                <a:lnTo>
                  <a:pt x="153" y="194"/>
                </a:lnTo>
                <a:lnTo>
                  <a:pt x="150" y="194"/>
                </a:lnTo>
                <a:lnTo>
                  <a:pt x="144" y="194"/>
                </a:lnTo>
                <a:lnTo>
                  <a:pt x="141" y="194"/>
                </a:lnTo>
                <a:lnTo>
                  <a:pt x="136" y="194"/>
                </a:lnTo>
                <a:lnTo>
                  <a:pt x="131" y="194"/>
                </a:lnTo>
                <a:lnTo>
                  <a:pt x="129" y="194"/>
                </a:lnTo>
                <a:lnTo>
                  <a:pt x="126" y="194"/>
                </a:lnTo>
                <a:lnTo>
                  <a:pt x="126" y="194"/>
                </a:lnTo>
                <a:lnTo>
                  <a:pt x="120" y="194"/>
                </a:lnTo>
                <a:lnTo>
                  <a:pt x="115" y="194"/>
                </a:lnTo>
                <a:lnTo>
                  <a:pt x="112" y="194"/>
                </a:lnTo>
                <a:lnTo>
                  <a:pt x="105" y="194"/>
                </a:lnTo>
                <a:lnTo>
                  <a:pt x="103" y="194"/>
                </a:lnTo>
                <a:lnTo>
                  <a:pt x="100" y="194"/>
                </a:lnTo>
                <a:lnTo>
                  <a:pt x="98" y="194"/>
                </a:lnTo>
                <a:lnTo>
                  <a:pt x="96" y="194"/>
                </a:lnTo>
                <a:lnTo>
                  <a:pt x="96" y="196"/>
                </a:lnTo>
                <a:lnTo>
                  <a:pt x="93" y="196"/>
                </a:lnTo>
                <a:lnTo>
                  <a:pt x="91" y="196"/>
                </a:lnTo>
                <a:lnTo>
                  <a:pt x="89" y="196"/>
                </a:lnTo>
                <a:lnTo>
                  <a:pt x="88" y="196"/>
                </a:lnTo>
                <a:lnTo>
                  <a:pt x="86" y="196"/>
                </a:lnTo>
                <a:lnTo>
                  <a:pt x="84" y="196"/>
                </a:lnTo>
                <a:lnTo>
                  <a:pt x="81" y="196"/>
                </a:lnTo>
                <a:lnTo>
                  <a:pt x="76" y="196"/>
                </a:lnTo>
                <a:lnTo>
                  <a:pt x="69" y="196"/>
                </a:lnTo>
                <a:lnTo>
                  <a:pt x="65" y="196"/>
                </a:lnTo>
                <a:lnTo>
                  <a:pt x="58" y="196"/>
                </a:lnTo>
                <a:lnTo>
                  <a:pt x="57" y="196"/>
                </a:lnTo>
                <a:lnTo>
                  <a:pt x="55" y="196"/>
                </a:lnTo>
                <a:lnTo>
                  <a:pt x="53" y="196"/>
                </a:lnTo>
                <a:lnTo>
                  <a:pt x="48" y="196"/>
                </a:lnTo>
                <a:lnTo>
                  <a:pt x="43" y="196"/>
                </a:lnTo>
                <a:lnTo>
                  <a:pt x="38" y="196"/>
                </a:lnTo>
                <a:lnTo>
                  <a:pt x="36" y="196"/>
                </a:lnTo>
                <a:lnTo>
                  <a:pt x="29" y="196"/>
                </a:lnTo>
                <a:lnTo>
                  <a:pt x="21" y="196"/>
                </a:lnTo>
                <a:lnTo>
                  <a:pt x="21" y="194"/>
                </a:lnTo>
                <a:lnTo>
                  <a:pt x="22" y="194"/>
                </a:lnTo>
                <a:lnTo>
                  <a:pt x="22" y="193"/>
                </a:lnTo>
                <a:lnTo>
                  <a:pt x="21" y="193"/>
                </a:lnTo>
                <a:lnTo>
                  <a:pt x="21" y="191"/>
                </a:lnTo>
                <a:lnTo>
                  <a:pt x="21" y="189"/>
                </a:lnTo>
                <a:lnTo>
                  <a:pt x="21" y="187"/>
                </a:lnTo>
                <a:lnTo>
                  <a:pt x="21" y="187"/>
                </a:lnTo>
                <a:lnTo>
                  <a:pt x="21" y="186"/>
                </a:lnTo>
                <a:lnTo>
                  <a:pt x="21" y="184"/>
                </a:lnTo>
                <a:lnTo>
                  <a:pt x="21" y="184"/>
                </a:lnTo>
                <a:lnTo>
                  <a:pt x="21" y="186"/>
                </a:lnTo>
                <a:lnTo>
                  <a:pt x="21" y="184"/>
                </a:lnTo>
                <a:lnTo>
                  <a:pt x="22" y="182"/>
                </a:lnTo>
                <a:lnTo>
                  <a:pt x="21" y="182"/>
                </a:lnTo>
                <a:lnTo>
                  <a:pt x="21" y="181"/>
                </a:lnTo>
                <a:lnTo>
                  <a:pt x="21" y="179"/>
                </a:lnTo>
                <a:lnTo>
                  <a:pt x="21" y="179"/>
                </a:lnTo>
                <a:lnTo>
                  <a:pt x="21" y="177"/>
                </a:lnTo>
                <a:lnTo>
                  <a:pt x="21" y="175"/>
                </a:lnTo>
                <a:lnTo>
                  <a:pt x="21" y="175"/>
                </a:lnTo>
                <a:lnTo>
                  <a:pt x="21" y="172"/>
                </a:lnTo>
                <a:lnTo>
                  <a:pt x="21" y="172"/>
                </a:lnTo>
                <a:lnTo>
                  <a:pt x="21" y="172"/>
                </a:lnTo>
                <a:lnTo>
                  <a:pt x="22" y="172"/>
                </a:lnTo>
                <a:lnTo>
                  <a:pt x="21" y="172"/>
                </a:lnTo>
                <a:lnTo>
                  <a:pt x="21" y="170"/>
                </a:lnTo>
                <a:lnTo>
                  <a:pt x="21" y="169"/>
                </a:lnTo>
                <a:lnTo>
                  <a:pt x="21" y="167"/>
                </a:lnTo>
                <a:lnTo>
                  <a:pt x="21" y="167"/>
                </a:lnTo>
                <a:lnTo>
                  <a:pt x="21" y="165"/>
                </a:lnTo>
                <a:lnTo>
                  <a:pt x="21" y="165"/>
                </a:lnTo>
                <a:lnTo>
                  <a:pt x="21" y="163"/>
                </a:lnTo>
                <a:lnTo>
                  <a:pt x="21" y="162"/>
                </a:lnTo>
                <a:lnTo>
                  <a:pt x="21" y="160"/>
                </a:lnTo>
                <a:lnTo>
                  <a:pt x="21" y="158"/>
                </a:lnTo>
                <a:lnTo>
                  <a:pt x="21" y="156"/>
                </a:lnTo>
                <a:lnTo>
                  <a:pt x="21" y="156"/>
                </a:lnTo>
                <a:lnTo>
                  <a:pt x="21" y="156"/>
                </a:lnTo>
                <a:lnTo>
                  <a:pt x="22" y="156"/>
                </a:lnTo>
                <a:lnTo>
                  <a:pt x="22" y="156"/>
                </a:lnTo>
                <a:lnTo>
                  <a:pt x="21" y="156"/>
                </a:lnTo>
                <a:lnTo>
                  <a:pt x="21" y="158"/>
                </a:lnTo>
                <a:lnTo>
                  <a:pt x="22" y="158"/>
                </a:lnTo>
                <a:lnTo>
                  <a:pt x="22" y="156"/>
                </a:lnTo>
                <a:lnTo>
                  <a:pt x="24" y="156"/>
                </a:lnTo>
                <a:lnTo>
                  <a:pt x="26" y="156"/>
                </a:lnTo>
                <a:lnTo>
                  <a:pt x="26" y="156"/>
                </a:lnTo>
                <a:lnTo>
                  <a:pt x="27" y="156"/>
                </a:lnTo>
                <a:lnTo>
                  <a:pt x="27" y="158"/>
                </a:lnTo>
                <a:lnTo>
                  <a:pt x="29" y="158"/>
                </a:lnTo>
                <a:lnTo>
                  <a:pt x="29" y="156"/>
                </a:lnTo>
                <a:lnTo>
                  <a:pt x="31" y="156"/>
                </a:lnTo>
                <a:lnTo>
                  <a:pt x="33" y="156"/>
                </a:lnTo>
                <a:lnTo>
                  <a:pt x="33" y="155"/>
                </a:lnTo>
                <a:lnTo>
                  <a:pt x="31" y="155"/>
                </a:lnTo>
                <a:lnTo>
                  <a:pt x="29" y="153"/>
                </a:lnTo>
                <a:lnTo>
                  <a:pt x="27" y="153"/>
                </a:lnTo>
                <a:lnTo>
                  <a:pt x="26" y="153"/>
                </a:lnTo>
                <a:lnTo>
                  <a:pt x="26" y="151"/>
                </a:lnTo>
                <a:lnTo>
                  <a:pt x="24" y="151"/>
                </a:lnTo>
                <a:lnTo>
                  <a:pt x="24" y="150"/>
                </a:lnTo>
                <a:lnTo>
                  <a:pt x="24" y="148"/>
                </a:lnTo>
                <a:lnTo>
                  <a:pt x="24" y="146"/>
                </a:lnTo>
                <a:lnTo>
                  <a:pt x="26" y="146"/>
                </a:lnTo>
                <a:lnTo>
                  <a:pt x="26" y="148"/>
                </a:lnTo>
                <a:lnTo>
                  <a:pt x="26" y="150"/>
                </a:lnTo>
                <a:lnTo>
                  <a:pt x="27" y="150"/>
                </a:lnTo>
                <a:lnTo>
                  <a:pt x="27" y="148"/>
                </a:lnTo>
                <a:lnTo>
                  <a:pt x="27" y="146"/>
                </a:lnTo>
                <a:lnTo>
                  <a:pt x="29" y="146"/>
                </a:lnTo>
                <a:lnTo>
                  <a:pt x="31" y="146"/>
                </a:lnTo>
                <a:lnTo>
                  <a:pt x="33" y="146"/>
                </a:lnTo>
                <a:lnTo>
                  <a:pt x="33" y="144"/>
                </a:lnTo>
                <a:lnTo>
                  <a:pt x="31" y="144"/>
                </a:lnTo>
                <a:lnTo>
                  <a:pt x="29" y="144"/>
                </a:lnTo>
                <a:lnTo>
                  <a:pt x="29" y="143"/>
                </a:lnTo>
                <a:lnTo>
                  <a:pt x="29" y="141"/>
                </a:lnTo>
                <a:lnTo>
                  <a:pt x="27" y="141"/>
                </a:lnTo>
                <a:lnTo>
                  <a:pt x="26" y="141"/>
                </a:lnTo>
                <a:lnTo>
                  <a:pt x="27" y="141"/>
                </a:lnTo>
                <a:lnTo>
                  <a:pt x="26" y="141"/>
                </a:lnTo>
                <a:lnTo>
                  <a:pt x="24" y="139"/>
                </a:lnTo>
                <a:lnTo>
                  <a:pt x="22" y="139"/>
                </a:lnTo>
                <a:lnTo>
                  <a:pt x="21" y="139"/>
                </a:lnTo>
                <a:lnTo>
                  <a:pt x="21" y="138"/>
                </a:lnTo>
                <a:lnTo>
                  <a:pt x="21" y="138"/>
                </a:lnTo>
                <a:lnTo>
                  <a:pt x="19" y="138"/>
                </a:lnTo>
                <a:lnTo>
                  <a:pt x="17" y="138"/>
                </a:lnTo>
                <a:lnTo>
                  <a:pt x="17" y="136"/>
                </a:lnTo>
                <a:lnTo>
                  <a:pt x="15" y="136"/>
                </a:lnTo>
                <a:lnTo>
                  <a:pt x="15" y="134"/>
                </a:lnTo>
                <a:lnTo>
                  <a:pt x="17" y="134"/>
                </a:lnTo>
                <a:lnTo>
                  <a:pt x="17" y="132"/>
                </a:lnTo>
                <a:lnTo>
                  <a:pt x="15" y="132"/>
                </a:lnTo>
                <a:lnTo>
                  <a:pt x="14" y="132"/>
                </a:lnTo>
                <a:lnTo>
                  <a:pt x="12" y="132"/>
                </a:lnTo>
                <a:lnTo>
                  <a:pt x="12" y="131"/>
                </a:lnTo>
                <a:lnTo>
                  <a:pt x="10" y="131"/>
                </a:lnTo>
                <a:lnTo>
                  <a:pt x="10" y="129"/>
                </a:lnTo>
                <a:lnTo>
                  <a:pt x="12" y="129"/>
                </a:lnTo>
                <a:lnTo>
                  <a:pt x="14" y="129"/>
                </a:lnTo>
                <a:lnTo>
                  <a:pt x="14" y="127"/>
                </a:lnTo>
                <a:lnTo>
                  <a:pt x="14" y="127"/>
                </a:lnTo>
                <a:lnTo>
                  <a:pt x="14" y="127"/>
                </a:lnTo>
                <a:lnTo>
                  <a:pt x="15" y="127"/>
                </a:lnTo>
                <a:lnTo>
                  <a:pt x="15" y="127"/>
                </a:lnTo>
                <a:lnTo>
                  <a:pt x="15" y="126"/>
                </a:lnTo>
                <a:lnTo>
                  <a:pt x="14" y="126"/>
                </a:lnTo>
                <a:lnTo>
                  <a:pt x="12" y="126"/>
                </a:lnTo>
                <a:lnTo>
                  <a:pt x="10" y="126"/>
                </a:lnTo>
                <a:lnTo>
                  <a:pt x="10" y="124"/>
                </a:lnTo>
                <a:lnTo>
                  <a:pt x="10" y="122"/>
                </a:lnTo>
                <a:lnTo>
                  <a:pt x="9" y="122"/>
                </a:lnTo>
                <a:lnTo>
                  <a:pt x="7" y="122"/>
                </a:lnTo>
                <a:lnTo>
                  <a:pt x="7" y="120"/>
                </a:lnTo>
                <a:lnTo>
                  <a:pt x="5" y="120"/>
                </a:lnTo>
                <a:lnTo>
                  <a:pt x="5" y="119"/>
                </a:lnTo>
                <a:lnTo>
                  <a:pt x="5" y="117"/>
                </a:lnTo>
                <a:lnTo>
                  <a:pt x="7" y="117"/>
                </a:lnTo>
                <a:lnTo>
                  <a:pt x="7" y="115"/>
                </a:lnTo>
                <a:lnTo>
                  <a:pt x="9" y="115"/>
                </a:lnTo>
                <a:lnTo>
                  <a:pt x="9" y="117"/>
                </a:lnTo>
                <a:lnTo>
                  <a:pt x="10" y="117"/>
                </a:lnTo>
                <a:lnTo>
                  <a:pt x="10" y="115"/>
                </a:lnTo>
                <a:lnTo>
                  <a:pt x="10" y="113"/>
                </a:lnTo>
                <a:lnTo>
                  <a:pt x="10" y="115"/>
                </a:lnTo>
                <a:lnTo>
                  <a:pt x="9" y="115"/>
                </a:lnTo>
                <a:lnTo>
                  <a:pt x="9" y="113"/>
                </a:lnTo>
                <a:lnTo>
                  <a:pt x="10" y="113"/>
                </a:lnTo>
                <a:lnTo>
                  <a:pt x="10" y="112"/>
                </a:lnTo>
                <a:lnTo>
                  <a:pt x="10" y="112"/>
                </a:lnTo>
                <a:lnTo>
                  <a:pt x="9" y="112"/>
                </a:lnTo>
                <a:lnTo>
                  <a:pt x="9" y="110"/>
                </a:lnTo>
                <a:lnTo>
                  <a:pt x="7" y="110"/>
                </a:lnTo>
                <a:lnTo>
                  <a:pt x="5" y="110"/>
                </a:lnTo>
                <a:lnTo>
                  <a:pt x="7" y="110"/>
                </a:lnTo>
                <a:lnTo>
                  <a:pt x="7" y="108"/>
                </a:lnTo>
                <a:lnTo>
                  <a:pt x="5" y="108"/>
                </a:lnTo>
                <a:lnTo>
                  <a:pt x="5" y="107"/>
                </a:lnTo>
                <a:lnTo>
                  <a:pt x="9" y="105"/>
                </a:lnTo>
                <a:lnTo>
                  <a:pt x="10" y="105"/>
                </a:lnTo>
                <a:lnTo>
                  <a:pt x="10" y="103"/>
                </a:lnTo>
                <a:lnTo>
                  <a:pt x="10" y="105"/>
                </a:lnTo>
                <a:lnTo>
                  <a:pt x="12" y="105"/>
                </a:lnTo>
                <a:lnTo>
                  <a:pt x="12" y="103"/>
                </a:lnTo>
                <a:lnTo>
                  <a:pt x="10" y="103"/>
                </a:lnTo>
                <a:lnTo>
                  <a:pt x="10" y="101"/>
                </a:lnTo>
                <a:lnTo>
                  <a:pt x="12" y="101"/>
                </a:lnTo>
                <a:lnTo>
                  <a:pt x="12" y="100"/>
                </a:lnTo>
                <a:lnTo>
                  <a:pt x="12" y="98"/>
                </a:lnTo>
                <a:lnTo>
                  <a:pt x="10" y="100"/>
                </a:lnTo>
                <a:lnTo>
                  <a:pt x="9" y="100"/>
                </a:lnTo>
                <a:lnTo>
                  <a:pt x="9" y="98"/>
                </a:lnTo>
                <a:lnTo>
                  <a:pt x="10" y="96"/>
                </a:lnTo>
                <a:lnTo>
                  <a:pt x="9" y="96"/>
                </a:lnTo>
                <a:lnTo>
                  <a:pt x="9" y="95"/>
                </a:lnTo>
                <a:lnTo>
                  <a:pt x="10" y="95"/>
                </a:lnTo>
                <a:lnTo>
                  <a:pt x="10" y="96"/>
                </a:lnTo>
                <a:lnTo>
                  <a:pt x="10" y="95"/>
                </a:lnTo>
                <a:lnTo>
                  <a:pt x="10" y="93"/>
                </a:lnTo>
                <a:lnTo>
                  <a:pt x="10" y="91"/>
                </a:lnTo>
                <a:lnTo>
                  <a:pt x="10" y="89"/>
                </a:lnTo>
                <a:lnTo>
                  <a:pt x="10" y="88"/>
                </a:lnTo>
                <a:lnTo>
                  <a:pt x="12" y="88"/>
                </a:lnTo>
                <a:lnTo>
                  <a:pt x="12" y="89"/>
                </a:lnTo>
                <a:lnTo>
                  <a:pt x="10" y="89"/>
                </a:lnTo>
                <a:lnTo>
                  <a:pt x="10" y="91"/>
                </a:lnTo>
                <a:lnTo>
                  <a:pt x="12" y="91"/>
                </a:lnTo>
                <a:lnTo>
                  <a:pt x="12" y="93"/>
                </a:lnTo>
                <a:lnTo>
                  <a:pt x="14" y="91"/>
                </a:lnTo>
                <a:lnTo>
                  <a:pt x="14" y="89"/>
                </a:lnTo>
                <a:lnTo>
                  <a:pt x="14" y="88"/>
                </a:lnTo>
                <a:lnTo>
                  <a:pt x="14" y="86"/>
                </a:lnTo>
                <a:lnTo>
                  <a:pt x="15" y="86"/>
                </a:lnTo>
                <a:lnTo>
                  <a:pt x="15" y="88"/>
                </a:lnTo>
                <a:lnTo>
                  <a:pt x="15" y="86"/>
                </a:lnTo>
                <a:lnTo>
                  <a:pt x="15" y="84"/>
                </a:lnTo>
                <a:lnTo>
                  <a:pt x="17" y="84"/>
                </a:lnTo>
                <a:lnTo>
                  <a:pt x="19" y="84"/>
                </a:lnTo>
                <a:lnTo>
                  <a:pt x="19" y="86"/>
                </a:lnTo>
                <a:lnTo>
                  <a:pt x="21" y="88"/>
                </a:lnTo>
                <a:lnTo>
                  <a:pt x="21" y="86"/>
                </a:lnTo>
                <a:lnTo>
                  <a:pt x="21" y="88"/>
                </a:lnTo>
                <a:lnTo>
                  <a:pt x="21" y="86"/>
                </a:lnTo>
                <a:lnTo>
                  <a:pt x="21" y="84"/>
                </a:lnTo>
                <a:lnTo>
                  <a:pt x="21" y="82"/>
                </a:lnTo>
                <a:lnTo>
                  <a:pt x="21" y="81"/>
                </a:lnTo>
                <a:lnTo>
                  <a:pt x="22" y="81"/>
                </a:lnTo>
                <a:lnTo>
                  <a:pt x="24" y="81"/>
                </a:lnTo>
                <a:lnTo>
                  <a:pt x="24" y="79"/>
                </a:lnTo>
                <a:lnTo>
                  <a:pt x="24" y="77"/>
                </a:lnTo>
                <a:lnTo>
                  <a:pt x="26" y="76"/>
                </a:lnTo>
                <a:lnTo>
                  <a:pt x="24" y="76"/>
                </a:lnTo>
                <a:lnTo>
                  <a:pt x="24" y="77"/>
                </a:lnTo>
                <a:lnTo>
                  <a:pt x="22" y="77"/>
                </a:lnTo>
                <a:lnTo>
                  <a:pt x="21" y="77"/>
                </a:lnTo>
                <a:lnTo>
                  <a:pt x="21" y="76"/>
                </a:lnTo>
                <a:lnTo>
                  <a:pt x="22" y="76"/>
                </a:lnTo>
                <a:lnTo>
                  <a:pt x="22" y="74"/>
                </a:lnTo>
                <a:lnTo>
                  <a:pt x="21" y="74"/>
                </a:lnTo>
                <a:lnTo>
                  <a:pt x="21" y="74"/>
                </a:lnTo>
                <a:lnTo>
                  <a:pt x="21" y="72"/>
                </a:lnTo>
                <a:lnTo>
                  <a:pt x="21" y="72"/>
                </a:lnTo>
                <a:lnTo>
                  <a:pt x="21" y="70"/>
                </a:lnTo>
                <a:lnTo>
                  <a:pt x="21" y="69"/>
                </a:lnTo>
                <a:lnTo>
                  <a:pt x="21" y="67"/>
                </a:lnTo>
                <a:lnTo>
                  <a:pt x="21" y="67"/>
                </a:lnTo>
                <a:lnTo>
                  <a:pt x="21" y="67"/>
                </a:lnTo>
                <a:lnTo>
                  <a:pt x="21" y="65"/>
                </a:lnTo>
                <a:lnTo>
                  <a:pt x="21" y="65"/>
                </a:lnTo>
                <a:lnTo>
                  <a:pt x="21" y="64"/>
                </a:lnTo>
                <a:lnTo>
                  <a:pt x="19" y="64"/>
                </a:lnTo>
                <a:lnTo>
                  <a:pt x="21" y="64"/>
                </a:lnTo>
                <a:lnTo>
                  <a:pt x="21" y="62"/>
                </a:lnTo>
                <a:lnTo>
                  <a:pt x="21" y="62"/>
                </a:lnTo>
                <a:lnTo>
                  <a:pt x="22" y="62"/>
                </a:lnTo>
                <a:lnTo>
                  <a:pt x="24" y="62"/>
                </a:lnTo>
                <a:lnTo>
                  <a:pt x="24" y="64"/>
                </a:lnTo>
                <a:lnTo>
                  <a:pt x="26" y="62"/>
                </a:lnTo>
                <a:lnTo>
                  <a:pt x="27" y="62"/>
                </a:lnTo>
                <a:lnTo>
                  <a:pt x="29" y="62"/>
                </a:lnTo>
                <a:lnTo>
                  <a:pt x="29" y="60"/>
                </a:lnTo>
                <a:lnTo>
                  <a:pt x="27" y="60"/>
                </a:lnTo>
                <a:lnTo>
                  <a:pt x="27" y="58"/>
                </a:lnTo>
                <a:lnTo>
                  <a:pt x="26" y="58"/>
                </a:lnTo>
                <a:lnTo>
                  <a:pt x="24" y="58"/>
                </a:lnTo>
                <a:lnTo>
                  <a:pt x="24" y="57"/>
                </a:lnTo>
                <a:lnTo>
                  <a:pt x="24" y="58"/>
                </a:lnTo>
                <a:lnTo>
                  <a:pt x="22" y="58"/>
                </a:lnTo>
                <a:lnTo>
                  <a:pt x="22" y="57"/>
                </a:lnTo>
                <a:lnTo>
                  <a:pt x="21" y="57"/>
                </a:lnTo>
                <a:lnTo>
                  <a:pt x="21" y="57"/>
                </a:lnTo>
                <a:lnTo>
                  <a:pt x="19" y="57"/>
                </a:lnTo>
                <a:lnTo>
                  <a:pt x="17" y="57"/>
                </a:lnTo>
                <a:lnTo>
                  <a:pt x="17" y="55"/>
                </a:lnTo>
                <a:lnTo>
                  <a:pt x="15" y="55"/>
                </a:lnTo>
                <a:lnTo>
                  <a:pt x="14" y="55"/>
                </a:lnTo>
                <a:lnTo>
                  <a:pt x="12" y="55"/>
                </a:lnTo>
                <a:lnTo>
                  <a:pt x="12" y="53"/>
                </a:lnTo>
                <a:lnTo>
                  <a:pt x="12" y="52"/>
                </a:lnTo>
                <a:lnTo>
                  <a:pt x="12" y="52"/>
                </a:lnTo>
                <a:lnTo>
                  <a:pt x="12" y="52"/>
                </a:lnTo>
                <a:lnTo>
                  <a:pt x="10" y="52"/>
                </a:lnTo>
                <a:lnTo>
                  <a:pt x="10" y="52"/>
                </a:lnTo>
                <a:lnTo>
                  <a:pt x="9" y="52"/>
                </a:lnTo>
                <a:lnTo>
                  <a:pt x="7" y="52"/>
                </a:lnTo>
                <a:lnTo>
                  <a:pt x="7" y="50"/>
                </a:lnTo>
                <a:lnTo>
                  <a:pt x="7" y="48"/>
                </a:lnTo>
                <a:lnTo>
                  <a:pt x="7" y="50"/>
                </a:lnTo>
                <a:lnTo>
                  <a:pt x="9" y="50"/>
                </a:lnTo>
                <a:lnTo>
                  <a:pt x="10" y="50"/>
                </a:lnTo>
                <a:lnTo>
                  <a:pt x="10" y="48"/>
                </a:lnTo>
                <a:lnTo>
                  <a:pt x="9" y="48"/>
                </a:lnTo>
                <a:lnTo>
                  <a:pt x="10" y="46"/>
                </a:lnTo>
                <a:lnTo>
                  <a:pt x="10" y="48"/>
                </a:lnTo>
                <a:lnTo>
                  <a:pt x="10" y="46"/>
                </a:lnTo>
                <a:lnTo>
                  <a:pt x="12" y="46"/>
                </a:lnTo>
                <a:lnTo>
                  <a:pt x="12" y="45"/>
                </a:lnTo>
                <a:lnTo>
                  <a:pt x="14" y="45"/>
                </a:lnTo>
                <a:lnTo>
                  <a:pt x="14" y="43"/>
                </a:lnTo>
                <a:lnTo>
                  <a:pt x="14" y="41"/>
                </a:lnTo>
                <a:lnTo>
                  <a:pt x="14" y="39"/>
                </a:lnTo>
                <a:lnTo>
                  <a:pt x="14" y="38"/>
                </a:lnTo>
                <a:lnTo>
                  <a:pt x="15" y="38"/>
                </a:lnTo>
                <a:lnTo>
                  <a:pt x="17" y="36"/>
                </a:lnTo>
                <a:lnTo>
                  <a:pt x="17" y="38"/>
                </a:lnTo>
                <a:lnTo>
                  <a:pt x="17" y="36"/>
                </a:lnTo>
                <a:lnTo>
                  <a:pt x="19" y="36"/>
                </a:lnTo>
                <a:lnTo>
                  <a:pt x="21" y="36"/>
                </a:lnTo>
                <a:lnTo>
                  <a:pt x="21" y="38"/>
                </a:lnTo>
                <a:lnTo>
                  <a:pt x="21" y="39"/>
                </a:lnTo>
                <a:lnTo>
                  <a:pt x="21" y="38"/>
                </a:lnTo>
                <a:lnTo>
                  <a:pt x="21" y="38"/>
                </a:lnTo>
                <a:lnTo>
                  <a:pt x="21" y="36"/>
                </a:lnTo>
                <a:lnTo>
                  <a:pt x="21" y="36"/>
                </a:lnTo>
                <a:lnTo>
                  <a:pt x="21" y="36"/>
                </a:lnTo>
                <a:lnTo>
                  <a:pt x="21" y="34"/>
                </a:lnTo>
                <a:lnTo>
                  <a:pt x="21" y="33"/>
                </a:lnTo>
                <a:lnTo>
                  <a:pt x="21" y="31"/>
                </a:lnTo>
                <a:lnTo>
                  <a:pt x="21" y="29"/>
                </a:lnTo>
                <a:lnTo>
                  <a:pt x="21" y="27"/>
                </a:lnTo>
                <a:lnTo>
                  <a:pt x="19" y="26"/>
                </a:lnTo>
                <a:lnTo>
                  <a:pt x="17" y="26"/>
                </a:lnTo>
                <a:lnTo>
                  <a:pt x="15" y="27"/>
                </a:lnTo>
                <a:lnTo>
                  <a:pt x="15" y="29"/>
                </a:lnTo>
                <a:lnTo>
                  <a:pt x="14" y="29"/>
                </a:lnTo>
                <a:lnTo>
                  <a:pt x="12" y="31"/>
                </a:lnTo>
                <a:lnTo>
                  <a:pt x="10" y="31"/>
                </a:lnTo>
                <a:lnTo>
                  <a:pt x="9" y="31"/>
                </a:lnTo>
                <a:lnTo>
                  <a:pt x="7" y="33"/>
                </a:lnTo>
                <a:lnTo>
                  <a:pt x="5" y="33"/>
                </a:lnTo>
                <a:lnTo>
                  <a:pt x="3" y="33"/>
                </a:lnTo>
                <a:lnTo>
                  <a:pt x="3" y="31"/>
                </a:lnTo>
                <a:lnTo>
                  <a:pt x="2" y="31"/>
                </a:lnTo>
                <a:lnTo>
                  <a:pt x="2" y="29"/>
                </a:lnTo>
                <a:lnTo>
                  <a:pt x="2" y="27"/>
                </a:lnTo>
                <a:lnTo>
                  <a:pt x="0" y="27"/>
                </a:lnTo>
                <a:lnTo>
                  <a:pt x="0" y="26"/>
                </a:lnTo>
                <a:lnTo>
                  <a:pt x="2" y="26"/>
                </a:lnTo>
                <a:lnTo>
                  <a:pt x="3" y="27"/>
                </a:lnTo>
                <a:lnTo>
                  <a:pt x="5" y="27"/>
                </a:lnTo>
                <a:lnTo>
                  <a:pt x="5" y="27"/>
                </a:lnTo>
                <a:lnTo>
                  <a:pt x="7" y="27"/>
                </a:lnTo>
                <a:lnTo>
                  <a:pt x="9" y="26"/>
                </a:lnTo>
                <a:lnTo>
                  <a:pt x="10" y="26"/>
                </a:lnTo>
                <a:lnTo>
                  <a:pt x="12" y="24"/>
                </a:lnTo>
                <a:lnTo>
                  <a:pt x="14" y="24"/>
                </a:lnTo>
                <a:lnTo>
                  <a:pt x="15" y="24"/>
                </a:lnTo>
                <a:lnTo>
                  <a:pt x="17" y="24"/>
                </a:lnTo>
                <a:lnTo>
                  <a:pt x="17" y="22"/>
                </a:lnTo>
                <a:lnTo>
                  <a:pt x="17" y="21"/>
                </a:lnTo>
                <a:lnTo>
                  <a:pt x="17" y="21"/>
                </a:lnTo>
                <a:lnTo>
                  <a:pt x="17" y="19"/>
                </a:lnTo>
                <a:lnTo>
                  <a:pt x="17" y="17"/>
                </a:lnTo>
                <a:lnTo>
                  <a:pt x="17" y="19"/>
                </a:lnTo>
                <a:lnTo>
                  <a:pt x="17" y="21"/>
                </a:lnTo>
                <a:lnTo>
                  <a:pt x="17" y="21"/>
                </a:lnTo>
                <a:lnTo>
                  <a:pt x="15" y="22"/>
                </a:lnTo>
                <a:lnTo>
                  <a:pt x="14" y="22"/>
                </a:lnTo>
                <a:lnTo>
                  <a:pt x="15" y="22"/>
                </a:lnTo>
                <a:lnTo>
                  <a:pt x="15" y="21"/>
                </a:lnTo>
                <a:lnTo>
                  <a:pt x="14" y="21"/>
                </a:lnTo>
                <a:lnTo>
                  <a:pt x="12" y="21"/>
                </a:lnTo>
                <a:lnTo>
                  <a:pt x="10" y="21"/>
                </a:lnTo>
                <a:lnTo>
                  <a:pt x="10" y="21"/>
                </a:lnTo>
                <a:lnTo>
                  <a:pt x="10" y="19"/>
                </a:lnTo>
                <a:lnTo>
                  <a:pt x="10" y="17"/>
                </a:lnTo>
                <a:lnTo>
                  <a:pt x="10" y="15"/>
                </a:lnTo>
                <a:lnTo>
                  <a:pt x="10" y="17"/>
                </a:lnTo>
                <a:lnTo>
                  <a:pt x="10" y="15"/>
                </a:lnTo>
                <a:lnTo>
                  <a:pt x="9" y="15"/>
                </a:lnTo>
                <a:lnTo>
                  <a:pt x="10" y="15"/>
                </a:lnTo>
                <a:lnTo>
                  <a:pt x="10" y="14"/>
                </a:lnTo>
                <a:lnTo>
                  <a:pt x="9" y="14"/>
                </a:lnTo>
                <a:lnTo>
                  <a:pt x="7" y="14"/>
                </a:lnTo>
                <a:lnTo>
                  <a:pt x="5" y="12"/>
                </a:lnTo>
                <a:lnTo>
                  <a:pt x="5" y="12"/>
                </a:lnTo>
                <a:lnTo>
                  <a:pt x="3" y="12"/>
                </a:lnTo>
                <a:lnTo>
                  <a:pt x="0" y="12"/>
                </a:lnTo>
                <a:lnTo>
                  <a:pt x="0" y="10"/>
                </a:lnTo>
                <a:lnTo>
                  <a:pt x="2" y="10"/>
                </a:lnTo>
                <a:lnTo>
                  <a:pt x="2" y="9"/>
                </a:lnTo>
                <a:lnTo>
                  <a:pt x="3" y="9"/>
                </a:lnTo>
                <a:lnTo>
                  <a:pt x="3" y="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1" name="Freeform 139"/>
          <p:cNvSpPr>
            <a:spLocks/>
          </p:cNvSpPr>
          <p:nvPr/>
        </p:nvSpPr>
        <p:spPr bwMode="auto">
          <a:xfrm>
            <a:off x="2443163" y="1946275"/>
            <a:ext cx="663575" cy="303213"/>
          </a:xfrm>
          <a:custGeom>
            <a:avLst/>
            <a:gdLst/>
            <a:ahLst/>
            <a:cxnLst>
              <a:cxn ang="0">
                <a:pos x="34" y="7"/>
              </a:cxn>
              <a:cxn ang="0">
                <a:pos x="74" y="7"/>
              </a:cxn>
              <a:cxn ang="0">
                <a:pos x="113" y="7"/>
              </a:cxn>
              <a:cxn ang="0">
                <a:pos x="165" y="5"/>
              </a:cxn>
              <a:cxn ang="0">
                <a:pos x="203" y="3"/>
              </a:cxn>
              <a:cxn ang="0">
                <a:pos x="246" y="2"/>
              </a:cxn>
              <a:cxn ang="0">
                <a:pos x="292" y="0"/>
              </a:cxn>
              <a:cxn ang="0">
                <a:pos x="337" y="0"/>
              </a:cxn>
              <a:cxn ang="0">
                <a:pos x="380" y="0"/>
              </a:cxn>
              <a:cxn ang="0">
                <a:pos x="390" y="5"/>
              </a:cxn>
              <a:cxn ang="0">
                <a:pos x="395" y="8"/>
              </a:cxn>
              <a:cxn ang="0">
                <a:pos x="399" y="15"/>
              </a:cxn>
              <a:cxn ang="0">
                <a:pos x="402" y="15"/>
              </a:cxn>
              <a:cxn ang="0">
                <a:pos x="390" y="20"/>
              </a:cxn>
              <a:cxn ang="0">
                <a:pos x="388" y="26"/>
              </a:cxn>
              <a:cxn ang="0">
                <a:pos x="402" y="19"/>
              </a:cxn>
              <a:cxn ang="0">
                <a:pos x="406" y="29"/>
              </a:cxn>
              <a:cxn ang="0">
                <a:pos x="402" y="29"/>
              </a:cxn>
              <a:cxn ang="0">
                <a:pos x="395" y="39"/>
              </a:cxn>
              <a:cxn ang="0">
                <a:pos x="392" y="43"/>
              </a:cxn>
              <a:cxn ang="0">
                <a:pos x="397" y="48"/>
              </a:cxn>
              <a:cxn ang="0">
                <a:pos x="407" y="51"/>
              </a:cxn>
              <a:cxn ang="0">
                <a:pos x="412" y="55"/>
              </a:cxn>
              <a:cxn ang="0">
                <a:pos x="406" y="57"/>
              </a:cxn>
              <a:cxn ang="0">
                <a:pos x="406" y="65"/>
              </a:cxn>
              <a:cxn ang="0">
                <a:pos x="409" y="69"/>
              </a:cxn>
              <a:cxn ang="0">
                <a:pos x="406" y="79"/>
              </a:cxn>
              <a:cxn ang="0">
                <a:pos x="400" y="81"/>
              </a:cxn>
              <a:cxn ang="0">
                <a:pos x="395" y="82"/>
              </a:cxn>
              <a:cxn ang="0">
                <a:pos x="395" y="88"/>
              </a:cxn>
              <a:cxn ang="0">
                <a:pos x="397" y="94"/>
              </a:cxn>
              <a:cxn ang="0">
                <a:pos x="390" y="100"/>
              </a:cxn>
              <a:cxn ang="0">
                <a:pos x="395" y="105"/>
              </a:cxn>
              <a:cxn ang="0">
                <a:pos x="394" y="108"/>
              </a:cxn>
              <a:cxn ang="0">
                <a:pos x="395" y="115"/>
              </a:cxn>
              <a:cxn ang="0">
                <a:pos x="399" y="120"/>
              </a:cxn>
              <a:cxn ang="0">
                <a:pos x="400" y="125"/>
              </a:cxn>
              <a:cxn ang="0">
                <a:pos x="406" y="131"/>
              </a:cxn>
              <a:cxn ang="0">
                <a:pos x="414" y="136"/>
              </a:cxn>
              <a:cxn ang="0">
                <a:pos x="412" y="143"/>
              </a:cxn>
              <a:cxn ang="0">
                <a:pos x="411" y="146"/>
              </a:cxn>
              <a:cxn ang="0">
                <a:pos x="412" y="151"/>
              </a:cxn>
              <a:cxn ang="0">
                <a:pos x="407" y="149"/>
              </a:cxn>
              <a:cxn ang="0">
                <a:pos x="406" y="158"/>
              </a:cxn>
              <a:cxn ang="0">
                <a:pos x="406" y="165"/>
              </a:cxn>
              <a:cxn ang="0">
                <a:pos x="407" y="175"/>
              </a:cxn>
              <a:cxn ang="0">
                <a:pos x="406" y="184"/>
              </a:cxn>
              <a:cxn ang="0">
                <a:pos x="390" y="189"/>
              </a:cxn>
              <a:cxn ang="0">
                <a:pos x="368" y="191"/>
              </a:cxn>
              <a:cxn ang="0">
                <a:pos x="314" y="191"/>
              </a:cxn>
              <a:cxn ang="0">
                <a:pos x="306" y="162"/>
              </a:cxn>
              <a:cxn ang="0">
                <a:pos x="271" y="156"/>
              </a:cxn>
              <a:cxn ang="0">
                <a:pos x="225" y="158"/>
              </a:cxn>
              <a:cxn ang="0">
                <a:pos x="201" y="156"/>
              </a:cxn>
              <a:cxn ang="0">
                <a:pos x="170" y="156"/>
              </a:cxn>
              <a:cxn ang="0">
                <a:pos x="118" y="156"/>
              </a:cxn>
              <a:cxn ang="0">
                <a:pos x="84" y="158"/>
              </a:cxn>
              <a:cxn ang="0">
                <a:pos x="50" y="158"/>
              </a:cxn>
              <a:cxn ang="0">
                <a:pos x="5" y="153"/>
              </a:cxn>
              <a:cxn ang="0">
                <a:pos x="5" y="120"/>
              </a:cxn>
              <a:cxn ang="0">
                <a:pos x="1" y="89"/>
              </a:cxn>
              <a:cxn ang="0">
                <a:pos x="0" y="51"/>
              </a:cxn>
            </a:cxnLst>
            <a:rect l="0" t="0" r="r" b="b"/>
            <a:pathLst>
              <a:path w="418" h="191">
                <a:moveTo>
                  <a:pt x="1" y="7"/>
                </a:moveTo>
                <a:lnTo>
                  <a:pt x="3" y="7"/>
                </a:lnTo>
                <a:lnTo>
                  <a:pt x="8" y="7"/>
                </a:lnTo>
                <a:lnTo>
                  <a:pt x="17" y="7"/>
                </a:lnTo>
                <a:lnTo>
                  <a:pt x="19" y="7"/>
                </a:lnTo>
                <a:lnTo>
                  <a:pt x="20" y="7"/>
                </a:lnTo>
                <a:lnTo>
                  <a:pt x="25" y="7"/>
                </a:lnTo>
                <a:lnTo>
                  <a:pt x="29" y="7"/>
                </a:lnTo>
                <a:lnTo>
                  <a:pt x="34" y="7"/>
                </a:lnTo>
                <a:lnTo>
                  <a:pt x="37" y="7"/>
                </a:lnTo>
                <a:lnTo>
                  <a:pt x="43" y="7"/>
                </a:lnTo>
                <a:lnTo>
                  <a:pt x="51" y="7"/>
                </a:lnTo>
                <a:lnTo>
                  <a:pt x="53" y="7"/>
                </a:lnTo>
                <a:lnTo>
                  <a:pt x="55" y="7"/>
                </a:lnTo>
                <a:lnTo>
                  <a:pt x="58" y="7"/>
                </a:lnTo>
                <a:lnTo>
                  <a:pt x="68" y="7"/>
                </a:lnTo>
                <a:lnTo>
                  <a:pt x="74" y="7"/>
                </a:lnTo>
                <a:lnTo>
                  <a:pt x="74" y="7"/>
                </a:lnTo>
                <a:lnTo>
                  <a:pt x="79" y="7"/>
                </a:lnTo>
                <a:lnTo>
                  <a:pt x="84" y="7"/>
                </a:lnTo>
                <a:lnTo>
                  <a:pt x="86" y="7"/>
                </a:lnTo>
                <a:lnTo>
                  <a:pt x="91" y="7"/>
                </a:lnTo>
                <a:lnTo>
                  <a:pt x="96" y="7"/>
                </a:lnTo>
                <a:lnTo>
                  <a:pt x="101" y="7"/>
                </a:lnTo>
                <a:lnTo>
                  <a:pt x="103" y="7"/>
                </a:lnTo>
                <a:lnTo>
                  <a:pt x="105" y="7"/>
                </a:lnTo>
                <a:lnTo>
                  <a:pt x="113" y="7"/>
                </a:lnTo>
                <a:lnTo>
                  <a:pt x="123" y="5"/>
                </a:lnTo>
                <a:lnTo>
                  <a:pt x="137" y="5"/>
                </a:lnTo>
                <a:lnTo>
                  <a:pt x="141" y="5"/>
                </a:lnTo>
                <a:lnTo>
                  <a:pt x="146" y="5"/>
                </a:lnTo>
                <a:lnTo>
                  <a:pt x="148" y="5"/>
                </a:lnTo>
                <a:lnTo>
                  <a:pt x="149" y="5"/>
                </a:lnTo>
                <a:lnTo>
                  <a:pt x="161" y="5"/>
                </a:lnTo>
                <a:lnTo>
                  <a:pt x="163" y="5"/>
                </a:lnTo>
                <a:lnTo>
                  <a:pt x="165" y="5"/>
                </a:lnTo>
                <a:lnTo>
                  <a:pt x="165" y="5"/>
                </a:lnTo>
                <a:lnTo>
                  <a:pt x="168" y="5"/>
                </a:lnTo>
                <a:lnTo>
                  <a:pt x="170" y="3"/>
                </a:lnTo>
                <a:lnTo>
                  <a:pt x="175" y="3"/>
                </a:lnTo>
                <a:lnTo>
                  <a:pt x="180" y="3"/>
                </a:lnTo>
                <a:lnTo>
                  <a:pt x="185" y="3"/>
                </a:lnTo>
                <a:lnTo>
                  <a:pt x="196" y="3"/>
                </a:lnTo>
                <a:lnTo>
                  <a:pt x="201" y="3"/>
                </a:lnTo>
                <a:lnTo>
                  <a:pt x="203" y="3"/>
                </a:lnTo>
                <a:lnTo>
                  <a:pt x="206" y="3"/>
                </a:lnTo>
                <a:lnTo>
                  <a:pt x="220" y="2"/>
                </a:lnTo>
                <a:lnTo>
                  <a:pt x="222" y="2"/>
                </a:lnTo>
                <a:lnTo>
                  <a:pt x="228" y="2"/>
                </a:lnTo>
                <a:lnTo>
                  <a:pt x="230" y="2"/>
                </a:lnTo>
                <a:lnTo>
                  <a:pt x="232" y="2"/>
                </a:lnTo>
                <a:lnTo>
                  <a:pt x="235" y="2"/>
                </a:lnTo>
                <a:lnTo>
                  <a:pt x="237" y="2"/>
                </a:lnTo>
                <a:lnTo>
                  <a:pt x="246" y="2"/>
                </a:lnTo>
                <a:lnTo>
                  <a:pt x="254" y="2"/>
                </a:lnTo>
                <a:lnTo>
                  <a:pt x="254" y="2"/>
                </a:lnTo>
                <a:lnTo>
                  <a:pt x="259" y="2"/>
                </a:lnTo>
                <a:lnTo>
                  <a:pt x="270" y="2"/>
                </a:lnTo>
                <a:lnTo>
                  <a:pt x="275" y="2"/>
                </a:lnTo>
                <a:lnTo>
                  <a:pt x="277" y="2"/>
                </a:lnTo>
                <a:lnTo>
                  <a:pt x="285" y="2"/>
                </a:lnTo>
                <a:lnTo>
                  <a:pt x="287" y="2"/>
                </a:lnTo>
                <a:lnTo>
                  <a:pt x="292" y="0"/>
                </a:lnTo>
                <a:lnTo>
                  <a:pt x="294" y="0"/>
                </a:lnTo>
                <a:lnTo>
                  <a:pt x="299" y="2"/>
                </a:lnTo>
                <a:lnTo>
                  <a:pt x="301" y="2"/>
                </a:lnTo>
                <a:lnTo>
                  <a:pt x="304" y="0"/>
                </a:lnTo>
                <a:lnTo>
                  <a:pt x="311" y="0"/>
                </a:lnTo>
                <a:lnTo>
                  <a:pt x="316" y="0"/>
                </a:lnTo>
                <a:lnTo>
                  <a:pt x="321" y="0"/>
                </a:lnTo>
                <a:lnTo>
                  <a:pt x="328" y="0"/>
                </a:lnTo>
                <a:lnTo>
                  <a:pt x="337" y="0"/>
                </a:lnTo>
                <a:lnTo>
                  <a:pt x="340" y="0"/>
                </a:lnTo>
                <a:lnTo>
                  <a:pt x="349" y="0"/>
                </a:lnTo>
                <a:lnTo>
                  <a:pt x="352" y="0"/>
                </a:lnTo>
                <a:lnTo>
                  <a:pt x="363" y="0"/>
                </a:lnTo>
                <a:lnTo>
                  <a:pt x="364" y="0"/>
                </a:lnTo>
                <a:lnTo>
                  <a:pt x="366" y="0"/>
                </a:lnTo>
                <a:lnTo>
                  <a:pt x="368" y="0"/>
                </a:lnTo>
                <a:lnTo>
                  <a:pt x="373" y="0"/>
                </a:lnTo>
                <a:lnTo>
                  <a:pt x="380" y="0"/>
                </a:lnTo>
                <a:lnTo>
                  <a:pt x="383" y="0"/>
                </a:lnTo>
                <a:lnTo>
                  <a:pt x="388" y="0"/>
                </a:lnTo>
                <a:lnTo>
                  <a:pt x="388" y="2"/>
                </a:lnTo>
                <a:lnTo>
                  <a:pt x="387" y="2"/>
                </a:lnTo>
                <a:lnTo>
                  <a:pt x="387" y="3"/>
                </a:lnTo>
                <a:lnTo>
                  <a:pt x="385" y="3"/>
                </a:lnTo>
                <a:lnTo>
                  <a:pt x="385" y="5"/>
                </a:lnTo>
                <a:lnTo>
                  <a:pt x="388" y="5"/>
                </a:lnTo>
                <a:lnTo>
                  <a:pt x="390" y="5"/>
                </a:lnTo>
                <a:lnTo>
                  <a:pt x="390" y="5"/>
                </a:lnTo>
                <a:lnTo>
                  <a:pt x="392" y="7"/>
                </a:lnTo>
                <a:lnTo>
                  <a:pt x="394" y="7"/>
                </a:lnTo>
                <a:lnTo>
                  <a:pt x="395" y="7"/>
                </a:lnTo>
                <a:lnTo>
                  <a:pt x="395" y="8"/>
                </a:lnTo>
                <a:lnTo>
                  <a:pt x="394" y="8"/>
                </a:lnTo>
                <a:lnTo>
                  <a:pt x="395" y="8"/>
                </a:lnTo>
                <a:lnTo>
                  <a:pt x="395" y="10"/>
                </a:lnTo>
                <a:lnTo>
                  <a:pt x="395" y="8"/>
                </a:lnTo>
                <a:lnTo>
                  <a:pt x="395" y="10"/>
                </a:lnTo>
                <a:lnTo>
                  <a:pt x="395" y="12"/>
                </a:lnTo>
                <a:lnTo>
                  <a:pt x="395" y="14"/>
                </a:lnTo>
                <a:lnTo>
                  <a:pt x="395" y="14"/>
                </a:lnTo>
                <a:lnTo>
                  <a:pt x="397" y="14"/>
                </a:lnTo>
                <a:lnTo>
                  <a:pt x="399" y="14"/>
                </a:lnTo>
                <a:lnTo>
                  <a:pt x="400" y="14"/>
                </a:lnTo>
                <a:lnTo>
                  <a:pt x="400" y="15"/>
                </a:lnTo>
                <a:lnTo>
                  <a:pt x="399" y="15"/>
                </a:lnTo>
                <a:lnTo>
                  <a:pt x="400" y="15"/>
                </a:lnTo>
                <a:lnTo>
                  <a:pt x="402" y="14"/>
                </a:lnTo>
                <a:lnTo>
                  <a:pt x="402" y="14"/>
                </a:lnTo>
                <a:lnTo>
                  <a:pt x="402" y="12"/>
                </a:lnTo>
                <a:lnTo>
                  <a:pt x="402" y="10"/>
                </a:lnTo>
                <a:lnTo>
                  <a:pt x="402" y="12"/>
                </a:lnTo>
                <a:lnTo>
                  <a:pt x="402" y="14"/>
                </a:lnTo>
                <a:lnTo>
                  <a:pt x="402" y="14"/>
                </a:lnTo>
                <a:lnTo>
                  <a:pt x="402" y="15"/>
                </a:lnTo>
                <a:lnTo>
                  <a:pt x="402" y="17"/>
                </a:lnTo>
                <a:lnTo>
                  <a:pt x="400" y="17"/>
                </a:lnTo>
                <a:lnTo>
                  <a:pt x="399" y="17"/>
                </a:lnTo>
                <a:lnTo>
                  <a:pt x="397" y="17"/>
                </a:lnTo>
                <a:lnTo>
                  <a:pt x="395" y="19"/>
                </a:lnTo>
                <a:lnTo>
                  <a:pt x="394" y="19"/>
                </a:lnTo>
                <a:lnTo>
                  <a:pt x="392" y="20"/>
                </a:lnTo>
                <a:lnTo>
                  <a:pt x="390" y="20"/>
                </a:lnTo>
                <a:lnTo>
                  <a:pt x="390" y="20"/>
                </a:lnTo>
                <a:lnTo>
                  <a:pt x="388" y="20"/>
                </a:lnTo>
                <a:lnTo>
                  <a:pt x="387" y="19"/>
                </a:lnTo>
                <a:lnTo>
                  <a:pt x="385" y="19"/>
                </a:lnTo>
                <a:lnTo>
                  <a:pt x="385" y="20"/>
                </a:lnTo>
                <a:lnTo>
                  <a:pt x="387" y="20"/>
                </a:lnTo>
                <a:lnTo>
                  <a:pt x="387" y="22"/>
                </a:lnTo>
                <a:lnTo>
                  <a:pt x="387" y="24"/>
                </a:lnTo>
                <a:lnTo>
                  <a:pt x="388" y="24"/>
                </a:lnTo>
                <a:lnTo>
                  <a:pt x="388" y="26"/>
                </a:lnTo>
                <a:lnTo>
                  <a:pt x="390" y="26"/>
                </a:lnTo>
                <a:lnTo>
                  <a:pt x="392" y="26"/>
                </a:lnTo>
                <a:lnTo>
                  <a:pt x="394" y="24"/>
                </a:lnTo>
                <a:lnTo>
                  <a:pt x="395" y="24"/>
                </a:lnTo>
                <a:lnTo>
                  <a:pt x="397" y="24"/>
                </a:lnTo>
                <a:lnTo>
                  <a:pt x="399" y="22"/>
                </a:lnTo>
                <a:lnTo>
                  <a:pt x="400" y="22"/>
                </a:lnTo>
                <a:lnTo>
                  <a:pt x="400" y="20"/>
                </a:lnTo>
                <a:lnTo>
                  <a:pt x="402" y="19"/>
                </a:lnTo>
                <a:lnTo>
                  <a:pt x="404" y="19"/>
                </a:lnTo>
                <a:lnTo>
                  <a:pt x="406" y="20"/>
                </a:lnTo>
                <a:lnTo>
                  <a:pt x="406" y="22"/>
                </a:lnTo>
                <a:lnTo>
                  <a:pt x="406" y="24"/>
                </a:lnTo>
                <a:lnTo>
                  <a:pt x="406" y="26"/>
                </a:lnTo>
                <a:lnTo>
                  <a:pt x="406" y="27"/>
                </a:lnTo>
                <a:lnTo>
                  <a:pt x="406" y="29"/>
                </a:lnTo>
                <a:lnTo>
                  <a:pt x="406" y="29"/>
                </a:lnTo>
                <a:lnTo>
                  <a:pt x="406" y="29"/>
                </a:lnTo>
                <a:lnTo>
                  <a:pt x="406" y="31"/>
                </a:lnTo>
                <a:lnTo>
                  <a:pt x="406" y="31"/>
                </a:lnTo>
                <a:lnTo>
                  <a:pt x="406" y="32"/>
                </a:lnTo>
                <a:lnTo>
                  <a:pt x="406" y="31"/>
                </a:lnTo>
                <a:lnTo>
                  <a:pt x="406" y="29"/>
                </a:lnTo>
                <a:lnTo>
                  <a:pt x="404" y="29"/>
                </a:lnTo>
                <a:lnTo>
                  <a:pt x="402" y="29"/>
                </a:lnTo>
                <a:lnTo>
                  <a:pt x="402" y="31"/>
                </a:lnTo>
                <a:lnTo>
                  <a:pt x="402" y="29"/>
                </a:lnTo>
                <a:lnTo>
                  <a:pt x="400" y="31"/>
                </a:lnTo>
                <a:lnTo>
                  <a:pt x="399" y="31"/>
                </a:lnTo>
                <a:lnTo>
                  <a:pt x="399" y="32"/>
                </a:lnTo>
                <a:lnTo>
                  <a:pt x="399" y="34"/>
                </a:lnTo>
                <a:lnTo>
                  <a:pt x="399" y="36"/>
                </a:lnTo>
                <a:lnTo>
                  <a:pt x="399" y="38"/>
                </a:lnTo>
                <a:lnTo>
                  <a:pt x="397" y="38"/>
                </a:lnTo>
                <a:lnTo>
                  <a:pt x="397" y="39"/>
                </a:lnTo>
                <a:lnTo>
                  <a:pt x="395" y="39"/>
                </a:lnTo>
                <a:lnTo>
                  <a:pt x="395" y="41"/>
                </a:lnTo>
                <a:lnTo>
                  <a:pt x="395" y="39"/>
                </a:lnTo>
                <a:lnTo>
                  <a:pt x="394" y="41"/>
                </a:lnTo>
                <a:lnTo>
                  <a:pt x="395" y="41"/>
                </a:lnTo>
                <a:lnTo>
                  <a:pt x="395" y="43"/>
                </a:lnTo>
                <a:lnTo>
                  <a:pt x="394" y="43"/>
                </a:lnTo>
                <a:lnTo>
                  <a:pt x="392" y="43"/>
                </a:lnTo>
                <a:lnTo>
                  <a:pt x="392" y="41"/>
                </a:lnTo>
                <a:lnTo>
                  <a:pt x="392" y="43"/>
                </a:lnTo>
                <a:lnTo>
                  <a:pt x="392" y="45"/>
                </a:lnTo>
                <a:lnTo>
                  <a:pt x="394" y="45"/>
                </a:lnTo>
                <a:lnTo>
                  <a:pt x="395" y="45"/>
                </a:lnTo>
                <a:lnTo>
                  <a:pt x="395" y="45"/>
                </a:lnTo>
                <a:lnTo>
                  <a:pt x="397" y="45"/>
                </a:lnTo>
                <a:lnTo>
                  <a:pt x="397" y="45"/>
                </a:lnTo>
                <a:lnTo>
                  <a:pt x="397" y="45"/>
                </a:lnTo>
                <a:lnTo>
                  <a:pt x="397" y="46"/>
                </a:lnTo>
                <a:lnTo>
                  <a:pt x="397" y="48"/>
                </a:lnTo>
                <a:lnTo>
                  <a:pt x="399" y="48"/>
                </a:lnTo>
                <a:lnTo>
                  <a:pt x="400" y="48"/>
                </a:lnTo>
                <a:lnTo>
                  <a:pt x="402" y="48"/>
                </a:lnTo>
                <a:lnTo>
                  <a:pt x="402" y="50"/>
                </a:lnTo>
                <a:lnTo>
                  <a:pt x="404" y="50"/>
                </a:lnTo>
                <a:lnTo>
                  <a:pt x="406" y="50"/>
                </a:lnTo>
                <a:lnTo>
                  <a:pt x="406" y="50"/>
                </a:lnTo>
                <a:lnTo>
                  <a:pt x="407" y="50"/>
                </a:lnTo>
                <a:lnTo>
                  <a:pt x="407" y="51"/>
                </a:lnTo>
                <a:lnTo>
                  <a:pt x="409" y="51"/>
                </a:lnTo>
                <a:lnTo>
                  <a:pt x="409" y="50"/>
                </a:lnTo>
                <a:lnTo>
                  <a:pt x="409" y="51"/>
                </a:lnTo>
                <a:lnTo>
                  <a:pt x="411" y="51"/>
                </a:lnTo>
                <a:lnTo>
                  <a:pt x="412" y="51"/>
                </a:lnTo>
                <a:lnTo>
                  <a:pt x="412" y="53"/>
                </a:lnTo>
                <a:lnTo>
                  <a:pt x="414" y="53"/>
                </a:lnTo>
                <a:lnTo>
                  <a:pt x="414" y="55"/>
                </a:lnTo>
                <a:lnTo>
                  <a:pt x="412" y="55"/>
                </a:lnTo>
                <a:lnTo>
                  <a:pt x="411" y="55"/>
                </a:lnTo>
                <a:lnTo>
                  <a:pt x="409" y="57"/>
                </a:lnTo>
                <a:lnTo>
                  <a:pt x="409" y="55"/>
                </a:lnTo>
                <a:lnTo>
                  <a:pt x="407" y="55"/>
                </a:lnTo>
                <a:lnTo>
                  <a:pt x="406" y="55"/>
                </a:lnTo>
                <a:lnTo>
                  <a:pt x="406" y="55"/>
                </a:lnTo>
                <a:lnTo>
                  <a:pt x="406" y="57"/>
                </a:lnTo>
                <a:lnTo>
                  <a:pt x="404" y="57"/>
                </a:lnTo>
                <a:lnTo>
                  <a:pt x="406" y="57"/>
                </a:lnTo>
                <a:lnTo>
                  <a:pt x="406" y="58"/>
                </a:lnTo>
                <a:lnTo>
                  <a:pt x="406" y="58"/>
                </a:lnTo>
                <a:lnTo>
                  <a:pt x="406" y="60"/>
                </a:lnTo>
                <a:lnTo>
                  <a:pt x="406" y="60"/>
                </a:lnTo>
                <a:lnTo>
                  <a:pt x="406" y="60"/>
                </a:lnTo>
                <a:lnTo>
                  <a:pt x="406" y="62"/>
                </a:lnTo>
                <a:lnTo>
                  <a:pt x="406" y="63"/>
                </a:lnTo>
                <a:lnTo>
                  <a:pt x="406" y="65"/>
                </a:lnTo>
                <a:lnTo>
                  <a:pt x="406" y="65"/>
                </a:lnTo>
                <a:lnTo>
                  <a:pt x="406" y="67"/>
                </a:lnTo>
                <a:lnTo>
                  <a:pt x="406" y="67"/>
                </a:lnTo>
                <a:lnTo>
                  <a:pt x="407" y="67"/>
                </a:lnTo>
                <a:lnTo>
                  <a:pt x="407" y="69"/>
                </a:lnTo>
                <a:lnTo>
                  <a:pt x="406" y="69"/>
                </a:lnTo>
                <a:lnTo>
                  <a:pt x="406" y="70"/>
                </a:lnTo>
                <a:lnTo>
                  <a:pt x="407" y="70"/>
                </a:lnTo>
                <a:lnTo>
                  <a:pt x="409" y="70"/>
                </a:lnTo>
                <a:lnTo>
                  <a:pt x="409" y="69"/>
                </a:lnTo>
                <a:lnTo>
                  <a:pt x="411" y="69"/>
                </a:lnTo>
                <a:lnTo>
                  <a:pt x="409" y="70"/>
                </a:lnTo>
                <a:lnTo>
                  <a:pt x="409" y="72"/>
                </a:lnTo>
                <a:lnTo>
                  <a:pt x="409" y="74"/>
                </a:lnTo>
                <a:lnTo>
                  <a:pt x="407" y="74"/>
                </a:lnTo>
                <a:lnTo>
                  <a:pt x="406" y="74"/>
                </a:lnTo>
                <a:lnTo>
                  <a:pt x="406" y="75"/>
                </a:lnTo>
                <a:lnTo>
                  <a:pt x="406" y="77"/>
                </a:lnTo>
                <a:lnTo>
                  <a:pt x="406" y="79"/>
                </a:lnTo>
                <a:lnTo>
                  <a:pt x="406" y="81"/>
                </a:lnTo>
                <a:lnTo>
                  <a:pt x="406" y="79"/>
                </a:lnTo>
                <a:lnTo>
                  <a:pt x="406" y="81"/>
                </a:lnTo>
                <a:lnTo>
                  <a:pt x="404" y="79"/>
                </a:lnTo>
                <a:lnTo>
                  <a:pt x="404" y="77"/>
                </a:lnTo>
                <a:lnTo>
                  <a:pt x="402" y="77"/>
                </a:lnTo>
                <a:lnTo>
                  <a:pt x="400" y="77"/>
                </a:lnTo>
                <a:lnTo>
                  <a:pt x="400" y="79"/>
                </a:lnTo>
                <a:lnTo>
                  <a:pt x="400" y="81"/>
                </a:lnTo>
                <a:lnTo>
                  <a:pt x="400" y="79"/>
                </a:lnTo>
                <a:lnTo>
                  <a:pt x="399" y="79"/>
                </a:lnTo>
                <a:lnTo>
                  <a:pt x="399" y="81"/>
                </a:lnTo>
                <a:lnTo>
                  <a:pt x="399" y="82"/>
                </a:lnTo>
                <a:lnTo>
                  <a:pt x="399" y="84"/>
                </a:lnTo>
                <a:lnTo>
                  <a:pt x="397" y="86"/>
                </a:lnTo>
                <a:lnTo>
                  <a:pt x="397" y="84"/>
                </a:lnTo>
                <a:lnTo>
                  <a:pt x="395" y="84"/>
                </a:lnTo>
                <a:lnTo>
                  <a:pt x="395" y="82"/>
                </a:lnTo>
                <a:lnTo>
                  <a:pt x="397" y="82"/>
                </a:lnTo>
                <a:lnTo>
                  <a:pt x="397" y="81"/>
                </a:lnTo>
                <a:lnTo>
                  <a:pt x="395" y="81"/>
                </a:lnTo>
                <a:lnTo>
                  <a:pt x="395" y="82"/>
                </a:lnTo>
                <a:lnTo>
                  <a:pt x="395" y="84"/>
                </a:lnTo>
                <a:lnTo>
                  <a:pt x="395" y="86"/>
                </a:lnTo>
                <a:lnTo>
                  <a:pt x="395" y="88"/>
                </a:lnTo>
                <a:lnTo>
                  <a:pt x="395" y="89"/>
                </a:lnTo>
                <a:lnTo>
                  <a:pt x="395" y="88"/>
                </a:lnTo>
                <a:lnTo>
                  <a:pt x="394" y="88"/>
                </a:lnTo>
                <a:lnTo>
                  <a:pt x="394" y="89"/>
                </a:lnTo>
                <a:lnTo>
                  <a:pt x="395" y="89"/>
                </a:lnTo>
                <a:lnTo>
                  <a:pt x="394" y="91"/>
                </a:lnTo>
                <a:lnTo>
                  <a:pt x="394" y="93"/>
                </a:lnTo>
                <a:lnTo>
                  <a:pt x="395" y="93"/>
                </a:lnTo>
                <a:lnTo>
                  <a:pt x="397" y="91"/>
                </a:lnTo>
                <a:lnTo>
                  <a:pt x="397" y="93"/>
                </a:lnTo>
                <a:lnTo>
                  <a:pt x="397" y="94"/>
                </a:lnTo>
                <a:lnTo>
                  <a:pt x="395" y="94"/>
                </a:lnTo>
                <a:lnTo>
                  <a:pt x="395" y="96"/>
                </a:lnTo>
                <a:lnTo>
                  <a:pt x="397" y="96"/>
                </a:lnTo>
                <a:lnTo>
                  <a:pt x="397" y="98"/>
                </a:lnTo>
                <a:lnTo>
                  <a:pt x="395" y="98"/>
                </a:lnTo>
                <a:lnTo>
                  <a:pt x="395" y="96"/>
                </a:lnTo>
                <a:lnTo>
                  <a:pt x="395" y="98"/>
                </a:lnTo>
                <a:lnTo>
                  <a:pt x="394" y="98"/>
                </a:lnTo>
                <a:lnTo>
                  <a:pt x="390" y="100"/>
                </a:lnTo>
                <a:lnTo>
                  <a:pt x="390" y="101"/>
                </a:lnTo>
                <a:lnTo>
                  <a:pt x="392" y="101"/>
                </a:lnTo>
                <a:lnTo>
                  <a:pt x="392" y="103"/>
                </a:lnTo>
                <a:lnTo>
                  <a:pt x="390" y="103"/>
                </a:lnTo>
                <a:lnTo>
                  <a:pt x="392" y="103"/>
                </a:lnTo>
                <a:lnTo>
                  <a:pt x="394" y="103"/>
                </a:lnTo>
                <a:lnTo>
                  <a:pt x="394" y="105"/>
                </a:lnTo>
                <a:lnTo>
                  <a:pt x="395" y="105"/>
                </a:lnTo>
                <a:lnTo>
                  <a:pt x="395" y="105"/>
                </a:lnTo>
                <a:lnTo>
                  <a:pt x="395" y="106"/>
                </a:lnTo>
                <a:lnTo>
                  <a:pt x="394" y="106"/>
                </a:lnTo>
                <a:lnTo>
                  <a:pt x="394" y="108"/>
                </a:lnTo>
                <a:lnTo>
                  <a:pt x="395" y="108"/>
                </a:lnTo>
                <a:lnTo>
                  <a:pt x="395" y="106"/>
                </a:lnTo>
                <a:lnTo>
                  <a:pt x="395" y="108"/>
                </a:lnTo>
                <a:lnTo>
                  <a:pt x="395" y="110"/>
                </a:lnTo>
                <a:lnTo>
                  <a:pt x="394" y="110"/>
                </a:lnTo>
                <a:lnTo>
                  <a:pt x="394" y="108"/>
                </a:lnTo>
                <a:lnTo>
                  <a:pt x="392" y="108"/>
                </a:lnTo>
                <a:lnTo>
                  <a:pt x="392" y="110"/>
                </a:lnTo>
                <a:lnTo>
                  <a:pt x="390" y="110"/>
                </a:lnTo>
                <a:lnTo>
                  <a:pt x="390" y="112"/>
                </a:lnTo>
                <a:lnTo>
                  <a:pt x="390" y="113"/>
                </a:lnTo>
                <a:lnTo>
                  <a:pt x="392" y="113"/>
                </a:lnTo>
                <a:lnTo>
                  <a:pt x="392" y="115"/>
                </a:lnTo>
                <a:lnTo>
                  <a:pt x="394" y="115"/>
                </a:lnTo>
                <a:lnTo>
                  <a:pt x="395" y="115"/>
                </a:lnTo>
                <a:lnTo>
                  <a:pt x="395" y="117"/>
                </a:lnTo>
                <a:lnTo>
                  <a:pt x="395" y="119"/>
                </a:lnTo>
                <a:lnTo>
                  <a:pt x="397" y="119"/>
                </a:lnTo>
                <a:lnTo>
                  <a:pt x="399" y="119"/>
                </a:lnTo>
                <a:lnTo>
                  <a:pt x="400" y="119"/>
                </a:lnTo>
                <a:lnTo>
                  <a:pt x="400" y="120"/>
                </a:lnTo>
                <a:lnTo>
                  <a:pt x="400" y="120"/>
                </a:lnTo>
                <a:lnTo>
                  <a:pt x="399" y="120"/>
                </a:lnTo>
                <a:lnTo>
                  <a:pt x="399" y="120"/>
                </a:lnTo>
                <a:lnTo>
                  <a:pt x="399" y="120"/>
                </a:lnTo>
                <a:lnTo>
                  <a:pt x="399" y="122"/>
                </a:lnTo>
                <a:lnTo>
                  <a:pt x="397" y="122"/>
                </a:lnTo>
                <a:lnTo>
                  <a:pt x="395" y="122"/>
                </a:lnTo>
                <a:lnTo>
                  <a:pt x="395" y="124"/>
                </a:lnTo>
                <a:lnTo>
                  <a:pt x="397" y="124"/>
                </a:lnTo>
                <a:lnTo>
                  <a:pt x="397" y="125"/>
                </a:lnTo>
                <a:lnTo>
                  <a:pt x="399" y="125"/>
                </a:lnTo>
                <a:lnTo>
                  <a:pt x="400" y="125"/>
                </a:lnTo>
                <a:lnTo>
                  <a:pt x="402" y="125"/>
                </a:lnTo>
                <a:lnTo>
                  <a:pt x="402" y="127"/>
                </a:lnTo>
                <a:lnTo>
                  <a:pt x="400" y="127"/>
                </a:lnTo>
                <a:lnTo>
                  <a:pt x="400" y="129"/>
                </a:lnTo>
                <a:lnTo>
                  <a:pt x="402" y="129"/>
                </a:lnTo>
                <a:lnTo>
                  <a:pt x="402" y="131"/>
                </a:lnTo>
                <a:lnTo>
                  <a:pt x="404" y="131"/>
                </a:lnTo>
                <a:lnTo>
                  <a:pt x="406" y="131"/>
                </a:lnTo>
                <a:lnTo>
                  <a:pt x="406" y="131"/>
                </a:lnTo>
                <a:lnTo>
                  <a:pt x="406" y="132"/>
                </a:lnTo>
                <a:lnTo>
                  <a:pt x="407" y="132"/>
                </a:lnTo>
                <a:lnTo>
                  <a:pt x="409" y="132"/>
                </a:lnTo>
                <a:lnTo>
                  <a:pt x="411" y="134"/>
                </a:lnTo>
                <a:lnTo>
                  <a:pt x="412" y="134"/>
                </a:lnTo>
                <a:lnTo>
                  <a:pt x="411" y="134"/>
                </a:lnTo>
                <a:lnTo>
                  <a:pt x="412" y="134"/>
                </a:lnTo>
                <a:lnTo>
                  <a:pt x="414" y="134"/>
                </a:lnTo>
                <a:lnTo>
                  <a:pt x="414" y="136"/>
                </a:lnTo>
                <a:lnTo>
                  <a:pt x="414" y="137"/>
                </a:lnTo>
                <a:lnTo>
                  <a:pt x="416" y="137"/>
                </a:lnTo>
                <a:lnTo>
                  <a:pt x="418" y="137"/>
                </a:lnTo>
                <a:lnTo>
                  <a:pt x="418" y="139"/>
                </a:lnTo>
                <a:lnTo>
                  <a:pt x="416" y="139"/>
                </a:lnTo>
                <a:lnTo>
                  <a:pt x="414" y="139"/>
                </a:lnTo>
                <a:lnTo>
                  <a:pt x="412" y="139"/>
                </a:lnTo>
                <a:lnTo>
                  <a:pt x="412" y="141"/>
                </a:lnTo>
                <a:lnTo>
                  <a:pt x="412" y="143"/>
                </a:lnTo>
                <a:lnTo>
                  <a:pt x="411" y="143"/>
                </a:lnTo>
                <a:lnTo>
                  <a:pt x="411" y="141"/>
                </a:lnTo>
                <a:lnTo>
                  <a:pt x="411" y="139"/>
                </a:lnTo>
                <a:lnTo>
                  <a:pt x="409" y="139"/>
                </a:lnTo>
                <a:lnTo>
                  <a:pt x="409" y="141"/>
                </a:lnTo>
                <a:lnTo>
                  <a:pt x="409" y="143"/>
                </a:lnTo>
                <a:lnTo>
                  <a:pt x="409" y="144"/>
                </a:lnTo>
                <a:lnTo>
                  <a:pt x="411" y="144"/>
                </a:lnTo>
                <a:lnTo>
                  <a:pt x="411" y="146"/>
                </a:lnTo>
                <a:lnTo>
                  <a:pt x="412" y="146"/>
                </a:lnTo>
                <a:lnTo>
                  <a:pt x="414" y="146"/>
                </a:lnTo>
                <a:lnTo>
                  <a:pt x="416" y="148"/>
                </a:lnTo>
                <a:lnTo>
                  <a:pt x="418" y="148"/>
                </a:lnTo>
                <a:lnTo>
                  <a:pt x="418" y="149"/>
                </a:lnTo>
                <a:lnTo>
                  <a:pt x="416" y="149"/>
                </a:lnTo>
                <a:lnTo>
                  <a:pt x="414" y="149"/>
                </a:lnTo>
                <a:lnTo>
                  <a:pt x="414" y="151"/>
                </a:lnTo>
                <a:lnTo>
                  <a:pt x="412" y="151"/>
                </a:lnTo>
                <a:lnTo>
                  <a:pt x="412" y="149"/>
                </a:lnTo>
                <a:lnTo>
                  <a:pt x="411" y="149"/>
                </a:lnTo>
                <a:lnTo>
                  <a:pt x="411" y="149"/>
                </a:lnTo>
                <a:lnTo>
                  <a:pt x="409" y="149"/>
                </a:lnTo>
                <a:lnTo>
                  <a:pt x="407" y="149"/>
                </a:lnTo>
                <a:lnTo>
                  <a:pt x="407" y="151"/>
                </a:lnTo>
                <a:lnTo>
                  <a:pt x="406" y="151"/>
                </a:lnTo>
                <a:lnTo>
                  <a:pt x="406" y="149"/>
                </a:lnTo>
                <a:lnTo>
                  <a:pt x="407" y="149"/>
                </a:lnTo>
                <a:lnTo>
                  <a:pt x="407" y="149"/>
                </a:lnTo>
                <a:lnTo>
                  <a:pt x="406" y="149"/>
                </a:lnTo>
                <a:lnTo>
                  <a:pt x="406" y="149"/>
                </a:lnTo>
                <a:lnTo>
                  <a:pt x="406" y="149"/>
                </a:lnTo>
                <a:lnTo>
                  <a:pt x="406" y="151"/>
                </a:lnTo>
                <a:lnTo>
                  <a:pt x="406" y="153"/>
                </a:lnTo>
                <a:lnTo>
                  <a:pt x="406" y="155"/>
                </a:lnTo>
                <a:lnTo>
                  <a:pt x="406" y="156"/>
                </a:lnTo>
                <a:lnTo>
                  <a:pt x="406" y="158"/>
                </a:lnTo>
                <a:lnTo>
                  <a:pt x="406" y="158"/>
                </a:lnTo>
                <a:lnTo>
                  <a:pt x="406" y="160"/>
                </a:lnTo>
                <a:lnTo>
                  <a:pt x="406" y="160"/>
                </a:lnTo>
                <a:lnTo>
                  <a:pt x="406" y="162"/>
                </a:lnTo>
                <a:lnTo>
                  <a:pt x="406" y="163"/>
                </a:lnTo>
                <a:lnTo>
                  <a:pt x="406" y="165"/>
                </a:lnTo>
                <a:lnTo>
                  <a:pt x="407" y="165"/>
                </a:lnTo>
                <a:lnTo>
                  <a:pt x="406" y="165"/>
                </a:lnTo>
                <a:lnTo>
                  <a:pt x="406" y="165"/>
                </a:lnTo>
                <a:lnTo>
                  <a:pt x="406" y="165"/>
                </a:lnTo>
                <a:lnTo>
                  <a:pt x="406" y="168"/>
                </a:lnTo>
                <a:lnTo>
                  <a:pt x="406" y="168"/>
                </a:lnTo>
                <a:lnTo>
                  <a:pt x="406" y="170"/>
                </a:lnTo>
                <a:lnTo>
                  <a:pt x="406" y="172"/>
                </a:lnTo>
                <a:lnTo>
                  <a:pt x="406" y="172"/>
                </a:lnTo>
                <a:lnTo>
                  <a:pt x="406" y="174"/>
                </a:lnTo>
                <a:lnTo>
                  <a:pt x="406" y="175"/>
                </a:lnTo>
                <a:lnTo>
                  <a:pt x="407" y="175"/>
                </a:lnTo>
                <a:lnTo>
                  <a:pt x="406" y="177"/>
                </a:lnTo>
                <a:lnTo>
                  <a:pt x="406" y="179"/>
                </a:lnTo>
                <a:lnTo>
                  <a:pt x="406" y="177"/>
                </a:lnTo>
                <a:lnTo>
                  <a:pt x="406" y="177"/>
                </a:lnTo>
                <a:lnTo>
                  <a:pt x="406" y="179"/>
                </a:lnTo>
                <a:lnTo>
                  <a:pt x="406" y="180"/>
                </a:lnTo>
                <a:lnTo>
                  <a:pt x="406" y="180"/>
                </a:lnTo>
                <a:lnTo>
                  <a:pt x="406" y="182"/>
                </a:lnTo>
                <a:lnTo>
                  <a:pt x="406" y="184"/>
                </a:lnTo>
                <a:lnTo>
                  <a:pt x="406" y="186"/>
                </a:lnTo>
                <a:lnTo>
                  <a:pt x="407" y="186"/>
                </a:lnTo>
                <a:lnTo>
                  <a:pt x="407" y="187"/>
                </a:lnTo>
                <a:lnTo>
                  <a:pt x="406" y="187"/>
                </a:lnTo>
                <a:lnTo>
                  <a:pt x="406" y="189"/>
                </a:lnTo>
                <a:lnTo>
                  <a:pt x="406" y="189"/>
                </a:lnTo>
                <a:lnTo>
                  <a:pt x="402" y="189"/>
                </a:lnTo>
                <a:lnTo>
                  <a:pt x="400" y="189"/>
                </a:lnTo>
                <a:lnTo>
                  <a:pt x="390" y="189"/>
                </a:lnTo>
                <a:lnTo>
                  <a:pt x="388" y="191"/>
                </a:lnTo>
                <a:lnTo>
                  <a:pt x="385" y="191"/>
                </a:lnTo>
                <a:lnTo>
                  <a:pt x="383" y="191"/>
                </a:lnTo>
                <a:lnTo>
                  <a:pt x="381" y="191"/>
                </a:lnTo>
                <a:lnTo>
                  <a:pt x="380" y="191"/>
                </a:lnTo>
                <a:lnTo>
                  <a:pt x="376" y="191"/>
                </a:lnTo>
                <a:lnTo>
                  <a:pt x="371" y="191"/>
                </a:lnTo>
                <a:lnTo>
                  <a:pt x="369" y="191"/>
                </a:lnTo>
                <a:lnTo>
                  <a:pt x="368" y="191"/>
                </a:lnTo>
                <a:lnTo>
                  <a:pt x="361" y="191"/>
                </a:lnTo>
                <a:lnTo>
                  <a:pt x="352" y="191"/>
                </a:lnTo>
                <a:lnTo>
                  <a:pt x="349" y="191"/>
                </a:lnTo>
                <a:lnTo>
                  <a:pt x="338" y="191"/>
                </a:lnTo>
                <a:lnTo>
                  <a:pt x="333" y="191"/>
                </a:lnTo>
                <a:lnTo>
                  <a:pt x="330" y="191"/>
                </a:lnTo>
                <a:lnTo>
                  <a:pt x="328" y="191"/>
                </a:lnTo>
                <a:lnTo>
                  <a:pt x="325" y="191"/>
                </a:lnTo>
                <a:lnTo>
                  <a:pt x="314" y="191"/>
                </a:lnTo>
                <a:lnTo>
                  <a:pt x="311" y="191"/>
                </a:lnTo>
                <a:lnTo>
                  <a:pt x="308" y="191"/>
                </a:lnTo>
                <a:lnTo>
                  <a:pt x="306" y="191"/>
                </a:lnTo>
                <a:lnTo>
                  <a:pt x="306" y="180"/>
                </a:lnTo>
                <a:lnTo>
                  <a:pt x="306" y="179"/>
                </a:lnTo>
                <a:lnTo>
                  <a:pt x="306" y="174"/>
                </a:lnTo>
                <a:lnTo>
                  <a:pt x="306" y="168"/>
                </a:lnTo>
                <a:lnTo>
                  <a:pt x="306" y="165"/>
                </a:lnTo>
                <a:lnTo>
                  <a:pt x="306" y="162"/>
                </a:lnTo>
                <a:lnTo>
                  <a:pt x="306" y="156"/>
                </a:lnTo>
                <a:lnTo>
                  <a:pt x="304" y="156"/>
                </a:lnTo>
                <a:lnTo>
                  <a:pt x="299" y="156"/>
                </a:lnTo>
                <a:lnTo>
                  <a:pt x="295" y="156"/>
                </a:lnTo>
                <a:lnTo>
                  <a:pt x="294" y="156"/>
                </a:lnTo>
                <a:lnTo>
                  <a:pt x="283" y="156"/>
                </a:lnTo>
                <a:lnTo>
                  <a:pt x="280" y="156"/>
                </a:lnTo>
                <a:lnTo>
                  <a:pt x="277" y="156"/>
                </a:lnTo>
                <a:lnTo>
                  <a:pt x="271" y="156"/>
                </a:lnTo>
                <a:lnTo>
                  <a:pt x="265" y="158"/>
                </a:lnTo>
                <a:lnTo>
                  <a:pt x="258" y="158"/>
                </a:lnTo>
                <a:lnTo>
                  <a:pt x="247" y="158"/>
                </a:lnTo>
                <a:lnTo>
                  <a:pt x="242" y="158"/>
                </a:lnTo>
                <a:lnTo>
                  <a:pt x="239" y="158"/>
                </a:lnTo>
                <a:lnTo>
                  <a:pt x="239" y="158"/>
                </a:lnTo>
                <a:lnTo>
                  <a:pt x="234" y="158"/>
                </a:lnTo>
                <a:lnTo>
                  <a:pt x="230" y="158"/>
                </a:lnTo>
                <a:lnTo>
                  <a:pt x="225" y="158"/>
                </a:lnTo>
                <a:lnTo>
                  <a:pt x="222" y="158"/>
                </a:lnTo>
                <a:lnTo>
                  <a:pt x="220" y="158"/>
                </a:lnTo>
                <a:lnTo>
                  <a:pt x="216" y="156"/>
                </a:lnTo>
                <a:lnTo>
                  <a:pt x="211" y="156"/>
                </a:lnTo>
                <a:lnTo>
                  <a:pt x="208" y="156"/>
                </a:lnTo>
                <a:lnTo>
                  <a:pt x="206" y="156"/>
                </a:lnTo>
                <a:lnTo>
                  <a:pt x="204" y="156"/>
                </a:lnTo>
                <a:lnTo>
                  <a:pt x="203" y="156"/>
                </a:lnTo>
                <a:lnTo>
                  <a:pt x="201" y="156"/>
                </a:lnTo>
                <a:lnTo>
                  <a:pt x="199" y="156"/>
                </a:lnTo>
                <a:lnTo>
                  <a:pt x="194" y="156"/>
                </a:lnTo>
                <a:lnTo>
                  <a:pt x="192" y="156"/>
                </a:lnTo>
                <a:lnTo>
                  <a:pt x="189" y="156"/>
                </a:lnTo>
                <a:lnTo>
                  <a:pt x="185" y="156"/>
                </a:lnTo>
                <a:lnTo>
                  <a:pt x="179" y="156"/>
                </a:lnTo>
                <a:lnTo>
                  <a:pt x="175" y="156"/>
                </a:lnTo>
                <a:lnTo>
                  <a:pt x="172" y="156"/>
                </a:lnTo>
                <a:lnTo>
                  <a:pt x="170" y="156"/>
                </a:lnTo>
                <a:lnTo>
                  <a:pt x="168" y="156"/>
                </a:lnTo>
                <a:lnTo>
                  <a:pt x="154" y="156"/>
                </a:lnTo>
                <a:lnTo>
                  <a:pt x="153" y="156"/>
                </a:lnTo>
                <a:lnTo>
                  <a:pt x="149" y="156"/>
                </a:lnTo>
                <a:lnTo>
                  <a:pt x="148" y="156"/>
                </a:lnTo>
                <a:lnTo>
                  <a:pt x="139" y="156"/>
                </a:lnTo>
                <a:lnTo>
                  <a:pt x="127" y="156"/>
                </a:lnTo>
                <a:lnTo>
                  <a:pt x="120" y="156"/>
                </a:lnTo>
                <a:lnTo>
                  <a:pt x="118" y="156"/>
                </a:lnTo>
                <a:lnTo>
                  <a:pt x="118" y="156"/>
                </a:lnTo>
                <a:lnTo>
                  <a:pt x="117" y="156"/>
                </a:lnTo>
                <a:lnTo>
                  <a:pt x="113" y="156"/>
                </a:lnTo>
                <a:lnTo>
                  <a:pt x="110" y="156"/>
                </a:lnTo>
                <a:lnTo>
                  <a:pt x="105" y="156"/>
                </a:lnTo>
                <a:lnTo>
                  <a:pt x="94" y="156"/>
                </a:lnTo>
                <a:lnTo>
                  <a:pt x="91" y="158"/>
                </a:lnTo>
                <a:lnTo>
                  <a:pt x="87" y="158"/>
                </a:lnTo>
                <a:lnTo>
                  <a:pt x="84" y="158"/>
                </a:lnTo>
                <a:lnTo>
                  <a:pt x="80" y="158"/>
                </a:lnTo>
                <a:lnTo>
                  <a:pt x="74" y="158"/>
                </a:lnTo>
                <a:lnTo>
                  <a:pt x="74" y="158"/>
                </a:lnTo>
                <a:lnTo>
                  <a:pt x="72" y="158"/>
                </a:lnTo>
                <a:lnTo>
                  <a:pt x="68" y="158"/>
                </a:lnTo>
                <a:lnTo>
                  <a:pt x="67" y="158"/>
                </a:lnTo>
                <a:lnTo>
                  <a:pt x="58" y="158"/>
                </a:lnTo>
                <a:lnTo>
                  <a:pt x="55" y="158"/>
                </a:lnTo>
                <a:lnTo>
                  <a:pt x="50" y="158"/>
                </a:lnTo>
                <a:lnTo>
                  <a:pt x="39" y="158"/>
                </a:lnTo>
                <a:lnTo>
                  <a:pt x="36" y="158"/>
                </a:lnTo>
                <a:lnTo>
                  <a:pt x="29" y="158"/>
                </a:lnTo>
                <a:lnTo>
                  <a:pt x="29" y="158"/>
                </a:lnTo>
                <a:lnTo>
                  <a:pt x="24" y="158"/>
                </a:lnTo>
                <a:lnTo>
                  <a:pt x="20" y="158"/>
                </a:lnTo>
                <a:lnTo>
                  <a:pt x="19" y="158"/>
                </a:lnTo>
                <a:lnTo>
                  <a:pt x="5" y="158"/>
                </a:lnTo>
                <a:lnTo>
                  <a:pt x="5" y="153"/>
                </a:lnTo>
                <a:lnTo>
                  <a:pt x="5" y="148"/>
                </a:lnTo>
                <a:lnTo>
                  <a:pt x="5" y="144"/>
                </a:lnTo>
                <a:lnTo>
                  <a:pt x="5" y="143"/>
                </a:lnTo>
                <a:lnTo>
                  <a:pt x="5" y="136"/>
                </a:lnTo>
                <a:lnTo>
                  <a:pt x="5" y="131"/>
                </a:lnTo>
                <a:lnTo>
                  <a:pt x="5" y="127"/>
                </a:lnTo>
                <a:lnTo>
                  <a:pt x="5" y="125"/>
                </a:lnTo>
                <a:lnTo>
                  <a:pt x="5" y="124"/>
                </a:lnTo>
                <a:lnTo>
                  <a:pt x="5" y="120"/>
                </a:lnTo>
                <a:lnTo>
                  <a:pt x="5" y="119"/>
                </a:lnTo>
                <a:lnTo>
                  <a:pt x="5" y="113"/>
                </a:lnTo>
                <a:lnTo>
                  <a:pt x="5" y="105"/>
                </a:lnTo>
                <a:lnTo>
                  <a:pt x="5" y="103"/>
                </a:lnTo>
                <a:lnTo>
                  <a:pt x="5" y="96"/>
                </a:lnTo>
                <a:lnTo>
                  <a:pt x="5" y="94"/>
                </a:lnTo>
                <a:lnTo>
                  <a:pt x="5" y="89"/>
                </a:lnTo>
                <a:lnTo>
                  <a:pt x="3" y="89"/>
                </a:lnTo>
                <a:lnTo>
                  <a:pt x="1" y="89"/>
                </a:lnTo>
                <a:lnTo>
                  <a:pt x="0" y="89"/>
                </a:lnTo>
                <a:lnTo>
                  <a:pt x="0" y="86"/>
                </a:lnTo>
                <a:lnTo>
                  <a:pt x="0" y="75"/>
                </a:lnTo>
                <a:lnTo>
                  <a:pt x="0" y="70"/>
                </a:lnTo>
                <a:lnTo>
                  <a:pt x="0" y="69"/>
                </a:lnTo>
                <a:lnTo>
                  <a:pt x="0" y="65"/>
                </a:lnTo>
                <a:lnTo>
                  <a:pt x="0" y="60"/>
                </a:lnTo>
                <a:lnTo>
                  <a:pt x="0" y="57"/>
                </a:lnTo>
                <a:lnTo>
                  <a:pt x="0" y="51"/>
                </a:lnTo>
                <a:lnTo>
                  <a:pt x="0" y="39"/>
                </a:lnTo>
                <a:lnTo>
                  <a:pt x="0" y="38"/>
                </a:lnTo>
                <a:lnTo>
                  <a:pt x="0" y="29"/>
                </a:lnTo>
                <a:lnTo>
                  <a:pt x="0" y="24"/>
                </a:lnTo>
                <a:lnTo>
                  <a:pt x="0" y="15"/>
                </a:lnTo>
                <a:lnTo>
                  <a:pt x="1" y="14"/>
                </a:lnTo>
                <a:lnTo>
                  <a:pt x="1" y="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3" name="Freeform 141"/>
          <p:cNvSpPr>
            <a:spLocks/>
          </p:cNvSpPr>
          <p:nvPr/>
        </p:nvSpPr>
        <p:spPr bwMode="auto">
          <a:xfrm>
            <a:off x="2071688" y="1957388"/>
            <a:ext cx="379413" cy="384175"/>
          </a:xfrm>
          <a:custGeom>
            <a:avLst/>
            <a:gdLst/>
            <a:ahLst/>
            <a:cxnLst>
              <a:cxn ang="0">
                <a:pos x="13" y="1"/>
              </a:cxn>
              <a:cxn ang="0">
                <a:pos x="20" y="1"/>
              </a:cxn>
              <a:cxn ang="0">
                <a:pos x="44" y="1"/>
              </a:cxn>
              <a:cxn ang="0">
                <a:pos x="62" y="1"/>
              </a:cxn>
              <a:cxn ang="0">
                <a:pos x="67" y="1"/>
              </a:cxn>
              <a:cxn ang="0">
                <a:pos x="84" y="0"/>
              </a:cxn>
              <a:cxn ang="0">
                <a:pos x="96" y="0"/>
              </a:cxn>
              <a:cxn ang="0">
                <a:pos x="122" y="0"/>
              </a:cxn>
              <a:cxn ang="0">
                <a:pos x="129" y="0"/>
              </a:cxn>
              <a:cxn ang="0">
                <a:pos x="141" y="0"/>
              </a:cxn>
              <a:cxn ang="0">
                <a:pos x="149" y="0"/>
              </a:cxn>
              <a:cxn ang="0">
                <a:pos x="158" y="0"/>
              </a:cxn>
              <a:cxn ang="0">
                <a:pos x="172" y="0"/>
              </a:cxn>
              <a:cxn ang="0">
                <a:pos x="199" y="0"/>
              </a:cxn>
              <a:cxn ang="0">
                <a:pos x="215" y="0"/>
              </a:cxn>
              <a:cxn ang="0">
                <a:pos x="232" y="0"/>
              </a:cxn>
              <a:cxn ang="0">
                <a:pos x="235" y="7"/>
              </a:cxn>
              <a:cxn ang="0">
                <a:pos x="234" y="31"/>
              </a:cxn>
              <a:cxn ang="0">
                <a:pos x="234" y="53"/>
              </a:cxn>
              <a:cxn ang="0">
                <a:pos x="234" y="68"/>
              </a:cxn>
              <a:cxn ang="0">
                <a:pos x="237" y="82"/>
              </a:cxn>
              <a:cxn ang="0">
                <a:pos x="239" y="96"/>
              </a:cxn>
              <a:cxn ang="0">
                <a:pos x="239" y="113"/>
              </a:cxn>
              <a:cxn ang="0">
                <a:pos x="239" y="124"/>
              </a:cxn>
              <a:cxn ang="0">
                <a:pos x="239" y="141"/>
              </a:cxn>
              <a:cxn ang="0">
                <a:pos x="239" y="163"/>
              </a:cxn>
              <a:cxn ang="0">
                <a:pos x="239" y="198"/>
              </a:cxn>
              <a:cxn ang="0">
                <a:pos x="239" y="216"/>
              </a:cxn>
              <a:cxn ang="0">
                <a:pos x="239" y="242"/>
              </a:cxn>
              <a:cxn ang="0">
                <a:pos x="222" y="242"/>
              </a:cxn>
              <a:cxn ang="0">
                <a:pos x="204" y="242"/>
              </a:cxn>
              <a:cxn ang="0">
                <a:pos x="187" y="242"/>
              </a:cxn>
              <a:cxn ang="0">
                <a:pos x="160" y="242"/>
              </a:cxn>
              <a:cxn ang="0">
                <a:pos x="132" y="242"/>
              </a:cxn>
              <a:cxn ang="0">
                <a:pos x="118" y="242"/>
              </a:cxn>
              <a:cxn ang="0">
                <a:pos x="94" y="242"/>
              </a:cxn>
              <a:cxn ang="0">
                <a:pos x="81" y="242"/>
              </a:cxn>
              <a:cxn ang="0">
                <a:pos x="70" y="242"/>
              </a:cxn>
              <a:cxn ang="0">
                <a:pos x="56" y="242"/>
              </a:cxn>
              <a:cxn ang="0">
                <a:pos x="36" y="242"/>
              </a:cxn>
              <a:cxn ang="0">
                <a:pos x="27" y="242"/>
              </a:cxn>
              <a:cxn ang="0">
                <a:pos x="10" y="242"/>
              </a:cxn>
              <a:cxn ang="0">
                <a:pos x="7" y="235"/>
              </a:cxn>
              <a:cxn ang="0">
                <a:pos x="7" y="206"/>
              </a:cxn>
              <a:cxn ang="0">
                <a:pos x="7" y="198"/>
              </a:cxn>
              <a:cxn ang="0">
                <a:pos x="7" y="180"/>
              </a:cxn>
              <a:cxn ang="0">
                <a:pos x="7" y="153"/>
              </a:cxn>
              <a:cxn ang="0">
                <a:pos x="7" y="146"/>
              </a:cxn>
              <a:cxn ang="0">
                <a:pos x="7" y="127"/>
              </a:cxn>
              <a:cxn ang="0">
                <a:pos x="7" y="113"/>
              </a:cxn>
              <a:cxn ang="0">
                <a:pos x="7" y="106"/>
              </a:cxn>
              <a:cxn ang="0">
                <a:pos x="7" y="93"/>
              </a:cxn>
              <a:cxn ang="0">
                <a:pos x="7" y="82"/>
              </a:cxn>
              <a:cxn ang="0">
                <a:pos x="0" y="82"/>
              </a:cxn>
              <a:cxn ang="0">
                <a:pos x="0" y="68"/>
              </a:cxn>
              <a:cxn ang="0">
                <a:pos x="0" y="56"/>
              </a:cxn>
              <a:cxn ang="0">
                <a:pos x="0" y="48"/>
              </a:cxn>
              <a:cxn ang="0">
                <a:pos x="1" y="34"/>
              </a:cxn>
              <a:cxn ang="0">
                <a:pos x="1" y="20"/>
              </a:cxn>
            </a:cxnLst>
            <a:rect l="0" t="0" r="r" b="b"/>
            <a:pathLst>
              <a:path w="239" h="242">
                <a:moveTo>
                  <a:pt x="1" y="1"/>
                </a:moveTo>
                <a:lnTo>
                  <a:pt x="3" y="1"/>
                </a:lnTo>
                <a:lnTo>
                  <a:pt x="7" y="1"/>
                </a:lnTo>
                <a:lnTo>
                  <a:pt x="13" y="1"/>
                </a:lnTo>
                <a:lnTo>
                  <a:pt x="15" y="1"/>
                </a:lnTo>
                <a:lnTo>
                  <a:pt x="17" y="1"/>
                </a:lnTo>
                <a:lnTo>
                  <a:pt x="19" y="1"/>
                </a:lnTo>
                <a:lnTo>
                  <a:pt x="20" y="1"/>
                </a:lnTo>
                <a:lnTo>
                  <a:pt x="22" y="1"/>
                </a:lnTo>
                <a:lnTo>
                  <a:pt x="27" y="1"/>
                </a:lnTo>
                <a:lnTo>
                  <a:pt x="32" y="1"/>
                </a:lnTo>
                <a:lnTo>
                  <a:pt x="44" y="1"/>
                </a:lnTo>
                <a:lnTo>
                  <a:pt x="48" y="1"/>
                </a:lnTo>
                <a:lnTo>
                  <a:pt x="51" y="1"/>
                </a:lnTo>
                <a:lnTo>
                  <a:pt x="58" y="1"/>
                </a:lnTo>
                <a:lnTo>
                  <a:pt x="62" y="1"/>
                </a:lnTo>
                <a:lnTo>
                  <a:pt x="63" y="1"/>
                </a:lnTo>
                <a:lnTo>
                  <a:pt x="65" y="1"/>
                </a:lnTo>
                <a:lnTo>
                  <a:pt x="67" y="1"/>
                </a:lnTo>
                <a:lnTo>
                  <a:pt x="67" y="1"/>
                </a:lnTo>
                <a:lnTo>
                  <a:pt x="70" y="1"/>
                </a:lnTo>
                <a:lnTo>
                  <a:pt x="75" y="1"/>
                </a:lnTo>
                <a:lnTo>
                  <a:pt x="81" y="0"/>
                </a:lnTo>
                <a:lnTo>
                  <a:pt x="84" y="0"/>
                </a:lnTo>
                <a:lnTo>
                  <a:pt x="87" y="0"/>
                </a:lnTo>
                <a:lnTo>
                  <a:pt x="89" y="0"/>
                </a:lnTo>
                <a:lnTo>
                  <a:pt x="94" y="0"/>
                </a:lnTo>
                <a:lnTo>
                  <a:pt x="96" y="0"/>
                </a:lnTo>
                <a:lnTo>
                  <a:pt x="96" y="0"/>
                </a:lnTo>
                <a:lnTo>
                  <a:pt x="105" y="0"/>
                </a:lnTo>
                <a:lnTo>
                  <a:pt x="112" y="0"/>
                </a:lnTo>
                <a:lnTo>
                  <a:pt x="122" y="0"/>
                </a:lnTo>
                <a:lnTo>
                  <a:pt x="124" y="0"/>
                </a:lnTo>
                <a:lnTo>
                  <a:pt x="127" y="0"/>
                </a:lnTo>
                <a:lnTo>
                  <a:pt x="127" y="0"/>
                </a:lnTo>
                <a:lnTo>
                  <a:pt x="129" y="0"/>
                </a:lnTo>
                <a:lnTo>
                  <a:pt x="130" y="0"/>
                </a:lnTo>
                <a:lnTo>
                  <a:pt x="134" y="0"/>
                </a:lnTo>
                <a:lnTo>
                  <a:pt x="137" y="0"/>
                </a:lnTo>
                <a:lnTo>
                  <a:pt x="141" y="0"/>
                </a:lnTo>
                <a:lnTo>
                  <a:pt x="144" y="0"/>
                </a:lnTo>
                <a:lnTo>
                  <a:pt x="146" y="0"/>
                </a:lnTo>
                <a:lnTo>
                  <a:pt x="148" y="0"/>
                </a:lnTo>
                <a:lnTo>
                  <a:pt x="149" y="0"/>
                </a:lnTo>
                <a:lnTo>
                  <a:pt x="153" y="0"/>
                </a:lnTo>
                <a:lnTo>
                  <a:pt x="155" y="0"/>
                </a:lnTo>
                <a:lnTo>
                  <a:pt x="156" y="0"/>
                </a:lnTo>
                <a:lnTo>
                  <a:pt x="158" y="0"/>
                </a:lnTo>
                <a:lnTo>
                  <a:pt x="161" y="0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82" y="0"/>
                </a:lnTo>
                <a:lnTo>
                  <a:pt x="187" y="0"/>
                </a:lnTo>
                <a:lnTo>
                  <a:pt x="196" y="0"/>
                </a:lnTo>
                <a:lnTo>
                  <a:pt x="199" y="0"/>
                </a:lnTo>
                <a:lnTo>
                  <a:pt x="204" y="0"/>
                </a:lnTo>
                <a:lnTo>
                  <a:pt x="208" y="0"/>
                </a:lnTo>
                <a:lnTo>
                  <a:pt x="213" y="0"/>
                </a:lnTo>
                <a:lnTo>
                  <a:pt x="215" y="0"/>
                </a:lnTo>
                <a:lnTo>
                  <a:pt x="220" y="0"/>
                </a:lnTo>
                <a:lnTo>
                  <a:pt x="223" y="0"/>
                </a:lnTo>
                <a:lnTo>
                  <a:pt x="228" y="0"/>
                </a:lnTo>
                <a:lnTo>
                  <a:pt x="232" y="0"/>
                </a:lnTo>
                <a:lnTo>
                  <a:pt x="232" y="0"/>
                </a:lnTo>
                <a:lnTo>
                  <a:pt x="234" y="0"/>
                </a:lnTo>
                <a:lnTo>
                  <a:pt x="235" y="0"/>
                </a:lnTo>
                <a:lnTo>
                  <a:pt x="235" y="7"/>
                </a:lnTo>
                <a:lnTo>
                  <a:pt x="234" y="8"/>
                </a:lnTo>
                <a:lnTo>
                  <a:pt x="234" y="17"/>
                </a:lnTo>
                <a:lnTo>
                  <a:pt x="234" y="22"/>
                </a:lnTo>
                <a:lnTo>
                  <a:pt x="234" y="31"/>
                </a:lnTo>
                <a:lnTo>
                  <a:pt x="234" y="32"/>
                </a:lnTo>
                <a:lnTo>
                  <a:pt x="234" y="44"/>
                </a:lnTo>
                <a:lnTo>
                  <a:pt x="234" y="50"/>
                </a:lnTo>
                <a:lnTo>
                  <a:pt x="234" y="53"/>
                </a:lnTo>
                <a:lnTo>
                  <a:pt x="234" y="58"/>
                </a:lnTo>
                <a:lnTo>
                  <a:pt x="234" y="62"/>
                </a:lnTo>
                <a:lnTo>
                  <a:pt x="234" y="63"/>
                </a:lnTo>
                <a:lnTo>
                  <a:pt x="234" y="68"/>
                </a:lnTo>
                <a:lnTo>
                  <a:pt x="234" y="79"/>
                </a:lnTo>
                <a:lnTo>
                  <a:pt x="234" y="82"/>
                </a:lnTo>
                <a:lnTo>
                  <a:pt x="235" y="82"/>
                </a:lnTo>
                <a:lnTo>
                  <a:pt x="237" y="82"/>
                </a:lnTo>
                <a:lnTo>
                  <a:pt x="239" y="82"/>
                </a:lnTo>
                <a:lnTo>
                  <a:pt x="239" y="87"/>
                </a:lnTo>
                <a:lnTo>
                  <a:pt x="239" y="89"/>
                </a:lnTo>
                <a:lnTo>
                  <a:pt x="239" y="96"/>
                </a:lnTo>
                <a:lnTo>
                  <a:pt x="239" y="98"/>
                </a:lnTo>
                <a:lnTo>
                  <a:pt x="239" y="106"/>
                </a:lnTo>
                <a:lnTo>
                  <a:pt x="239" y="112"/>
                </a:lnTo>
                <a:lnTo>
                  <a:pt x="239" y="113"/>
                </a:lnTo>
                <a:lnTo>
                  <a:pt x="239" y="117"/>
                </a:lnTo>
                <a:lnTo>
                  <a:pt x="239" y="118"/>
                </a:lnTo>
                <a:lnTo>
                  <a:pt x="239" y="120"/>
                </a:lnTo>
                <a:lnTo>
                  <a:pt x="239" y="124"/>
                </a:lnTo>
                <a:lnTo>
                  <a:pt x="239" y="129"/>
                </a:lnTo>
                <a:lnTo>
                  <a:pt x="239" y="136"/>
                </a:lnTo>
                <a:lnTo>
                  <a:pt x="239" y="137"/>
                </a:lnTo>
                <a:lnTo>
                  <a:pt x="239" y="141"/>
                </a:lnTo>
                <a:lnTo>
                  <a:pt x="239" y="146"/>
                </a:lnTo>
                <a:lnTo>
                  <a:pt x="239" y="151"/>
                </a:lnTo>
                <a:lnTo>
                  <a:pt x="239" y="158"/>
                </a:lnTo>
                <a:lnTo>
                  <a:pt x="239" y="163"/>
                </a:lnTo>
                <a:lnTo>
                  <a:pt x="239" y="172"/>
                </a:lnTo>
                <a:lnTo>
                  <a:pt x="239" y="185"/>
                </a:lnTo>
                <a:lnTo>
                  <a:pt x="239" y="196"/>
                </a:lnTo>
                <a:lnTo>
                  <a:pt x="239" y="198"/>
                </a:lnTo>
                <a:lnTo>
                  <a:pt x="239" y="203"/>
                </a:lnTo>
                <a:lnTo>
                  <a:pt x="239" y="203"/>
                </a:lnTo>
                <a:lnTo>
                  <a:pt x="239" y="213"/>
                </a:lnTo>
                <a:lnTo>
                  <a:pt x="239" y="216"/>
                </a:lnTo>
                <a:lnTo>
                  <a:pt x="239" y="218"/>
                </a:lnTo>
                <a:lnTo>
                  <a:pt x="239" y="223"/>
                </a:lnTo>
                <a:lnTo>
                  <a:pt x="239" y="235"/>
                </a:lnTo>
                <a:lnTo>
                  <a:pt x="239" y="242"/>
                </a:lnTo>
                <a:lnTo>
                  <a:pt x="234" y="242"/>
                </a:lnTo>
                <a:lnTo>
                  <a:pt x="232" y="242"/>
                </a:lnTo>
                <a:lnTo>
                  <a:pt x="223" y="242"/>
                </a:lnTo>
                <a:lnTo>
                  <a:pt x="222" y="242"/>
                </a:lnTo>
                <a:lnTo>
                  <a:pt x="216" y="242"/>
                </a:lnTo>
                <a:lnTo>
                  <a:pt x="213" y="242"/>
                </a:lnTo>
                <a:lnTo>
                  <a:pt x="211" y="242"/>
                </a:lnTo>
                <a:lnTo>
                  <a:pt x="204" y="242"/>
                </a:lnTo>
                <a:lnTo>
                  <a:pt x="203" y="242"/>
                </a:lnTo>
                <a:lnTo>
                  <a:pt x="201" y="242"/>
                </a:lnTo>
                <a:lnTo>
                  <a:pt x="192" y="242"/>
                </a:lnTo>
                <a:lnTo>
                  <a:pt x="187" y="242"/>
                </a:lnTo>
                <a:lnTo>
                  <a:pt x="184" y="242"/>
                </a:lnTo>
                <a:lnTo>
                  <a:pt x="173" y="242"/>
                </a:lnTo>
                <a:lnTo>
                  <a:pt x="163" y="242"/>
                </a:lnTo>
                <a:lnTo>
                  <a:pt x="160" y="242"/>
                </a:lnTo>
                <a:lnTo>
                  <a:pt x="156" y="242"/>
                </a:lnTo>
                <a:lnTo>
                  <a:pt x="144" y="242"/>
                </a:lnTo>
                <a:lnTo>
                  <a:pt x="142" y="242"/>
                </a:lnTo>
                <a:lnTo>
                  <a:pt x="132" y="242"/>
                </a:lnTo>
                <a:lnTo>
                  <a:pt x="125" y="242"/>
                </a:lnTo>
                <a:lnTo>
                  <a:pt x="124" y="242"/>
                </a:lnTo>
                <a:lnTo>
                  <a:pt x="122" y="242"/>
                </a:lnTo>
                <a:lnTo>
                  <a:pt x="118" y="242"/>
                </a:lnTo>
                <a:lnTo>
                  <a:pt x="110" y="242"/>
                </a:lnTo>
                <a:lnTo>
                  <a:pt x="106" y="242"/>
                </a:lnTo>
                <a:lnTo>
                  <a:pt x="105" y="242"/>
                </a:lnTo>
                <a:lnTo>
                  <a:pt x="94" y="242"/>
                </a:lnTo>
                <a:lnTo>
                  <a:pt x="89" y="242"/>
                </a:lnTo>
                <a:lnTo>
                  <a:pt x="87" y="242"/>
                </a:lnTo>
                <a:lnTo>
                  <a:pt x="86" y="242"/>
                </a:lnTo>
                <a:lnTo>
                  <a:pt x="81" y="242"/>
                </a:lnTo>
                <a:lnTo>
                  <a:pt x="81" y="242"/>
                </a:lnTo>
                <a:lnTo>
                  <a:pt x="74" y="242"/>
                </a:lnTo>
                <a:lnTo>
                  <a:pt x="72" y="242"/>
                </a:lnTo>
                <a:lnTo>
                  <a:pt x="70" y="242"/>
                </a:lnTo>
                <a:lnTo>
                  <a:pt x="67" y="242"/>
                </a:lnTo>
                <a:lnTo>
                  <a:pt x="62" y="242"/>
                </a:lnTo>
                <a:lnTo>
                  <a:pt x="60" y="242"/>
                </a:lnTo>
                <a:lnTo>
                  <a:pt x="56" y="242"/>
                </a:lnTo>
                <a:lnTo>
                  <a:pt x="48" y="242"/>
                </a:lnTo>
                <a:lnTo>
                  <a:pt x="46" y="242"/>
                </a:lnTo>
                <a:lnTo>
                  <a:pt x="38" y="242"/>
                </a:lnTo>
                <a:lnTo>
                  <a:pt x="36" y="242"/>
                </a:lnTo>
                <a:lnTo>
                  <a:pt x="34" y="242"/>
                </a:lnTo>
                <a:lnTo>
                  <a:pt x="31" y="242"/>
                </a:lnTo>
                <a:lnTo>
                  <a:pt x="29" y="242"/>
                </a:lnTo>
                <a:lnTo>
                  <a:pt x="27" y="242"/>
                </a:lnTo>
                <a:lnTo>
                  <a:pt x="17" y="242"/>
                </a:lnTo>
                <a:lnTo>
                  <a:pt x="15" y="242"/>
                </a:lnTo>
                <a:lnTo>
                  <a:pt x="13" y="242"/>
                </a:lnTo>
                <a:lnTo>
                  <a:pt x="10" y="242"/>
                </a:lnTo>
                <a:lnTo>
                  <a:pt x="7" y="242"/>
                </a:lnTo>
                <a:lnTo>
                  <a:pt x="7" y="242"/>
                </a:lnTo>
                <a:lnTo>
                  <a:pt x="7" y="241"/>
                </a:lnTo>
                <a:lnTo>
                  <a:pt x="7" y="235"/>
                </a:lnTo>
                <a:lnTo>
                  <a:pt x="7" y="232"/>
                </a:lnTo>
                <a:lnTo>
                  <a:pt x="7" y="218"/>
                </a:lnTo>
                <a:lnTo>
                  <a:pt x="7" y="215"/>
                </a:lnTo>
                <a:lnTo>
                  <a:pt x="7" y="206"/>
                </a:lnTo>
                <a:lnTo>
                  <a:pt x="7" y="204"/>
                </a:lnTo>
                <a:lnTo>
                  <a:pt x="7" y="203"/>
                </a:lnTo>
                <a:lnTo>
                  <a:pt x="7" y="203"/>
                </a:lnTo>
                <a:lnTo>
                  <a:pt x="7" y="198"/>
                </a:lnTo>
                <a:lnTo>
                  <a:pt x="7" y="191"/>
                </a:lnTo>
                <a:lnTo>
                  <a:pt x="7" y="187"/>
                </a:lnTo>
                <a:lnTo>
                  <a:pt x="7" y="187"/>
                </a:lnTo>
                <a:lnTo>
                  <a:pt x="7" y="180"/>
                </a:lnTo>
                <a:lnTo>
                  <a:pt x="7" y="175"/>
                </a:lnTo>
                <a:lnTo>
                  <a:pt x="7" y="163"/>
                </a:lnTo>
                <a:lnTo>
                  <a:pt x="7" y="156"/>
                </a:lnTo>
                <a:lnTo>
                  <a:pt x="7" y="153"/>
                </a:lnTo>
                <a:lnTo>
                  <a:pt x="7" y="151"/>
                </a:lnTo>
                <a:lnTo>
                  <a:pt x="7" y="149"/>
                </a:lnTo>
                <a:lnTo>
                  <a:pt x="7" y="148"/>
                </a:lnTo>
                <a:lnTo>
                  <a:pt x="7" y="146"/>
                </a:lnTo>
                <a:lnTo>
                  <a:pt x="7" y="142"/>
                </a:lnTo>
                <a:lnTo>
                  <a:pt x="7" y="141"/>
                </a:lnTo>
                <a:lnTo>
                  <a:pt x="7" y="139"/>
                </a:lnTo>
                <a:lnTo>
                  <a:pt x="7" y="127"/>
                </a:lnTo>
                <a:lnTo>
                  <a:pt x="7" y="120"/>
                </a:lnTo>
                <a:lnTo>
                  <a:pt x="7" y="118"/>
                </a:lnTo>
                <a:lnTo>
                  <a:pt x="7" y="115"/>
                </a:lnTo>
                <a:lnTo>
                  <a:pt x="7" y="113"/>
                </a:lnTo>
                <a:lnTo>
                  <a:pt x="7" y="113"/>
                </a:lnTo>
                <a:lnTo>
                  <a:pt x="7" y="112"/>
                </a:lnTo>
                <a:lnTo>
                  <a:pt x="7" y="108"/>
                </a:lnTo>
                <a:lnTo>
                  <a:pt x="7" y="106"/>
                </a:lnTo>
                <a:lnTo>
                  <a:pt x="7" y="105"/>
                </a:lnTo>
                <a:lnTo>
                  <a:pt x="7" y="101"/>
                </a:lnTo>
                <a:lnTo>
                  <a:pt x="7" y="98"/>
                </a:lnTo>
                <a:lnTo>
                  <a:pt x="7" y="93"/>
                </a:lnTo>
                <a:lnTo>
                  <a:pt x="7" y="87"/>
                </a:lnTo>
                <a:lnTo>
                  <a:pt x="7" y="86"/>
                </a:lnTo>
                <a:lnTo>
                  <a:pt x="7" y="84"/>
                </a:lnTo>
                <a:lnTo>
                  <a:pt x="7" y="82"/>
                </a:lnTo>
                <a:lnTo>
                  <a:pt x="5" y="82"/>
                </a:lnTo>
                <a:lnTo>
                  <a:pt x="3" y="82"/>
                </a:lnTo>
                <a:lnTo>
                  <a:pt x="1" y="82"/>
                </a:lnTo>
                <a:lnTo>
                  <a:pt x="0" y="82"/>
                </a:lnTo>
                <a:lnTo>
                  <a:pt x="0" y="81"/>
                </a:lnTo>
                <a:lnTo>
                  <a:pt x="0" y="79"/>
                </a:lnTo>
                <a:lnTo>
                  <a:pt x="0" y="74"/>
                </a:lnTo>
                <a:lnTo>
                  <a:pt x="0" y="68"/>
                </a:lnTo>
                <a:lnTo>
                  <a:pt x="0" y="62"/>
                </a:lnTo>
                <a:lnTo>
                  <a:pt x="0" y="60"/>
                </a:lnTo>
                <a:lnTo>
                  <a:pt x="0" y="58"/>
                </a:lnTo>
                <a:lnTo>
                  <a:pt x="0" y="56"/>
                </a:lnTo>
                <a:lnTo>
                  <a:pt x="0" y="53"/>
                </a:lnTo>
                <a:lnTo>
                  <a:pt x="0" y="50"/>
                </a:lnTo>
                <a:lnTo>
                  <a:pt x="1" y="48"/>
                </a:lnTo>
                <a:lnTo>
                  <a:pt x="0" y="48"/>
                </a:lnTo>
                <a:lnTo>
                  <a:pt x="1" y="44"/>
                </a:lnTo>
                <a:lnTo>
                  <a:pt x="1" y="43"/>
                </a:lnTo>
                <a:lnTo>
                  <a:pt x="1" y="41"/>
                </a:lnTo>
                <a:lnTo>
                  <a:pt x="1" y="34"/>
                </a:lnTo>
                <a:lnTo>
                  <a:pt x="1" y="29"/>
                </a:lnTo>
                <a:lnTo>
                  <a:pt x="1" y="27"/>
                </a:lnTo>
                <a:lnTo>
                  <a:pt x="1" y="24"/>
                </a:lnTo>
                <a:lnTo>
                  <a:pt x="1" y="20"/>
                </a:lnTo>
                <a:lnTo>
                  <a:pt x="1" y="13"/>
                </a:lnTo>
                <a:lnTo>
                  <a:pt x="1" y="1"/>
                </a:lnTo>
                <a:lnTo>
                  <a:pt x="1" y="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17" name="Freeform 145"/>
          <p:cNvSpPr>
            <a:spLocks/>
          </p:cNvSpPr>
          <p:nvPr/>
        </p:nvSpPr>
        <p:spPr bwMode="auto">
          <a:xfrm>
            <a:off x="2928938" y="2241550"/>
            <a:ext cx="477838" cy="379413"/>
          </a:xfrm>
          <a:custGeom>
            <a:avLst/>
            <a:gdLst/>
            <a:ahLst/>
            <a:cxnLst>
              <a:cxn ang="0">
                <a:pos x="296" y="27"/>
              </a:cxn>
              <a:cxn ang="0">
                <a:pos x="297" y="53"/>
              </a:cxn>
              <a:cxn ang="0">
                <a:pos x="297" y="75"/>
              </a:cxn>
              <a:cxn ang="0">
                <a:pos x="297" y="99"/>
              </a:cxn>
              <a:cxn ang="0">
                <a:pos x="299" y="120"/>
              </a:cxn>
              <a:cxn ang="0">
                <a:pos x="301" y="151"/>
              </a:cxn>
              <a:cxn ang="0">
                <a:pos x="301" y="172"/>
              </a:cxn>
              <a:cxn ang="0">
                <a:pos x="301" y="199"/>
              </a:cxn>
              <a:cxn ang="0">
                <a:pos x="301" y="216"/>
              </a:cxn>
              <a:cxn ang="0">
                <a:pos x="301" y="232"/>
              </a:cxn>
              <a:cxn ang="0">
                <a:pos x="291" y="237"/>
              </a:cxn>
              <a:cxn ang="0">
                <a:pos x="270" y="237"/>
              </a:cxn>
              <a:cxn ang="0">
                <a:pos x="249" y="237"/>
              </a:cxn>
              <a:cxn ang="0">
                <a:pos x="234" y="237"/>
              </a:cxn>
              <a:cxn ang="0">
                <a:pos x="218" y="237"/>
              </a:cxn>
              <a:cxn ang="0">
                <a:pos x="205" y="237"/>
              </a:cxn>
              <a:cxn ang="0">
                <a:pos x="187" y="237"/>
              </a:cxn>
              <a:cxn ang="0">
                <a:pos x="168" y="237"/>
              </a:cxn>
              <a:cxn ang="0">
                <a:pos x="149" y="237"/>
              </a:cxn>
              <a:cxn ang="0">
                <a:pos x="136" y="237"/>
              </a:cxn>
              <a:cxn ang="0">
                <a:pos x="119" y="237"/>
              </a:cxn>
              <a:cxn ang="0">
                <a:pos x="105" y="237"/>
              </a:cxn>
              <a:cxn ang="0">
                <a:pos x="84" y="237"/>
              </a:cxn>
              <a:cxn ang="0">
                <a:pos x="63" y="237"/>
              </a:cxn>
              <a:cxn ang="0">
                <a:pos x="48" y="237"/>
              </a:cxn>
              <a:cxn ang="0">
                <a:pos x="26" y="239"/>
              </a:cxn>
              <a:cxn ang="0">
                <a:pos x="5" y="239"/>
              </a:cxn>
              <a:cxn ang="0">
                <a:pos x="0" y="220"/>
              </a:cxn>
              <a:cxn ang="0">
                <a:pos x="0" y="199"/>
              </a:cxn>
              <a:cxn ang="0">
                <a:pos x="0" y="179"/>
              </a:cxn>
              <a:cxn ang="0">
                <a:pos x="0" y="165"/>
              </a:cxn>
              <a:cxn ang="0">
                <a:pos x="0" y="141"/>
              </a:cxn>
              <a:cxn ang="0">
                <a:pos x="0" y="111"/>
              </a:cxn>
              <a:cxn ang="0">
                <a:pos x="0" y="75"/>
              </a:cxn>
              <a:cxn ang="0">
                <a:pos x="0" y="43"/>
              </a:cxn>
              <a:cxn ang="0">
                <a:pos x="0" y="22"/>
              </a:cxn>
              <a:cxn ang="0">
                <a:pos x="19" y="5"/>
              </a:cxn>
              <a:cxn ang="0">
                <a:pos x="43" y="5"/>
              </a:cxn>
              <a:cxn ang="0">
                <a:pos x="65" y="5"/>
              </a:cxn>
              <a:cxn ang="0">
                <a:pos x="79" y="5"/>
              </a:cxn>
              <a:cxn ang="0">
                <a:pos x="100" y="3"/>
              </a:cxn>
              <a:cxn ang="0">
                <a:pos x="122" y="3"/>
              </a:cxn>
              <a:cxn ang="0">
                <a:pos x="137" y="3"/>
              </a:cxn>
              <a:cxn ang="0">
                <a:pos x="163" y="3"/>
              </a:cxn>
              <a:cxn ang="0">
                <a:pos x="172" y="3"/>
              </a:cxn>
              <a:cxn ang="0">
                <a:pos x="182" y="1"/>
              </a:cxn>
              <a:cxn ang="0">
                <a:pos x="205" y="1"/>
              </a:cxn>
              <a:cxn ang="0">
                <a:pos x="220" y="1"/>
              </a:cxn>
              <a:cxn ang="0">
                <a:pos x="246" y="1"/>
              </a:cxn>
              <a:cxn ang="0">
                <a:pos x="263" y="0"/>
              </a:cxn>
              <a:cxn ang="0">
                <a:pos x="289" y="0"/>
              </a:cxn>
            </a:cxnLst>
            <a:rect l="0" t="0" r="r" b="b"/>
            <a:pathLst>
              <a:path w="301" h="239">
                <a:moveTo>
                  <a:pt x="296" y="0"/>
                </a:moveTo>
                <a:lnTo>
                  <a:pt x="296" y="10"/>
                </a:lnTo>
                <a:lnTo>
                  <a:pt x="296" y="12"/>
                </a:lnTo>
                <a:lnTo>
                  <a:pt x="296" y="20"/>
                </a:lnTo>
                <a:lnTo>
                  <a:pt x="296" y="27"/>
                </a:lnTo>
                <a:lnTo>
                  <a:pt x="297" y="34"/>
                </a:lnTo>
                <a:lnTo>
                  <a:pt x="297" y="39"/>
                </a:lnTo>
                <a:lnTo>
                  <a:pt x="297" y="44"/>
                </a:lnTo>
                <a:lnTo>
                  <a:pt x="297" y="46"/>
                </a:lnTo>
                <a:lnTo>
                  <a:pt x="297" y="53"/>
                </a:lnTo>
                <a:lnTo>
                  <a:pt x="297" y="55"/>
                </a:lnTo>
                <a:lnTo>
                  <a:pt x="297" y="62"/>
                </a:lnTo>
                <a:lnTo>
                  <a:pt x="297" y="72"/>
                </a:lnTo>
                <a:lnTo>
                  <a:pt x="297" y="74"/>
                </a:lnTo>
                <a:lnTo>
                  <a:pt x="297" y="75"/>
                </a:lnTo>
                <a:lnTo>
                  <a:pt x="297" y="84"/>
                </a:lnTo>
                <a:lnTo>
                  <a:pt x="297" y="84"/>
                </a:lnTo>
                <a:lnTo>
                  <a:pt x="297" y="87"/>
                </a:lnTo>
                <a:lnTo>
                  <a:pt x="297" y="99"/>
                </a:lnTo>
                <a:lnTo>
                  <a:pt x="297" y="99"/>
                </a:lnTo>
                <a:lnTo>
                  <a:pt x="299" y="99"/>
                </a:lnTo>
                <a:lnTo>
                  <a:pt x="299" y="103"/>
                </a:lnTo>
                <a:lnTo>
                  <a:pt x="299" y="106"/>
                </a:lnTo>
                <a:lnTo>
                  <a:pt x="299" y="113"/>
                </a:lnTo>
                <a:lnTo>
                  <a:pt x="299" y="120"/>
                </a:lnTo>
                <a:lnTo>
                  <a:pt x="299" y="137"/>
                </a:lnTo>
                <a:lnTo>
                  <a:pt x="299" y="142"/>
                </a:lnTo>
                <a:lnTo>
                  <a:pt x="301" y="142"/>
                </a:lnTo>
                <a:lnTo>
                  <a:pt x="301" y="148"/>
                </a:lnTo>
                <a:lnTo>
                  <a:pt x="301" y="151"/>
                </a:lnTo>
                <a:lnTo>
                  <a:pt x="301" y="153"/>
                </a:lnTo>
                <a:lnTo>
                  <a:pt x="301" y="158"/>
                </a:lnTo>
                <a:lnTo>
                  <a:pt x="301" y="160"/>
                </a:lnTo>
                <a:lnTo>
                  <a:pt x="301" y="170"/>
                </a:lnTo>
                <a:lnTo>
                  <a:pt x="301" y="172"/>
                </a:lnTo>
                <a:lnTo>
                  <a:pt x="301" y="175"/>
                </a:lnTo>
                <a:lnTo>
                  <a:pt x="301" y="182"/>
                </a:lnTo>
                <a:lnTo>
                  <a:pt x="301" y="192"/>
                </a:lnTo>
                <a:lnTo>
                  <a:pt x="301" y="196"/>
                </a:lnTo>
                <a:lnTo>
                  <a:pt x="301" y="199"/>
                </a:lnTo>
                <a:lnTo>
                  <a:pt x="301" y="203"/>
                </a:lnTo>
                <a:lnTo>
                  <a:pt x="301" y="204"/>
                </a:lnTo>
                <a:lnTo>
                  <a:pt x="301" y="206"/>
                </a:lnTo>
                <a:lnTo>
                  <a:pt x="301" y="209"/>
                </a:lnTo>
                <a:lnTo>
                  <a:pt x="301" y="216"/>
                </a:lnTo>
                <a:lnTo>
                  <a:pt x="301" y="220"/>
                </a:lnTo>
                <a:lnTo>
                  <a:pt x="301" y="223"/>
                </a:lnTo>
                <a:lnTo>
                  <a:pt x="301" y="227"/>
                </a:lnTo>
                <a:lnTo>
                  <a:pt x="301" y="230"/>
                </a:lnTo>
                <a:lnTo>
                  <a:pt x="301" y="232"/>
                </a:lnTo>
                <a:lnTo>
                  <a:pt x="301" y="235"/>
                </a:lnTo>
                <a:lnTo>
                  <a:pt x="301" y="235"/>
                </a:lnTo>
                <a:lnTo>
                  <a:pt x="301" y="237"/>
                </a:lnTo>
                <a:lnTo>
                  <a:pt x="297" y="237"/>
                </a:lnTo>
                <a:lnTo>
                  <a:pt x="291" y="237"/>
                </a:lnTo>
                <a:lnTo>
                  <a:pt x="284" y="237"/>
                </a:lnTo>
                <a:lnTo>
                  <a:pt x="280" y="237"/>
                </a:lnTo>
                <a:lnTo>
                  <a:pt x="278" y="237"/>
                </a:lnTo>
                <a:lnTo>
                  <a:pt x="273" y="237"/>
                </a:lnTo>
                <a:lnTo>
                  <a:pt x="270" y="237"/>
                </a:lnTo>
                <a:lnTo>
                  <a:pt x="266" y="237"/>
                </a:lnTo>
                <a:lnTo>
                  <a:pt x="260" y="237"/>
                </a:lnTo>
                <a:lnTo>
                  <a:pt x="256" y="237"/>
                </a:lnTo>
                <a:lnTo>
                  <a:pt x="254" y="237"/>
                </a:lnTo>
                <a:lnTo>
                  <a:pt x="249" y="237"/>
                </a:lnTo>
                <a:lnTo>
                  <a:pt x="242" y="237"/>
                </a:lnTo>
                <a:lnTo>
                  <a:pt x="241" y="237"/>
                </a:lnTo>
                <a:lnTo>
                  <a:pt x="235" y="237"/>
                </a:lnTo>
                <a:lnTo>
                  <a:pt x="235" y="237"/>
                </a:lnTo>
                <a:lnTo>
                  <a:pt x="234" y="237"/>
                </a:lnTo>
                <a:lnTo>
                  <a:pt x="229" y="237"/>
                </a:lnTo>
                <a:lnTo>
                  <a:pt x="225" y="237"/>
                </a:lnTo>
                <a:lnTo>
                  <a:pt x="223" y="237"/>
                </a:lnTo>
                <a:lnTo>
                  <a:pt x="222" y="237"/>
                </a:lnTo>
                <a:lnTo>
                  <a:pt x="218" y="237"/>
                </a:lnTo>
                <a:lnTo>
                  <a:pt x="217" y="237"/>
                </a:lnTo>
                <a:lnTo>
                  <a:pt x="215" y="237"/>
                </a:lnTo>
                <a:lnTo>
                  <a:pt x="210" y="237"/>
                </a:lnTo>
                <a:lnTo>
                  <a:pt x="208" y="237"/>
                </a:lnTo>
                <a:lnTo>
                  <a:pt x="205" y="237"/>
                </a:lnTo>
                <a:lnTo>
                  <a:pt x="205" y="237"/>
                </a:lnTo>
                <a:lnTo>
                  <a:pt x="201" y="237"/>
                </a:lnTo>
                <a:lnTo>
                  <a:pt x="192" y="237"/>
                </a:lnTo>
                <a:lnTo>
                  <a:pt x="189" y="237"/>
                </a:lnTo>
                <a:lnTo>
                  <a:pt x="187" y="237"/>
                </a:lnTo>
                <a:lnTo>
                  <a:pt x="182" y="237"/>
                </a:lnTo>
                <a:lnTo>
                  <a:pt x="179" y="237"/>
                </a:lnTo>
                <a:lnTo>
                  <a:pt x="172" y="237"/>
                </a:lnTo>
                <a:lnTo>
                  <a:pt x="170" y="237"/>
                </a:lnTo>
                <a:lnTo>
                  <a:pt x="168" y="237"/>
                </a:lnTo>
                <a:lnTo>
                  <a:pt x="160" y="237"/>
                </a:lnTo>
                <a:lnTo>
                  <a:pt x="160" y="237"/>
                </a:lnTo>
                <a:lnTo>
                  <a:pt x="156" y="237"/>
                </a:lnTo>
                <a:lnTo>
                  <a:pt x="155" y="237"/>
                </a:lnTo>
                <a:lnTo>
                  <a:pt x="149" y="237"/>
                </a:lnTo>
                <a:lnTo>
                  <a:pt x="148" y="237"/>
                </a:lnTo>
                <a:lnTo>
                  <a:pt x="144" y="237"/>
                </a:lnTo>
                <a:lnTo>
                  <a:pt x="141" y="237"/>
                </a:lnTo>
                <a:lnTo>
                  <a:pt x="137" y="237"/>
                </a:lnTo>
                <a:lnTo>
                  <a:pt x="136" y="237"/>
                </a:lnTo>
                <a:lnTo>
                  <a:pt x="134" y="237"/>
                </a:lnTo>
                <a:lnTo>
                  <a:pt x="132" y="237"/>
                </a:lnTo>
                <a:lnTo>
                  <a:pt x="131" y="237"/>
                </a:lnTo>
                <a:lnTo>
                  <a:pt x="124" y="237"/>
                </a:lnTo>
                <a:lnTo>
                  <a:pt x="119" y="237"/>
                </a:lnTo>
                <a:lnTo>
                  <a:pt x="115" y="237"/>
                </a:lnTo>
                <a:lnTo>
                  <a:pt x="113" y="237"/>
                </a:lnTo>
                <a:lnTo>
                  <a:pt x="108" y="237"/>
                </a:lnTo>
                <a:lnTo>
                  <a:pt x="106" y="237"/>
                </a:lnTo>
                <a:lnTo>
                  <a:pt x="105" y="237"/>
                </a:lnTo>
                <a:lnTo>
                  <a:pt x="103" y="237"/>
                </a:lnTo>
                <a:lnTo>
                  <a:pt x="100" y="237"/>
                </a:lnTo>
                <a:lnTo>
                  <a:pt x="98" y="237"/>
                </a:lnTo>
                <a:lnTo>
                  <a:pt x="91" y="237"/>
                </a:lnTo>
                <a:lnTo>
                  <a:pt x="84" y="237"/>
                </a:lnTo>
                <a:lnTo>
                  <a:pt x="75" y="237"/>
                </a:lnTo>
                <a:lnTo>
                  <a:pt x="74" y="237"/>
                </a:lnTo>
                <a:lnTo>
                  <a:pt x="72" y="237"/>
                </a:lnTo>
                <a:lnTo>
                  <a:pt x="67" y="237"/>
                </a:lnTo>
                <a:lnTo>
                  <a:pt x="63" y="237"/>
                </a:lnTo>
                <a:lnTo>
                  <a:pt x="62" y="237"/>
                </a:lnTo>
                <a:lnTo>
                  <a:pt x="60" y="237"/>
                </a:lnTo>
                <a:lnTo>
                  <a:pt x="57" y="237"/>
                </a:lnTo>
                <a:lnTo>
                  <a:pt x="55" y="237"/>
                </a:lnTo>
                <a:lnTo>
                  <a:pt x="48" y="237"/>
                </a:lnTo>
                <a:lnTo>
                  <a:pt x="46" y="237"/>
                </a:lnTo>
                <a:lnTo>
                  <a:pt x="43" y="239"/>
                </a:lnTo>
                <a:lnTo>
                  <a:pt x="41" y="239"/>
                </a:lnTo>
                <a:lnTo>
                  <a:pt x="39" y="239"/>
                </a:lnTo>
                <a:lnTo>
                  <a:pt x="26" y="239"/>
                </a:lnTo>
                <a:lnTo>
                  <a:pt x="24" y="239"/>
                </a:lnTo>
                <a:lnTo>
                  <a:pt x="15" y="239"/>
                </a:lnTo>
                <a:lnTo>
                  <a:pt x="12" y="239"/>
                </a:lnTo>
                <a:lnTo>
                  <a:pt x="8" y="239"/>
                </a:lnTo>
                <a:lnTo>
                  <a:pt x="5" y="239"/>
                </a:lnTo>
                <a:lnTo>
                  <a:pt x="0" y="239"/>
                </a:lnTo>
                <a:lnTo>
                  <a:pt x="0" y="235"/>
                </a:lnTo>
                <a:lnTo>
                  <a:pt x="0" y="228"/>
                </a:lnTo>
                <a:lnTo>
                  <a:pt x="0" y="223"/>
                </a:lnTo>
                <a:lnTo>
                  <a:pt x="0" y="220"/>
                </a:lnTo>
                <a:lnTo>
                  <a:pt x="0" y="220"/>
                </a:lnTo>
                <a:lnTo>
                  <a:pt x="0" y="218"/>
                </a:lnTo>
                <a:lnTo>
                  <a:pt x="0" y="215"/>
                </a:lnTo>
                <a:lnTo>
                  <a:pt x="0" y="204"/>
                </a:lnTo>
                <a:lnTo>
                  <a:pt x="0" y="199"/>
                </a:lnTo>
                <a:lnTo>
                  <a:pt x="0" y="191"/>
                </a:lnTo>
                <a:lnTo>
                  <a:pt x="0" y="189"/>
                </a:lnTo>
                <a:lnTo>
                  <a:pt x="0" y="182"/>
                </a:lnTo>
                <a:lnTo>
                  <a:pt x="0" y="180"/>
                </a:lnTo>
                <a:lnTo>
                  <a:pt x="0" y="179"/>
                </a:lnTo>
                <a:lnTo>
                  <a:pt x="0" y="175"/>
                </a:lnTo>
                <a:lnTo>
                  <a:pt x="0" y="175"/>
                </a:lnTo>
                <a:lnTo>
                  <a:pt x="0" y="172"/>
                </a:lnTo>
                <a:lnTo>
                  <a:pt x="0" y="166"/>
                </a:lnTo>
                <a:lnTo>
                  <a:pt x="0" y="165"/>
                </a:lnTo>
                <a:lnTo>
                  <a:pt x="0" y="160"/>
                </a:lnTo>
                <a:lnTo>
                  <a:pt x="0" y="160"/>
                </a:lnTo>
                <a:lnTo>
                  <a:pt x="0" y="149"/>
                </a:lnTo>
                <a:lnTo>
                  <a:pt x="0" y="148"/>
                </a:lnTo>
                <a:lnTo>
                  <a:pt x="0" y="141"/>
                </a:lnTo>
                <a:lnTo>
                  <a:pt x="0" y="139"/>
                </a:lnTo>
                <a:lnTo>
                  <a:pt x="0" y="136"/>
                </a:lnTo>
                <a:lnTo>
                  <a:pt x="0" y="127"/>
                </a:lnTo>
                <a:lnTo>
                  <a:pt x="0" y="115"/>
                </a:lnTo>
                <a:lnTo>
                  <a:pt x="0" y="111"/>
                </a:lnTo>
                <a:lnTo>
                  <a:pt x="0" y="105"/>
                </a:lnTo>
                <a:lnTo>
                  <a:pt x="0" y="91"/>
                </a:lnTo>
                <a:lnTo>
                  <a:pt x="0" y="87"/>
                </a:lnTo>
                <a:lnTo>
                  <a:pt x="0" y="77"/>
                </a:lnTo>
                <a:lnTo>
                  <a:pt x="0" y="75"/>
                </a:lnTo>
                <a:lnTo>
                  <a:pt x="0" y="68"/>
                </a:lnTo>
                <a:lnTo>
                  <a:pt x="0" y="68"/>
                </a:lnTo>
                <a:lnTo>
                  <a:pt x="0" y="60"/>
                </a:lnTo>
                <a:lnTo>
                  <a:pt x="0" y="49"/>
                </a:lnTo>
                <a:lnTo>
                  <a:pt x="0" y="43"/>
                </a:lnTo>
                <a:lnTo>
                  <a:pt x="0" y="37"/>
                </a:lnTo>
                <a:lnTo>
                  <a:pt x="0" y="34"/>
                </a:lnTo>
                <a:lnTo>
                  <a:pt x="0" y="27"/>
                </a:lnTo>
                <a:lnTo>
                  <a:pt x="0" y="24"/>
                </a:lnTo>
                <a:lnTo>
                  <a:pt x="0" y="22"/>
                </a:lnTo>
                <a:lnTo>
                  <a:pt x="0" y="5"/>
                </a:lnTo>
                <a:lnTo>
                  <a:pt x="2" y="5"/>
                </a:lnTo>
                <a:lnTo>
                  <a:pt x="5" y="5"/>
                </a:lnTo>
                <a:lnTo>
                  <a:pt x="8" y="5"/>
                </a:lnTo>
                <a:lnTo>
                  <a:pt x="19" y="5"/>
                </a:lnTo>
                <a:lnTo>
                  <a:pt x="22" y="5"/>
                </a:lnTo>
                <a:lnTo>
                  <a:pt x="24" y="5"/>
                </a:lnTo>
                <a:lnTo>
                  <a:pt x="27" y="5"/>
                </a:lnTo>
                <a:lnTo>
                  <a:pt x="32" y="5"/>
                </a:lnTo>
                <a:lnTo>
                  <a:pt x="43" y="5"/>
                </a:lnTo>
                <a:lnTo>
                  <a:pt x="46" y="5"/>
                </a:lnTo>
                <a:lnTo>
                  <a:pt x="55" y="5"/>
                </a:lnTo>
                <a:lnTo>
                  <a:pt x="62" y="5"/>
                </a:lnTo>
                <a:lnTo>
                  <a:pt x="63" y="5"/>
                </a:lnTo>
                <a:lnTo>
                  <a:pt x="65" y="5"/>
                </a:lnTo>
                <a:lnTo>
                  <a:pt x="70" y="5"/>
                </a:lnTo>
                <a:lnTo>
                  <a:pt x="74" y="5"/>
                </a:lnTo>
                <a:lnTo>
                  <a:pt x="75" y="5"/>
                </a:lnTo>
                <a:lnTo>
                  <a:pt x="77" y="5"/>
                </a:lnTo>
                <a:lnTo>
                  <a:pt x="79" y="5"/>
                </a:lnTo>
                <a:lnTo>
                  <a:pt x="82" y="5"/>
                </a:lnTo>
                <a:lnTo>
                  <a:pt x="84" y="3"/>
                </a:lnTo>
                <a:lnTo>
                  <a:pt x="94" y="3"/>
                </a:lnTo>
                <a:lnTo>
                  <a:pt x="96" y="3"/>
                </a:lnTo>
                <a:lnTo>
                  <a:pt x="100" y="3"/>
                </a:lnTo>
                <a:lnTo>
                  <a:pt x="100" y="3"/>
                </a:lnTo>
                <a:lnTo>
                  <a:pt x="108" y="3"/>
                </a:lnTo>
                <a:lnTo>
                  <a:pt x="115" y="3"/>
                </a:lnTo>
                <a:lnTo>
                  <a:pt x="117" y="3"/>
                </a:lnTo>
                <a:lnTo>
                  <a:pt x="122" y="3"/>
                </a:lnTo>
                <a:lnTo>
                  <a:pt x="127" y="3"/>
                </a:lnTo>
                <a:lnTo>
                  <a:pt x="132" y="3"/>
                </a:lnTo>
                <a:lnTo>
                  <a:pt x="134" y="3"/>
                </a:lnTo>
                <a:lnTo>
                  <a:pt x="136" y="3"/>
                </a:lnTo>
                <a:lnTo>
                  <a:pt x="137" y="3"/>
                </a:lnTo>
                <a:lnTo>
                  <a:pt x="144" y="3"/>
                </a:lnTo>
                <a:lnTo>
                  <a:pt x="148" y="3"/>
                </a:lnTo>
                <a:lnTo>
                  <a:pt x="155" y="3"/>
                </a:lnTo>
                <a:lnTo>
                  <a:pt x="160" y="3"/>
                </a:lnTo>
                <a:lnTo>
                  <a:pt x="163" y="3"/>
                </a:lnTo>
                <a:lnTo>
                  <a:pt x="165" y="3"/>
                </a:lnTo>
                <a:lnTo>
                  <a:pt x="167" y="3"/>
                </a:lnTo>
                <a:lnTo>
                  <a:pt x="168" y="3"/>
                </a:lnTo>
                <a:lnTo>
                  <a:pt x="170" y="3"/>
                </a:lnTo>
                <a:lnTo>
                  <a:pt x="172" y="3"/>
                </a:lnTo>
                <a:lnTo>
                  <a:pt x="175" y="3"/>
                </a:lnTo>
                <a:lnTo>
                  <a:pt x="175" y="1"/>
                </a:lnTo>
                <a:lnTo>
                  <a:pt x="177" y="1"/>
                </a:lnTo>
                <a:lnTo>
                  <a:pt x="179" y="1"/>
                </a:lnTo>
                <a:lnTo>
                  <a:pt x="182" y="1"/>
                </a:lnTo>
                <a:lnTo>
                  <a:pt x="184" y="1"/>
                </a:lnTo>
                <a:lnTo>
                  <a:pt x="191" y="1"/>
                </a:lnTo>
                <a:lnTo>
                  <a:pt x="194" y="1"/>
                </a:lnTo>
                <a:lnTo>
                  <a:pt x="199" y="1"/>
                </a:lnTo>
                <a:lnTo>
                  <a:pt x="205" y="1"/>
                </a:lnTo>
                <a:lnTo>
                  <a:pt x="205" y="1"/>
                </a:lnTo>
                <a:lnTo>
                  <a:pt x="208" y="1"/>
                </a:lnTo>
                <a:lnTo>
                  <a:pt x="210" y="1"/>
                </a:lnTo>
                <a:lnTo>
                  <a:pt x="215" y="1"/>
                </a:lnTo>
                <a:lnTo>
                  <a:pt x="220" y="1"/>
                </a:lnTo>
                <a:lnTo>
                  <a:pt x="223" y="1"/>
                </a:lnTo>
                <a:lnTo>
                  <a:pt x="229" y="1"/>
                </a:lnTo>
                <a:lnTo>
                  <a:pt x="232" y="1"/>
                </a:lnTo>
                <a:lnTo>
                  <a:pt x="237" y="1"/>
                </a:lnTo>
                <a:lnTo>
                  <a:pt x="246" y="1"/>
                </a:lnTo>
                <a:lnTo>
                  <a:pt x="249" y="1"/>
                </a:lnTo>
                <a:lnTo>
                  <a:pt x="254" y="0"/>
                </a:lnTo>
                <a:lnTo>
                  <a:pt x="258" y="0"/>
                </a:lnTo>
                <a:lnTo>
                  <a:pt x="260" y="0"/>
                </a:lnTo>
                <a:lnTo>
                  <a:pt x="263" y="0"/>
                </a:lnTo>
                <a:lnTo>
                  <a:pt x="265" y="0"/>
                </a:lnTo>
                <a:lnTo>
                  <a:pt x="270" y="0"/>
                </a:lnTo>
                <a:lnTo>
                  <a:pt x="273" y="0"/>
                </a:lnTo>
                <a:lnTo>
                  <a:pt x="282" y="0"/>
                </a:lnTo>
                <a:lnTo>
                  <a:pt x="289" y="0"/>
                </a:lnTo>
                <a:lnTo>
                  <a:pt x="296" y="0"/>
                </a:lnTo>
                <a:lnTo>
                  <a:pt x="296" y="0"/>
                </a:lnTo>
                <a:lnTo>
                  <a:pt x="296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0" name="Freeform 148"/>
          <p:cNvSpPr>
            <a:spLocks/>
          </p:cNvSpPr>
          <p:nvPr/>
        </p:nvSpPr>
        <p:spPr bwMode="auto">
          <a:xfrm>
            <a:off x="2076451" y="2341563"/>
            <a:ext cx="377825" cy="368300"/>
          </a:xfrm>
          <a:custGeom>
            <a:avLst/>
            <a:gdLst/>
            <a:ahLst/>
            <a:cxnLst>
              <a:cxn ang="0">
                <a:pos x="236" y="21"/>
              </a:cxn>
              <a:cxn ang="0">
                <a:pos x="236" y="45"/>
              </a:cxn>
              <a:cxn ang="0">
                <a:pos x="236" y="62"/>
              </a:cxn>
              <a:cxn ang="0">
                <a:pos x="236" y="83"/>
              </a:cxn>
              <a:cxn ang="0">
                <a:pos x="236" y="95"/>
              </a:cxn>
              <a:cxn ang="0">
                <a:pos x="236" y="109"/>
              </a:cxn>
              <a:cxn ang="0">
                <a:pos x="236" y="126"/>
              </a:cxn>
              <a:cxn ang="0">
                <a:pos x="236" y="157"/>
              </a:cxn>
              <a:cxn ang="0">
                <a:pos x="234" y="172"/>
              </a:cxn>
              <a:cxn ang="0">
                <a:pos x="238" y="181"/>
              </a:cxn>
              <a:cxn ang="0">
                <a:pos x="238" y="196"/>
              </a:cxn>
              <a:cxn ang="0">
                <a:pos x="238" y="212"/>
              </a:cxn>
              <a:cxn ang="0">
                <a:pos x="232" y="229"/>
              </a:cxn>
              <a:cxn ang="0">
                <a:pos x="212" y="231"/>
              </a:cxn>
              <a:cxn ang="0">
                <a:pos x="184" y="231"/>
              </a:cxn>
              <a:cxn ang="0">
                <a:pos x="170" y="231"/>
              </a:cxn>
              <a:cxn ang="0">
                <a:pos x="155" y="231"/>
              </a:cxn>
              <a:cxn ang="0">
                <a:pos x="138" y="231"/>
              </a:cxn>
              <a:cxn ang="0">
                <a:pos x="126" y="231"/>
              </a:cxn>
              <a:cxn ang="0">
                <a:pos x="114" y="232"/>
              </a:cxn>
              <a:cxn ang="0">
                <a:pos x="90" y="232"/>
              </a:cxn>
              <a:cxn ang="0">
                <a:pos x="81" y="232"/>
              </a:cxn>
              <a:cxn ang="0">
                <a:pos x="67" y="232"/>
              </a:cxn>
              <a:cxn ang="0">
                <a:pos x="53" y="232"/>
              </a:cxn>
              <a:cxn ang="0">
                <a:pos x="36" y="232"/>
              </a:cxn>
              <a:cxn ang="0">
                <a:pos x="24" y="232"/>
              </a:cxn>
              <a:cxn ang="0">
                <a:pos x="7" y="232"/>
              </a:cxn>
              <a:cxn ang="0">
                <a:pos x="2" y="215"/>
              </a:cxn>
              <a:cxn ang="0">
                <a:pos x="2" y="202"/>
              </a:cxn>
              <a:cxn ang="0">
                <a:pos x="2" y="181"/>
              </a:cxn>
              <a:cxn ang="0">
                <a:pos x="0" y="172"/>
              </a:cxn>
              <a:cxn ang="0">
                <a:pos x="0" y="157"/>
              </a:cxn>
              <a:cxn ang="0">
                <a:pos x="0" y="133"/>
              </a:cxn>
              <a:cxn ang="0">
                <a:pos x="2" y="117"/>
              </a:cxn>
              <a:cxn ang="0">
                <a:pos x="2" y="103"/>
              </a:cxn>
              <a:cxn ang="0">
                <a:pos x="2" y="81"/>
              </a:cxn>
              <a:cxn ang="0">
                <a:pos x="2" y="69"/>
              </a:cxn>
              <a:cxn ang="0">
                <a:pos x="2" y="45"/>
              </a:cxn>
              <a:cxn ang="0">
                <a:pos x="2" y="29"/>
              </a:cxn>
              <a:cxn ang="0">
                <a:pos x="4" y="11"/>
              </a:cxn>
              <a:cxn ang="0">
                <a:pos x="7" y="0"/>
              </a:cxn>
              <a:cxn ang="0">
                <a:pos x="24" y="0"/>
              </a:cxn>
              <a:cxn ang="0">
                <a:pos x="33" y="0"/>
              </a:cxn>
              <a:cxn ang="0">
                <a:pos x="53" y="0"/>
              </a:cxn>
              <a:cxn ang="0">
                <a:pos x="67" y="0"/>
              </a:cxn>
              <a:cxn ang="0">
                <a:pos x="78" y="0"/>
              </a:cxn>
              <a:cxn ang="0">
                <a:pos x="91" y="0"/>
              </a:cxn>
              <a:cxn ang="0">
                <a:pos x="115" y="0"/>
              </a:cxn>
              <a:cxn ang="0">
                <a:pos x="129" y="0"/>
              </a:cxn>
              <a:cxn ang="0">
                <a:pos x="157" y="0"/>
              </a:cxn>
              <a:cxn ang="0">
                <a:pos x="184" y="0"/>
              </a:cxn>
              <a:cxn ang="0">
                <a:pos x="201" y="0"/>
              </a:cxn>
              <a:cxn ang="0">
                <a:pos x="219" y="0"/>
              </a:cxn>
              <a:cxn ang="0">
                <a:pos x="236" y="0"/>
              </a:cxn>
            </a:cxnLst>
            <a:rect l="0" t="0" r="r" b="b"/>
            <a:pathLst>
              <a:path w="238" h="232">
                <a:moveTo>
                  <a:pt x="236" y="0"/>
                </a:moveTo>
                <a:lnTo>
                  <a:pt x="236" y="12"/>
                </a:lnTo>
                <a:lnTo>
                  <a:pt x="236" y="14"/>
                </a:lnTo>
                <a:lnTo>
                  <a:pt x="236" y="21"/>
                </a:lnTo>
                <a:lnTo>
                  <a:pt x="236" y="23"/>
                </a:lnTo>
                <a:lnTo>
                  <a:pt x="236" y="31"/>
                </a:lnTo>
                <a:lnTo>
                  <a:pt x="236" y="43"/>
                </a:lnTo>
                <a:lnTo>
                  <a:pt x="236" y="45"/>
                </a:lnTo>
                <a:lnTo>
                  <a:pt x="236" y="50"/>
                </a:lnTo>
                <a:lnTo>
                  <a:pt x="236" y="52"/>
                </a:lnTo>
                <a:lnTo>
                  <a:pt x="236" y="55"/>
                </a:lnTo>
                <a:lnTo>
                  <a:pt x="236" y="62"/>
                </a:lnTo>
                <a:lnTo>
                  <a:pt x="236" y="69"/>
                </a:lnTo>
                <a:lnTo>
                  <a:pt x="236" y="73"/>
                </a:lnTo>
                <a:lnTo>
                  <a:pt x="236" y="74"/>
                </a:lnTo>
                <a:lnTo>
                  <a:pt x="236" y="83"/>
                </a:lnTo>
                <a:lnTo>
                  <a:pt x="236" y="86"/>
                </a:lnTo>
                <a:lnTo>
                  <a:pt x="236" y="91"/>
                </a:lnTo>
                <a:lnTo>
                  <a:pt x="236" y="93"/>
                </a:lnTo>
                <a:lnTo>
                  <a:pt x="236" y="95"/>
                </a:lnTo>
                <a:lnTo>
                  <a:pt x="236" y="103"/>
                </a:lnTo>
                <a:lnTo>
                  <a:pt x="236" y="105"/>
                </a:lnTo>
                <a:lnTo>
                  <a:pt x="236" y="107"/>
                </a:lnTo>
                <a:lnTo>
                  <a:pt x="236" y="109"/>
                </a:lnTo>
                <a:lnTo>
                  <a:pt x="236" y="112"/>
                </a:lnTo>
                <a:lnTo>
                  <a:pt x="236" y="112"/>
                </a:lnTo>
                <a:lnTo>
                  <a:pt x="236" y="124"/>
                </a:lnTo>
                <a:lnTo>
                  <a:pt x="236" y="126"/>
                </a:lnTo>
                <a:lnTo>
                  <a:pt x="236" y="141"/>
                </a:lnTo>
                <a:lnTo>
                  <a:pt x="236" y="141"/>
                </a:lnTo>
                <a:lnTo>
                  <a:pt x="236" y="153"/>
                </a:lnTo>
                <a:lnTo>
                  <a:pt x="236" y="157"/>
                </a:lnTo>
                <a:lnTo>
                  <a:pt x="236" y="159"/>
                </a:lnTo>
                <a:lnTo>
                  <a:pt x="234" y="165"/>
                </a:lnTo>
                <a:lnTo>
                  <a:pt x="236" y="172"/>
                </a:lnTo>
                <a:lnTo>
                  <a:pt x="234" y="172"/>
                </a:lnTo>
                <a:lnTo>
                  <a:pt x="234" y="174"/>
                </a:lnTo>
                <a:lnTo>
                  <a:pt x="234" y="179"/>
                </a:lnTo>
                <a:lnTo>
                  <a:pt x="238" y="179"/>
                </a:lnTo>
                <a:lnTo>
                  <a:pt x="238" y="181"/>
                </a:lnTo>
                <a:lnTo>
                  <a:pt x="238" y="184"/>
                </a:lnTo>
                <a:lnTo>
                  <a:pt x="238" y="189"/>
                </a:lnTo>
                <a:lnTo>
                  <a:pt x="238" y="195"/>
                </a:lnTo>
                <a:lnTo>
                  <a:pt x="238" y="196"/>
                </a:lnTo>
                <a:lnTo>
                  <a:pt x="238" y="202"/>
                </a:lnTo>
                <a:lnTo>
                  <a:pt x="238" y="202"/>
                </a:lnTo>
                <a:lnTo>
                  <a:pt x="238" y="203"/>
                </a:lnTo>
                <a:lnTo>
                  <a:pt x="238" y="212"/>
                </a:lnTo>
                <a:lnTo>
                  <a:pt x="238" y="217"/>
                </a:lnTo>
                <a:lnTo>
                  <a:pt x="238" y="220"/>
                </a:lnTo>
                <a:lnTo>
                  <a:pt x="238" y="229"/>
                </a:lnTo>
                <a:lnTo>
                  <a:pt x="232" y="229"/>
                </a:lnTo>
                <a:lnTo>
                  <a:pt x="229" y="229"/>
                </a:lnTo>
                <a:lnTo>
                  <a:pt x="227" y="229"/>
                </a:lnTo>
                <a:lnTo>
                  <a:pt x="215" y="229"/>
                </a:lnTo>
                <a:lnTo>
                  <a:pt x="212" y="231"/>
                </a:lnTo>
                <a:lnTo>
                  <a:pt x="203" y="231"/>
                </a:lnTo>
                <a:lnTo>
                  <a:pt x="195" y="231"/>
                </a:lnTo>
                <a:lnTo>
                  <a:pt x="188" y="231"/>
                </a:lnTo>
                <a:lnTo>
                  <a:pt x="184" y="231"/>
                </a:lnTo>
                <a:lnTo>
                  <a:pt x="182" y="231"/>
                </a:lnTo>
                <a:lnTo>
                  <a:pt x="179" y="231"/>
                </a:lnTo>
                <a:lnTo>
                  <a:pt x="176" y="231"/>
                </a:lnTo>
                <a:lnTo>
                  <a:pt x="170" y="231"/>
                </a:lnTo>
                <a:lnTo>
                  <a:pt x="167" y="231"/>
                </a:lnTo>
                <a:lnTo>
                  <a:pt x="165" y="231"/>
                </a:lnTo>
                <a:lnTo>
                  <a:pt x="158" y="231"/>
                </a:lnTo>
                <a:lnTo>
                  <a:pt x="155" y="231"/>
                </a:lnTo>
                <a:lnTo>
                  <a:pt x="153" y="231"/>
                </a:lnTo>
                <a:lnTo>
                  <a:pt x="148" y="231"/>
                </a:lnTo>
                <a:lnTo>
                  <a:pt x="143" y="231"/>
                </a:lnTo>
                <a:lnTo>
                  <a:pt x="138" y="231"/>
                </a:lnTo>
                <a:lnTo>
                  <a:pt x="138" y="231"/>
                </a:lnTo>
                <a:lnTo>
                  <a:pt x="134" y="231"/>
                </a:lnTo>
                <a:lnTo>
                  <a:pt x="131" y="231"/>
                </a:lnTo>
                <a:lnTo>
                  <a:pt x="126" y="231"/>
                </a:lnTo>
                <a:lnTo>
                  <a:pt x="122" y="232"/>
                </a:lnTo>
                <a:lnTo>
                  <a:pt x="121" y="232"/>
                </a:lnTo>
                <a:lnTo>
                  <a:pt x="115" y="232"/>
                </a:lnTo>
                <a:lnTo>
                  <a:pt x="114" y="232"/>
                </a:lnTo>
                <a:lnTo>
                  <a:pt x="112" y="232"/>
                </a:lnTo>
                <a:lnTo>
                  <a:pt x="109" y="232"/>
                </a:lnTo>
                <a:lnTo>
                  <a:pt x="91" y="232"/>
                </a:lnTo>
                <a:lnTo>
                  <a:pt x="90" y="232"/>
                </a:lnTo>
                <a:lnTo>
                  <a:pt x="88" y="232"/>
                </a:lnTo>
                <a:lnTo>
                  <a:pt x="86" y="232"/>
                </a:lnTo>
                <a:lnTo>
                  <a:pt x="83" y="232"/>
                </a:lnTo>
                <a:lnTo>
                  <a:pt x="81" y="232"/>
                </a:lnTo>
                <a:lnTo>
                  <a:pt x="78" y="232"/>
                </a:lnTo>
                <a:lnTo>
                  <a:pt x="76" y="232"/>
                </a:lnTo>
                <a:lnTo>
                  <a:pt x="72" y="232"/>
                </a:lnTo>
                <a:lnTo>
                  <a:pt x="67" y="232"/>
                </a:lnTo>
                <a:lnTo>
                  <a:pt x="64" y="232"/>
                </a:lnTo>
                <a:lnTo>
                  <a:pt x="62" y="232"/>
                </a:lnTo>
                <a:lnTo>
                  <a:pt x="55" y="232"/>
                </a:lnTo>
                <a:lnTo>
                  <a:pt x="53" y="232"/>
                </a:lnTo>
                <a:lnTo>
                  <a:pt x="48" y="232"/>
                </a:lnTo>
                <a:lnTo>
                  <a:pt x="48" y="232"/>
                </a:lnTo>
                <a:lnTo>
                  <a:pt x="41" y="232"/>
                </a:lnTo>
                <a:lnTo>
                  <a:pt x="36" y="232"/>
                </a:lnTo>
                <a:lnTo>
                  <a:pt x="33" y="232"/>
                </a:lnTo>
                <a:lnTo>
                  <a:pt x="28" y="232"/>
                </a:lnTo>
                <a:lnTo>
                  <a:pt x="26" y="232"/>
                </a:lnTo>
                <a:lnTo>
                  <a:pt x="24" y="232"/>
                </a:lnTo>
                <a:lnTo>
                  <a:pt x="16" y="232"/>
                </a:lnTo>
                <a:lnTo>
                  <a:pt x="14" y="232"/>
                </a:lnTo>
                <a:lnTo>
                  <a:pt x="12" y="232"/>
                </a:lnTo>
                <a:lnTo>
                  <a:pt x="7" y="232"/>
                </a:lnTo>
                <a:lnTo>
                  <a:pt x="2" y="232"/>
                </a:lnTo>
                <a:lnTo>
                  <a:pt x="2" y="227"/>
                </a:lnTo>
                <a:lnTo>
                  <a:pt x="2" y="222"/>
                </a:lnTo>
                <a:lnTo>
                  <a:pt x="2" y="215"/>
                </a:lnTo>
                <a:lnTo>
                  <a:pt x="2" y="212"/>
                </a:lnTo>
                <a:lnTo>
                  <a:pt x="2" y="205"/>
                </a:lnTo>
                <a:lnTo>
                  <a:pt x="2" y="202"/>
                </a:lnTo>
                <a:lnTo>
                  <a:pt x="2" y="202"/>
                </a:lnTo>
                <a:lnTo>
                  <a:pt x="2" y="195"/>
                </a:lnTo>
                <a:lnTo>
                  <a:pt x="2" y="188"/>
                </a:lnTo>
                <a:lnTo>
                  <a:pt x="2" y="184"/>
                </a:lnTo>
                <a:lnTo>
                  <a:pt x="2" y="181"/>
                </a:lnTo>
                <a:lnTo>
                  <a:pt x="2" y="179"/>
                </a:lnTo>
                <a:lnTo>
                  <a:pt x="0" y="179"/>
                </a:lnTo>
                <a:lnTo>
                  <a:pt x="0" y="177"/>
                </a:lnTo>
                <a:lnTo>
                  <a:pt x="0" y="172"/>
                </a:lnTo>
                <a:lnTo>
                  <a:pt x="0" y="169"/>
                </a:lnTo>
                <a:lnTo>
                  <a:pt x="0" y="167"/>
                </a:lnTo>
                <a:lnTo>
                  <a:pt x="0" y="160"/>
                </a:lnTo>
                <a:lnTo>
                  <a:pt x="0" y="157"/>
                </a:lnTo>
                <a:lnTo>
                  <a:pt x="0" y="152"/>
                </a:lnTo>
                <a:lnTo>
                  <a:pt x="0" y="145"/>
                </a:lnTo>
                <a:lnTo>
                  <a:pt x="0" y="143"/>
                </a:lnTo>
                <a:lnTo>
                  <a:pt x="0" y="133"/>
                </a:lnTo>
                <a:lnTo>
                  <a:pt x="0" y="129"/>
                </a:lnTo>
                <a:lnTo>
                  <a:pt x="0" y="128"/>
                </a:lnTo>
                <a:lnTo>
                  <a:pt x="0" y="124"/>
                </a:lnTo>
                <a:lnTo>
                  <a:pt x="2" y="117"/>
                </a:lnTo>
                <a:lnTo>
                  <a:pt x="2" y="116"/>
                </a:lnTo>
                <a:lnTo>
                  <a:pt x="2" y="112"/>
                </a:lnTo>
                <a:lnTo>
                  <a:pt x="2" y="107"/>
                </a:lnTo>
                <a:lnTo>
                  <a:pt x="2" y="103"/>
                </a:lnTo>
                <a:lnTo>
                  <a:pt x="2" y="100"/>
                </a:lnTo>
                <a:lnTo>
                  <a:pt x="2" y="95"/>
                </a:lnTo>
                <a:lnTo>
                  <a:pt x="2" y="90"/>
                </a:lnTo>
                <a:lnTo>
                  <a:pt x="2" y="81"/>
                </a:lnTo>
                <a:lnTo>
                  <a:pt x="2" y="79"/>
                </a:lnTo>
                <a:lnTo>
                  <a:pt x="2" y="74"/>
                </a:lnTo>
                <a:lnTo>
                  <a:pt x="2" y="73"/>
                </a:lnTo>
                <a:lnTo>
                  <a:pt x="2" y="69"/>
                </a:lnTo>
                <a:lnTo>
                  <a:pt x="2" y="67"/>
                </a:lnTo>
                <a:lnTo>
                  <a:pt x="2" y="59"/>
                </a:lnTo>
                <a:lnTo>
                  <a:pt x="2" y="52"/>
                </a:lnTo>
                <a:lnTo>
                  <a:pt x="2" y="45"/>
                </a:lnTo>
                <a:lnTo>
                  <a:pt x="2" y="40"/>
                </a:lnTo>
                <a:lnTo>
                  <a:pt x="2" y="35"/>
                </a:lnTo>
                <a:lnTo>
                  <a:pt x="2" y="31"/>
                </a:lnTo>
                <a:lnTo>
                  <a:pt x="2" y="29"/>
                </a:lnTo>
                <a:lnTo>
                  <a:pt x="4" y="23"/>
                </a:lnTo>
                <a:lnTo>
                  <a:pt x="4" y="14"/>
                </a:lnTo>
                <a:lnTo>
                  <a:pt x="4" y="12"/>
                </a:lnTo>
                <a:lnTo>
                  <a:pt x="4" y="11"/>
                </a:lnTo>
                <a:lnTo>
                  <a:pt x="4" y="5"/>
                </a:lnTo>
                <a:lnTo>
                  <a:pt x="4" y="0"/>
                </a:lnTo>
                <a:lnTo>
                  <a:pt x="4" y="0"/>
                </a:lnTo>
                <a:lnTo>
                  <a:pt x="7" y="0"/>
                </a:lnTo>
                <a:lnTo>
                  <a:pt x="10" y="0"/>
                </a:lnTo>
                <a:lnTo>
                  <a:pt x="12" y="0"/>
                </a:lnTo>
                <a:lnTo>
                  <a:pt x="14" y="0"/>
                </a:lnTo>
                <a:lnTo>
                  <a:pt x="24" y="0"/>
                </a:lnTo>
                <a:lnTo>
                  <a:pt x="26" y="0"/>
                </a:lnTo>
                <a:lnTo>
                  <a:pt x="28" y="0"/>
                </a:lnTo>
                <a:lnTo>
                  <a:pt x="31" y="0"/>
                </a:lnTo>
                <a:lnTo>
                  <a:pt x="33" y="0"/>
                </a:lnTo>
                <a:lnTo>
                  <a:pt x="35" y="0"/>
                </a:lnTo>
                <a:lnTo>
                  <a:pt x="43" y="0"/>
                </a:lnTo>
                <a:lnTo>
                  <a:pt x="45" y="0"/>
                </a:lnTo>
                <a:lnTo>
                  <a:pt x="53" y="0"/>
                </a:lnTo>
                <a:lnTo>
                  <a:pt x="57" y="0"/>
                </a:lnTo>
                <a:lnTo>
                  <a:pt x="59" y="0"/>
                </a:lnTo>
                <a:lnTo>
                  <a:pt x="64" y="0"/>
                </a:lnTo>
                <a:lnTo>
                  <a:pt x="67" y="0"/>
                </a:lnTo>
                <a:lnTo>
                  <a:pt x="69" y="0"/>
                </a:lnTo>
                <a:lnTo>
                  <a:pt x="71" y="0"/>
                </a:lnTo>
                <a:lnTo>
                  <a:pt x="78" y="0"/>
                </a:lnTo>
                <a:lnTo>
                  <a:pt x="78" y="0"/>
                </a:lnTo>
                <a:lnTo>
                  <a:pt x="83" y="0"/>
                </a:lnTo>
                <a:lnTo>
                  <a:pt x="84" y="0"/>
                </a:lnTo>
                <a:lnTo>
                  <a:pt x="86" y="0"/>
                </a:lnTo>
                <a:lnTo>
                  <a:pt x="91" y="0"/>
                </a:lnTo>
                <a:lnTo>
                  <a:pt x="102" y="0"/>
                </a:lnTo>
                <a:lnTo>
                  <a:pt x="103" y="0"/>
                </a:lnTo>
                <a:lnTo>
                  <a:pt x="107" y="0"/>
                </a:lnTo>
                <a:lnTo>
                  <a:pt x="115" y="0"/>
                </a:lnTo>
                <a:lnTo>
                  <a:pt x="119" y="0"/>
                </a:lnTo>
                <a:lnTo>
                  <a:pt x="121" y="0"/>
                </a:lnTo>
                <a:lnTo>
                  <a:pt x="122" y="0"/>
                </a:lnTo>
                <a:lnTo>
                  <a:pt x="129" y="0"/>
                </a:lnTo>
                <a:lnTo>
                  <a:pt x="139" y="0"/>
                </a:lnTo>
                <a:lnTo>
                  <a:pt x="141" y="0"/>
                </a:lnTo>
                <a:lnTo>
                  <a:pt x="153" y="0"/>
                </a:lnTo>
                <a:lnTo>
                  <a:pt x="157" y="0"/>
                </a:lnTo>
                <a:lnTo>
                  <a:pt x="160" y="0"/>
                </a:lnTo>
                <a:lnTo>
                  <a:pt x="170" y="0"/>
                </a:lnTo>
                <a:lnTo>
                  <a:pt x="181" y="0"/>
                </a:lnTo>
                <a:lnTo>
                  <a:pt x="184" y="0"/>
                </a:lnTo>
                <a:lnTo>
                  <a:pt x="189" y="0"/>
                </a:lnTo>
                <a:lnTo>
                  <a:pt x="198" y="0"/>
                </a:lnTo>
                <a:lnTo>
                  <a:pt x="200" y="0"/>
                </a:lnTo>
                <a:lnTo>
                  <a:pt x="201" y="0"/>
                </a:lnTo>
                <a:lnTo>
                  <a:pt x="208" y="0"/>
                </a:lnTo>
                <a:lnTo>
                  <a:pt x="210" y="0"/>
                </a:lnTo>
                <a:lnTo>
                  <a:pt x="213" y="0"/>
                </a:lnTo>
                <a:lnTo>
                  <a:pt x="219" y="0"/>
                </a:lnTo>
                <a:lnTo>
                  <a:pt x="220" y="0"/>
                </a:lnTo>
                <a:lnTo>
                  <a:pt x="229" y="0"/>
                </a:lnTo>
                <a:lnTo>
                  <a:pt x="231" y="0"/>
                </a:lnTo>
                <a:lnTo>
                  <a:pt x="236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26" name="Freeform 154"/>
          <p:cNvSpPr>
            <a:spLocks/>
          </p:cNvSpPr>
          <p:nvPr/>
        </p:nvSpPr>
        <p:spPr bwMode="auto">
          <a:xfrm>
            <a:off x="2447926" y="2620963"/>
            <a:ext cx="488950" cy="411163"/>
          </a:xfrm>
          <a:custGeom>
            <a:avLst/>
            <a:gdLst/>
            <a:ahLst/>
            <a:cxnLst>
              <a:cxn ang="0">
                <a:pos x="308" y="12"/>
              </a:cxn>
              <a:cxn ang="0">
                <a:pos x="306" y="51"/>
              </a:cxn>
              <a:cxn ang="0">
                <a:pos x="306" y="70"/>
              </a:cxn>
              <a:cxn ang="0">
                <a:pos x="306" y="93"/>
              </a:cxn>
              <a:cxn ang="0">
                <a:pos x="305" y="113"/>
              </a:cxn>
              <a:cxn ang="0">
                <a:pos x="305" y="146"/>
              </a:cxn>
              <a:cxn ang="0">
                <a:pos x="303" y="163"/>
              </a:cxn>
              <a:cxn ang="0">
                <a:pos x="303" y="187"/>
              </a:cxn>
              <a:cxn ang="0">
                <a:pos x="303" y="208"/>
              </a:cxn>
              <a:cxn ang="0">
                <a:pos x="303" y="225"/>
              </a:cxn>
              <a:cxn ang="0">
                <a:pos x="303" y="237"/>
              </a:cxn>
              <a:cxn ang="0">
                <a:pos x="301" y="249"/>
              </a:cxn>
              <a:cxn ang="0">
                <a:pos x="294" y="259"/>
              </a:cxn>
              <a:cxn ang="0">
                <a:pos x="282" y="258"/>
              </a:cxn>
              <a:cxn ang="0">
                <a:pos x="265" y="258"/>
              </a:cxn>
              <a:cxn ang="0">
                <a:pos x="251" y="258"/>
              </a:cxn>
              <a:cxn ang="0">
                <a:pos x="241" y="258"/>
              </a:cxn>
              <a:cxn ang="0">
                <a:pos x="222" y="256"/>
              </a:cxn>
              <a:cxn ang="0">
                <a:pos x="212" y="256"/>
              </a:cxn>
              <a:cxn ang="0">
                <a:pos x="201" y="254"/>
              </a:cxn>
              <a:cxn ang="0">
                <a:pos x="191" y="254"/>
              </a:cxn>
              <a:cxn ang="0">
                <a:pos x="169" y="253"/>
              </a:cxn>
              <a:cxn ang="0">
                <a:pos x="146" y="254"/>
              </a:cxn>
              <a:cxn ang="0">
                <a:pos x="129" y="254"/>
              </a:cxn>
              <a:cxn ang="0">
                <a:pos x="105" y="254"/>
              </a:cxn>
              <a:cxn ang="0">
                <a:pos x="90" y="254"/>
              </a:cxn>
              <a:cxn ang="0">
                <a:pos x="74" y="256"/>
              </a:cxn>
              <a:cxn ang="0">
                <a:pos x="64" y="256"/>
              </a:cxn>
              <a:cxn ang="0">
                <a:pos x="47" y="256"/>
              </a:cxn>
              <a:cxn ang="0">
                <a:pos x="26" y="256"/>
              </a:cxn>
              <a:cxn ang="0">
                <a:pos x="10" y="256"/>
              </a:cxn>
              <a:cxn ang="0">
                <a:pos x="2" y="242"/>
              </a:cxn>
              <a:cxn ang="0">
                <a:pos x="2" y="223"/>
              </a:cxn>
              <a:cxn ang="0">
                <a:pos x="2" y="199"/>
              </a:cxn>
              <a:cxn ang="0">
                <a:pos x="2" y="175"/>
              </a:cxn>
              <a:cxn ang="0">
                <a:pos x="2" y="161"/>
              </a:cxn>
              <a:cxn ang="0">
                <a:pos x="2" y="134"/>
              </a:cxn>
              <a:cxn ang="0">
                <a:pos x="4" y="120"/>
              </a:cxn>
              <a:cxn ang="0">
                <a:pos x="4" y="86"/>
              </a:cxn>
              <a:cxn ang="0">
                <a:pos x="4" y="62"/>
              </a:cxn>
              <a:cxn ang="0">
                <a:pos x="4" y="27"/>
              </a:cxn>
              <a:cxn ang="0">
                <a:pos x="4" y="13"/>
              </a:cxn>
              <a:cxn ang="0">
                <a:pos x="10" y="3"/>
              </a:cxn>
              <a:cxn ang="0">
                <a:pos x="31" y="1"/>
              </a:cxn>
              <a:cxn ang="0">
                <a:pos x="53" y="1"/>
              </a:cxn>
              <a:cxn ang="0">
                <a:pos x="67" y="1"/>
              </a:cxn>
              <a:cxn ang="0">
                <a:pos x="79" y="1"/>
              </a:cxn>
              <a:cxn ang="0">
                <a:pos x="110" y="0"/>
              </a:cxn>
              <a:cxn ang="0">
                <a:pos x="119" y="0"/>
              </a:cxn>
              <a:cxn ang="0">
                <a:pos x="127" y="0"/>
              </a:cxn>
              <a:cxn ang="0">
                <a:pos x="145" y="0"/>
              </a:cxn>
              <a:cxn ang="0">
                <a:pos x="165" y="0"/>
              </a:cxn>
              <a:cxn ang="0">
                <a:pos x="189" y="0"/>
              </a:cxn>
              <a:cxn ang="0">
                <a:pos x="206" y="0"/>
              </a:cxn>
              <a:cxn ang="0">
                <a:pos x="217" y="0"/>
              </a:cxn>
              <a:cxn ang="0">
                <a:pos x="239" y="0"/>
              </a:cxn>
              <a:cxn ang="0">
                <a:pos x="263" y="0"/>
              </a:cxn>
              <a:cxn ang="0">
                <a:pos x="296" y="0"/>
              </a:cxn>
            </a:cxnLst>
            <a:rect l="0" t="0" r="r" b="b"/>
            <a:pathLst>
              <a:path w="308" h="259">
                <a:moveTo>
                  <a:pt x="303" y="0"/>
                </a:moveTo>
                <a:lnTo>
                  <a:pt x="308" y="0"/>
                </a:lnTo>
                <a:lnTo>
                  <a:pt x="308" y="3"/>
                </a:lnTo>
                <a:lnTo>
                  <a:pt x="308" y="10"/>
                </a:lnTo>
                <a:lnTo>
                  <a:pt x="308" y="12"/>
                </a:lnTo>
                <a:lnTo>
                  <a:pt x="308" y="24"/>
                </a:lnTo>
                <a:lnTo>
                  <a:pt x="308" y="27"/>
                </a:lnTo>
                <a:lnTo>
                  <a:pt x="308" y="34"/>
                </a:lnTo>
                <a:lnTo>
                  <a:pt x="308" y="41"/>
                </a:lnTo>
                <a:lnTo>
                  <a:pt x="306" y="51"/>
                </a:lnTo>
                <a:lnTo>
                  <a:pt x="306" y="56"/>
                </a:lnTo>
                <a:lnTo>
                  <a:pt x="306" y="56"/>
                </a:lnTo>
                <a:lnTo>
                  <a:pt x="306" y="60"/>
                </a:lnTo>
                <a:lnTo>
                  <a:pt x="306" y="69"/>
                </a:lnTo>
                <a:lnTo>
                  <a:pt x="306" y="70"/>
                </a:lnTo>
                <a:lnTo>
                  <a:pt x="306" y="72"/>
                </a:lnTo>
                <a:lnTo>
                  <a:pt x="306" y="77"/>
                </a:lnTo>
                <a:lnTo>
                  <a:pt x="306" y="89"/>
                </a:lnTo>
                <a:lnTo>
                  <a:pt x="306" y="91"/>
                </a:lnTo>
                <a:lnTo>
                  <a:pt x="306" y="93"/>
                </a:lnTo>
                <a:lnTo>
                  <a:pt x="306" y="94"/>
                </a:lnTo>
                <a:lnTo>
                  <a:pt x="305" y="101"/>
                </a:lnTo>
                <a:lnTo>
                  <a:pt x="305" y="106"/>
                </a:lnTo>
                <a:lnTo>
                  <a:pt x="305" y="108"/>
                </a:lnTo>
                <a:lnTo>
                  <a:pt x="305" y="113"/>
                </a:lnTo>
                <a:lnTo>
                  <a:pt x="305" y="117"/>
                </a:lnTo>
                <a:lnTo>
                  <a:pt x="305" y="124"/>
                </a:lnTo>
                <a:lnTo>
                  <a:pt x="305" y="125"/>
                </a:lnTo>
                <a:lnTo>
                  <a:pt x="305" y="136"/>
                </a:lnTo>
                <a:lnTo>
                  <a:pt x="305" y="146"/>
                </a:lnTo>
                <a:lnTo>
                  <a:pt x="305" y="148"/>
                </a:lnTo>
                <a:lnTo>
                  <a:pt x="305" y="151"/>
                </a:lnTo>
                <a:lnTo>
                  <a:pt x="305" y="158"/>
                </a:lnTo>
                <a:lnTo>
                  <a:pt x="305" y="160"/>
                </a:lnTo>
                <a:lnTo>
                  <a:pt x="303" y="163"/>
                </a:lnTo>
                <a:lnTo>
                  <a:pt x="303" y="165"/>
                </a:lnTo>
                <a:lnTo>
                  <a:pt x="303" y="168"/>
                </a:lnTo>
                <a:lnTo>
                  <a:pt x="303" y="172"/>
                </a:lnTo>
                <a:lnTo>
                  <a:pt x="303" y="177"/>
                </a:lnTo>
                <a:lnTo>
                  <a:pt x="303" y="187"/>
                </a:lnTo>
                <a:lnTo>
                  <a:pt x="303" y="192"/>
                </a:lnTo>
                <a:lnTo>
                  <a:pt x="303" y="203"/>
                </a:lnTo>
                <a:lnTo>
                  <a:pt x="303" y="204"/>
                </a:lnTo>
                <a:lnTo>
                  <a:pt x="303" y="206"/>
                </a:lnTo>
                <a:lnTo>
                  <a:pt x="303" y="208"/>
                </a:lnTo>
                <a:lnTo>
                  <a:pt x="303" y="213"/>
                </a:lnTo>
                <a:lnTo>
                  <a:pt x="303" y="215"/>
                </a:lnTo>
                <a:lnTo>
                  <a:pt x="303" y="222"/>
                </a:lnTo>
                <a:lnTo>
                  <a:pt x="303" y="223"/>
                </a:lnTo>
                <a:lnTo>
                  <a:pt x="303" y="225"/>
                </a:lnTo>
                <a:lnTo>
                  <a:pt x="303" y="227"/>
                </a:lnTo>
                <a:lnTo>
                  <a:pt x="303" y="234"/>
                </a:lnTo>
                <a:lnTo>
                  <a:pt x="303" y="235"/>
                </a:lnTo>
                <a:lnTo>
                  <a:pt x="303" y="237"/>
                </a:lnTo>
                <a:lnTo>
                  <a:pt x="303" y="237"/>
                </a:lnTo>
                <a:lnTo>
                  <a:pt x="303" y="241"/>
                </a:lnTo>
                <a:lnTo>
                  <a:pt x="303" y="244"/>
                </a:lnTo>
                <a:lnTo>
                  <a:pt x="303" y="246"/>
                </a:lnTo>
                <a:lnTo>
                  <a:pt x="301" y="246"/>
                </a:lnTo>
                <a:lnTo>
                  <a:pt x="301" y="249"/>
                </a:lnTo>
                <a:lnTo>
                  <a:pt x="301" y="251"/>
                </a:lnTo>
                <a:lnTo>
                  <a:pt x="301" y="254"/>
                </a:lnTo>
                <a:lnTo>
                  <a:pt x="301" y="259"/>
                </a:lnTo>
                <a:lnTo>
                  <a:pt x="299" y="259"/>
                </a:lnTo>
                <a:lnTo>
                  <a:pt x="294" y="259"/>
                </a:lnTo>
                <a:lnTo>
                  <a:pt x="292" y="258"/>
                </a:lnTo>
                <a:lnTo>
                  <a:pt x="289" y="258"/>
                </a:lnTo>
                <a:lnTo>
                  <a:pt x="287" y="258"/>
                </a:lnTo>
                <a:lnTo>
                  <a:pt x="286" y="258"/>
                </a:lnTo>
                <a:lnTo>
                  <a:pt x="282" y="258"/>
                </a:lnTo>
                <a:lnTo>
                  <a:pt x="282" y="258"/>
                </a:lnTo>
                <a:lnTo>
                  <a:pt x="274" y="258"/>
                </a:lnTo>
                <a:lnTo>
                  <a:pt x="268" y="258"/>
                </a:lnTo>
                <a:lnTo>
                  <a:pt x="267" y="258"/>
                </a:lnTo>
                <a:lnTo>
                  <a:pt x="265" y="258"/>
                </a:lnTo>
                <a:lnTo>
                  <a:pt x="263" y="258"/>
                </a:lnTo>
                <a:lnTo>
                  <a:pt x="258" y="258"/>
                </a:lnTo>
                <a:lnTo>
                  <a:pt x="256" y="258"/>
                </a:lnTo>
                <a:lnTo>
                  <a:pt x="255" y="258"/>
                </a:lnTo>
                <a:lnTo>
                  <a:pt x="251" y="258"/>
                </a:lnTo>
                <a:lnTo>
                  <a:pt x="249" y="258"/>
                </a:lnTo>
                <a:lnTo>
                  <a:pt x="246" y="258"/>
                </a:lnTo>
                <a:lnTo>
                  <a:pt x="244" y="258"/>
                </a:lnTo>
                <a:lnTo>
                  <a:pt x="243" y="258"/>
                </a:lnTo>
                <a:lnTo>
                  <a:pt x="241" y="258"/>
                </a:lnTo>
                <a:lnTo>
                  <a:pt x="236" y="258"/>
                </a:lnTo>
                <a:lnTo>
                  <a:pt x="236" y="258"/>
                </a:lnTo>
                <a:lnTo>
                  <a:pt x="232" y="258"/>
                </a:lnTo>
                <a:lnTo>
                  <a:pt x="224" y="256"/>
                </a:lnTo>
                <a:lnTo>
                  <a:pt x="222" y="256"/>
                </a:lnTo>
                <a:lnTo>
                  <a:pt x="219" y="256"/>
                </a:lnTo>
                <a:lnTo>
                  <a:pt x="217" y="256"/>
                </a:lnTo>
                <a:lnTo>
                  <a:pt x="215" y="256"/>
                </a:lnTo>
                <a:lnTo>
                  <a:pt x="213" y="256"/>
                </a:lnTo>
                <a:lnTo>
                  <a:pt x="212" y="256"/>
                </a:lnTo>
                <a:lnTo>
                  <a:pt x="210" y="256"/>
                </a:lnTo>
                <a:lnTo>
                  <a:pt x="208" y="256"/>
                </a:lnTo>
                <a:lnTo>
                  <a:pt x="206" y="256"/>
                </a:lnTo>
                <a:lnTo>
                  <a:pt x="203" y="254"/>
                </a:lnTo>
                <a:lnTo>
                  <a:pt x="201" y="254"/>
                </a:lnTo>
                <a:lnTo>
                  <a:pt x="198" y="254"/>
                </a:lnTo>
                <a:lnTo>
                  <a:pt x="194" y="254"/>
                </a:lnTo>
                <a:lnTo>
                  <a:pt x="193" y="254"/>
                </a:lnTo>
                <a:lnTo>
                  <a:pt x="191" y="254"/>
                </a:lnTo>
                <a:lnTo>
                  <a:pt x="191" y="254"/>
                </a:lnTo>
                <a:lnTo>
                  <a:pt x="184" y="254"/>
                </a:lnTo>
                <a:lnTo>
                  <a:pt x="177" y="254"/>
                </a:lnTo>
                <a:lnTo>
                  <a:pt x="172" y="253"/>
                </a:lnTo>
                <a:lnTo>
                  <a:pt x="170" y="253"/>
                </a:lnTo>
                <a:lnTo>
                  <a:pt x="169" y="253"/>
                </a:lnTo>
                <a:lnTo>
                  <a:pt x="167" y="253"/>
                </a:lnTo>
                <a:lnTo>
                  <a:pt x="165" y="253"/>
                </a:lnTo>
                <a:lnTo>
                  <a:pt x="158" y="254"/>
                </a:lnTo>
                <a:lnTo>
                  <a:pt x="150" y="254"/>
                </a:lnTo>
                <a:lnTo>
                  <a:pt x="146" y="254"/>
                </a:lnTo>
                <a:lnTo>
                  <a:pt x="145" y="254"/>
                </a:lnTo>
                <a:lnTo>
                  <a:pt x="141" y="254"/>
                </a:lnTo>
                <a:lnTo>
                  <a:pt x="138" y="254"/>
                </a:lnTo>
                <a:lnTo>
                  <a:pt x="134" y="254"/>
                </a:lnTo>
                <a:lnTo>
                  <a:pt x="129" y="254"/>
                </a:lnTo>
                <a:lnTo>
                  <a:pt x="124" y="254"/>
                </a:lnTo>
                <a:lnTo>
                  <a:pt x="117" y="254"/>
                </a:lnTo>
                <a:lnTo>
                  <a:pt x="112" y="254"/>
                </a:lnTo>
                <a:lnTo>
                  <a:pt x="110" y="254"/>
                </a:lnTo>
                <a:lnTo>
                  <a:pt x="105" y="254"/>
                </a:lnTo>
                <a:lnTo>
                  <a:pt x="103" y="254"/>
                </a:lnTo>
                <a:lnTo>
                  <a:pt x="102" y="254"/>
                </a:lnTo>
                <a:lnTo>
                  <a:pt x="96" y="254"/>
                </a:lnTo>
                <a:lnTo>
                  <a:pt x="95" y="254"/>
                </a:lnTo>
                <a:lnTo>
                  <a:pt x="90" y="254"/>
                </a:lnTo>
                <a:lnTo>
                  <a:pt x="84" y="256"/>
                </a:lnTo>
                <a:lnTo>
                  <a:pt x="81" y="256"/>
                </a:lnTo>
                <a:lnTo>
                  <a:pt x="79" y="256"/>
                </a:lnTo>
                <a:lnTo>
                  <a:pt x="77" y="256"/>
                </a:lnTo>
                <a:lnTo>
                  <a:pt x="74" y="256"/>
                </a:lnTo>
                <a:lnTo>
                  <a:pt x="71" y="256"/>
                </a:lnTo>
                <a:lnTo>
                  <a:pt x="69" y="256"/>
                </a:lnTo>
                <a:lnTo>
                  <a:pt x="67" y="256"/>
                </a:lnTo>
                <a:lnTo>
                  <a:pt x="65" y="256"/>
                </a:lnTo>
                <a:lnTo>
                  <a:pt x="64" y="256"/>
                </a:lnTo>
                <a:lnTo>
                  <a:pt x="62" y="256"/>
                </a:lnTo>
                <a:lnTo>
                  <a:pt x="59" y="256"/>
                </a:lnTo>
                <a:lnTo>
                  <a:pt x="53" y="256"/>
                </a:lnTo>
                <a:lnTo>
                  <a:pt x="52" y="256"/>
                </a:lnTo>
                <a:lnTo>
                  <a:pt x="47" y="256"/>
                </a:lnTo>
                <a:lnTo>
                  <a:pt x="40" y="256"/>
                </a:lnTo>
                <a:lnTo>
                  <a:pt x="36" y="256"/>
                </a:lnTo>
                <a:lnTo>
                  <a:pt x="34" y="256"/>
                </a:lnTo>
                <a:lnTo>
                  <a:pt x="33" y="256"/>
                </a:lnTo>
                <a:lnTo>
                  <a:pt x="26" y="256"/>
                </a:lnTo>
                <a:lnTo>
                  <a:pt x="26" y="256"/>
                </a:lnTo>
                <a:lnTo>
                  <a:pt x="24" y="256"/>
                </a:lnTo>
                <a:lnTo>
                  <a:pt x="22" y="256"/>
                </a:lnTo>
                <a:lnTo>
                  <a:pt x="12" y="256"/>
                </a:lnTo>
                <a:lnTo>
                  <a:pt x="10" y="256"/>
                </a:lnTo>
                <a:lnTo>
                  <a:pt x="4" y="256"/>
                </a:lnTo>
                <a:lnTo>
                  <a:pt x="2" y="256"/>
                </a:lnTo>
                <a:lnTo>
                  <a:pt x="0" y="256"/>
                </a:lnTo>
                <a:lnTo>
                  <a:pt x="2" y="246"/>
                </a:lnTo>
                <a:lnTo>
                  <a:pt x="2" y="242"/>
                </a:lnTo>
                <a:lnTo>
                  <a:pt x="2" y="237"/>
                </a:lnTo>
                <a:lnTo>
                  <a:pt x="2" y="235"/>
                </a:lnTo>
                <a:lnTo>
                  <a:pt x="2" y="234"/>
                </a:lnTo>
                <a:lnTo>
                  <a:pt x="2" y="229"/>
                </a:lnTo>
                <a:lnTo>
                  <a:pt x="2" y="223"/>
                </a:lnTo>
                <a:lnTo>
                  <a:pt x="2" y="222"/>
                </a:lnTo>
                <a:lnTo>
                  <a:pt x="2" y="222"/>
                </a:lnTo>
                <a:lnTo>
                  <a:pt x="2" y="211"/>
                </a:lnTo>
                <a:lnTo>
                  <a:pt x="2" y="203"/>
                </a:lnTo>
                <a:lnTo>
                  <a:pt x="2" y="199"/>
                </a:lnTo>
                <a:lnTo>
                  <a:pt x="2" y="196"/>
                </a:lnTo>
                <a:lnTo>
                  <a:pt x="2" y="192"/>
                </a:lnTo>
                <a:lnTo>
                  <a:pt x="2" y="187"/>
                </a:lnTo>
                <a:lnTo>
                  <a:pt x="2" y="177"/>
                </a:lnTo>
                <a:lnTo>
                  <a:pt x="2" y="175"/>
                </a:lnTo>
                <a:lnTo>
                  <a:pt x="2" y="172"/>
                </a:lnTo>
                <a:lnTo>
                  <a:pt x="2" y="170"/>
                </a:lnTo>
                <a:lnTo>
                  <a:pt x="2" y="165"/>
                </a:lnTo>
                <a:lnTo>
                  <a:pt x="2" y="161"/>
                </a:lnTo>
                <a:lnTo>
                  <a:pt x="2" y="161"/>
                </a:lnTo>
                <a:lnTo>
                  <a:pt x="2" y="153"/>
                </a:lnTo>
                <a:lnTo>
                  <a:pt x="2" y="148"/>
                </a:lnTo>
                <a:lnTo>
                  <a:pt x="2" y="143"/>
                </a:lnTo>
                <a:lnTo>
                  <a:pt x="2" y="139"/>
                </a:lnTo>
                <a:lnTo>
                  <a:pt x="2" y="134"/>
                </a:lnTo>
                <a:lnTo>
                  <a:pt x="2" y="132"/>
                </a:lnTo>
                <a:lnTo>
                  <a:pt x="2" y="129"/>
                </a:lnTo>
                <a:lnTo>
                  <a:pt x="2" y="124"/>
                </a:lnTo>
                <a:lnTo>
                  <a:pt x="2" y="120"/>
                </a:lnTo>
                <a:lnTo>
                  <a:pt x="4" y="120"/>
                </a:lnTo>
                <a:lnTo>
                  <a:pt x="4" y="103"/>
                </a:lnTo>
                <a:lnTo>
                  <a:pt x="4" y="98"/>
                </a:lnTo>
                <a:lnTo>
                  <a:pt x="4" y="93"/>
                </a:lnTo>
                <a:lnTo>
                  <a:pt x="4" y="89"/>
                </a:lnTo>
                <a:lnTo>
                  <a:pt x="4" y="86"/>
                </a:lnTo>
                <a:lnTo>
                  <a:pt x="4" y="84"/>
                </a:lnTo>
                <a:lnTo>
                  <a:pt x="4" y="75"/>
                </a:lnTo>
                <a:lnTo>
                  <a:pt x="4" y="72"/>
                </a:lnTo>
                <a:lnTo>
                  <a:pt x="4" y="65"/>
                </a:lnTo>
                <a:lnTo>
                  <a:pt x="4" y="62"/>
                </a:lnTo>
                <a:lnTo>
                  <a:pt x="4" y="53"/>
                </a:lnTo>
                <a:lnTo>
                  <a:pt x="4" y="44"/>
                </a:lnTo>
                <a:lnTo>
                  <a:pt x="4" y="41"/>
                </a:lnTo>
                <a:lnTo>
                  <a:pt x="4" y="36"/>
                </a:lnTo>
                <a:lnTo>
                  <a:pt x="4" y="27"/>
                </a:lnTo>
                <a:lnTo>
                  <a:pt x="4" y="26"/>
                </a:lnTo>
                <a:lnTo>
                  <a:pt x="4" y="26"/>
                </a:lnTo>
                <a:lnTo>
                  <a:pt x="4" y="20"/>
                </a:lnTo>
                <a:lnTo>
                  <a:pt x="4" y="19"/>
                </a:lnTo>
                <a:lnTo>
                  <a:pt x="4" y="13"/>
                </a:lnTo>
                <a:lnTo>
                  <a:pt x="4" y="8"/>
                </a:lnTo>
                <a:lnTo>
                  <a:pt x="4" y="5"/>
                </a:lnTo>
                <a:lnTo>
                  <a:pt x="4" y="3"/>
                </a:lnTo>
                <a:lnTo>
                  <a:pt x="9" y="3"/>
                </a:lnTo>
                <a:lnTo>
                  <a:pt x="10" y="3"/>
                </a:lnTo>
                <a:lnTo>
                  <a:pt x="16" y="1"/>
                </a:lnTo>
                <a:lnTo>
                  <a:pt x="17" y="1"/>
                </a:lnTo>
                <a:lnTo>
                  <a:pt x="21" y="1"/>
                </a:lnTo>
                <a:lnTo>
                  <a:pt x="26" y="1"/>
                </a:lnTo>
                <a:lnTo>
                  <a:pt x="31" y="1"/>
                </a:lnTo>
                <a:lnTo>
                  <a:pt x="34" y="1"/>
                </a:lnTo>
                <a:lnTo>
                  <a:pt x="41" y="1"/>
                </a:lnTo>
                <a:lnTo>
                  <a:pt x="48" y="1"/>
                </a:lnTo>
                <a:lnTo>
                  <a:pt x="50" y="1"/>
                </a:lnTo>
                <a:lnTo>
                  <a:pt x="53" y="1"/>
                </a:lnTo>
                <a:lnTo>
                  <a:pt x="55" y="1"/>
                </a:lnTo>
                <a:lnTo>
                  <a:pt x="57" y="1"/>
                </a:lnTo>
                <a:lnTo>
                  <a:pt x="59" y="1"/>
                </a:lnTo>
                <a:lnTo>
                  <a:pt x="62" y="1"/>
                </a:lnTo>
                <a:lnTo>
                  <a:pt x="67" y="1"/>
                </a:lnTo>
                <a:lnTo>
                  <a:pt x="69" y="1"/>
                </a:lnTo>
                <a:lnTo>
                  <a:pt x="71" y="1"/>
                </a:lnTo>
                <a:lnTo>
                  <a:pt x="71" y="1"/>
                </a:lnTo>
                <a:lnTo>
                  <a:pt x="76" y="1"/>
                </a:lnTo>
                <a:lnTo>
                  <a:pt x="79" y="1"/>
                </a:lnTo>
                <a:lnTo>
                  <a:pt x="84" y="1"/>
                </a:lnTo>
                <a:lnTo>
                  <a:pt x="86" y="1"/>
                </a:lnTo>
                <a:lnTo>
                  <a:pt x="96" y="1"/>
                </a:lnTo>
                <a:lnTo>
                  <a:pt x="103" y="0"/>
                </a:lnTo>
                <a:lnTo>
                  <a:pt x="110" y="0"/>
                </a:lnTo>
                <a:lnTo>
                  <a:pt x="112" y="0"/>
                </a:lnTo>
                <a:lnTo>
                  <a:pt x="114" y="0"/>
                </a:lnTo>
                <a:lnTo>
                  <a:pt x="115" y="0"/>
                </a:lnTo>
                <a:lnTo>
                  <a:pt x="117" y="0"/>
                </a:lnTo>
                <a:lnTo>
                  <a:pt x="119" y="0"/>
                </a:lnTo>
                <a:lnTo>
                  <a:pt x="120" y="0"/>
                </a:lnTo>
                <a:lnTo>
                  <a:pt x="122" y="0"/>
                </a:lnTo>
                <a:lnTo>
                  <a:pt x="124" y="0"/>
                </a:lnTo>
                <a:lnTo>
                  <a:pt x="126" y="0"/>
                </a:lnTo>
                <a:lnTo>
                  <a:pt x="127" y="0"/>
                </a:lnTo>
                <a:lnTo>
                  <a:pt x="129" y="0"/>
                </a:lnTo>
                <a:lnTo>
                  <a:pt x="131" y="0"/>
                </a:lnTo>
                <a:lnTo>
                  <a:pt x="133" y="0"/>
                </a:lnTo>
                <a:lnTo>
                  <a:pt x="138" y="0"/>
                </a:lnTo>
                <a:lnTo>
                  <a:pt x="145" y="0"/>
                </a:lnTo>
                <a:lnTo>
                  <a:pt x="146" y="0"/>
                </a:lnTo>
                <a:lnTo>
                  <a:pt x="151" y="0"/>
                </a:lnTo>
                <a:lnTo>
                  <a:pt x="153" y="0"/>
                </a:lnTo>
                <a:lnTo>
                  <a:pt x="162" y="0"/>
                </a:lnTo>
                <a:lnTo>
                  <a:pt x="165" y="0"/>
                </a:lnTo>
                <a:lnTo>
                  <a:pt x="169" y="0"/>
                </a:lnTo>
                <a:lnTo>
                  <a:pt x="174" y="0"/>
                </a:lnTo>
                <a:lnTo>
                  <a:pt x="177" y="0"/>
                </a:lnTo>
                <a:lnTo>
                  <a:pt x="179" y="0"/>
                </a:lnTo>
                <a:lnTo>
                  <a:pt x="189" y="0"/>
                </a:lnTo>
                <a:lnTo>
                  <a:pt x="191" y="0"/>
                </a:lnTo>
                <a:lnTo>
                  <a:pt x="191" y="0"/>
                </a:lnTo>
                <a:lnTo>
                  <a:pt x="194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10" y="0"/>
                </a:lnTo>
                <a:lnTo>
                  <a:pt x="212" y="0"/>
                </a:lnTo>
                <a:lnTo>
                  <a:pt x="213" y="0"/>
                </a:lnTo>
                <a:lnTo>
                  <a:pt x="217" y="0"/>
                </a:lnTo>
                <a:lnTo>
                  <a:pt x="219" y="0"/>
                </a:lnTo>
                <a:lnTo>
                  <a:pt x="229" y="0"/>
                </a:lnTo>
                <a:lnTo>
                  <a:pt x="232" y="0"/>
                </a:lnTo>
                <a:lnTo>
                  <a:pt x="236" y="0"/>
                </a:lnTo>
                <a:lnTo>
                  <a:pt x="239" y="0"/>
                </a:lnTo>
                <a:lnTo>
                  <a:pt x="241" y="0"/>
                </a:lnTo>
                <a:lnTo>
                  <a:pt x="243" y="0"/>
                </a:lnTo>
                <a:lnTo>
                  <a:pt x="249" y="0"/>
                </a:lnTo>
                <a:lnTo>
                  <a:pt x="253" y="0"/>
                </a:lnTo>
                <a:lnTo>
                  <a:pt x="263" y="0"/>
                </a:lnTo>
                <a:lnTo>
                  <a:pt x="268" y="0"/>
                </a:lnTo>
                <a:lnTo>
                  <a:pt x="277" y="0"/>
                </a:lnTo>
                <a:lnTo>
                  <a:pt x="282" y="0"/>
                </a:lnTo>
                <a:lnTo>
                  <a:pt x="291" y="0"/>
                </a:lnTo>
                <a:lnTo>
                  <a:pt x="296" y="0"/>
                </a:lnTo>
                <a:lnTo>
                  <a:pt x="296" y="0"/>
                </a:lnTo>
                <a:lnTo>
                  <a:pt x="298" y="0"/>
                </a:lnTo>
                <a:lnTo>
                  <a:pt x="303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5" name="Freeform 193"/>
          <p:cNvSpPr>
            <a:spLocks/>
          </p:cNvSpPr>
          <p:nvPr/>
        </p:nvSpPr>
        <p:spPr bwMode="auto">
          <a:xfrm>
            <a:off x="1760538" y="4410075"/>
            <a:ext cx="542925" cy="449263"/>
          </a:xfrm>
          <a:custGeom>
            <a:avLst/>
            <a:gdLst/>
            <a:ahLst/>
            <a:cxnLst>
              <a:cxn ang="0">
                <a:pos x="342" y="20"/>
              </a:cxn>
              <a:cxn ang="0">
                <a:pos x="342" y="29"/>
              </a:cxn>
              <a:cxn ang="0">
                <a:pos x="340" y="37"/>
              </a:cxn>
              <a:cxn ang="0">
                <a:pos x="340" y="51"/>
              </a:cxn>
              <a:cxn ang="0">
                <a:pos x="338" y="75"/>
              </a:cxn>
              <a:cxn ang="0">
                <a:pos x="340" y="89"/>
              </a:cxn>
              <a:cxn ang="0">
                <a:pos x="340" y="108"/>
              </a:cxn>
              <a:cxn ang="0">
                <a:pos x="340" y="122"/>
              </a:cxn>
              <a:cxn ang="0">
                <a:pos x="338" y="147"/>
              </a:cxn>
              <a:cxn ang="0">
                <a:pos x="337" y="173"/>
              </a:cxn>
              <a:cxn ang="0">
                <a:pos x="337" y="194"/>
              </a:cxn>
              <a:cxn ang="0">
                <a:pos x="337" y="220"/>
              </a:cxn>
              <a:cxn ang="0">
                <a:pos x="335" y="232"/>
              </a:cxn>
              <a:cxn ang="0">
                <a:pos x="335" y="256"/>
              </a:cxn>
              <a:cxn ang="0">
                <a:pos x="333" y="278"/>
              </a:cxn>
              <a:cxn ang="0">
                <a:pos x="313" y="270"/>
              </a:cxn>
              <a:cxn ang="0">
                <a:pos x="308" y="270"/>
              </a:cxn>
              <a:cxn ang="0">
                <a:pos x="304" y="283"/>
              </a:cxn>
              <a:cxn ang="0">
                <a:pos x="278" y="282"/>
              </a:cxn>
              <a:cxn ang="0">
                <a:pos x="263" y="282"/>
              </a:cxn>
              <a:cxn ang="0">
                <a:pos x="247" y="280"/>
              </a:cxn>
              <a:cxn ang="0">
                <a:pos x="223" y="280"/>
              </a:cxn>
              <a:cxn ang="0">
                <a:pos x="203" y="278"/>
              </a:cxn>
              <a:cxn ang="0">
                <a:pos x="192" y="278"/>
              </a:cxn>
              <a:cxn ang="0">
                <a:pos x="175" y="278"/>
              </a:cxn>
              <a:cxn ang="0">
                <a:pos x="149" y="277"/>
              </a:cxn>
              <a:cxn ang="0">
                <a:pos x="132" y="275"/>
              </a:cxn>
              <a:cxn ang="0">
                <a:pos x="103" y="273"/>
              </a:cxn>
              <a:cxn ang="0">
                <a:pos x="86" y="273"/>
              </a:cxn>
              <a:cxn ang="0">
                <a:pos x="58" y="271"/>
              </a:cxn>
              <a:cxn ang="0">
                <a:pos x="43" y="271"/>
              </a:cxn>
              <a:cxn ang="0">
                <a:pos x="31" y="270"/>
              </a:cxn>
              <a:cxn ang="0">
                <a:pos x="10" y="270"/>
              </a:cxn>
              <a:cxn ang="0">
                <a:pos x="0" y="256"/>
              </a:cxn>
              <a:cxn ang="0">
                <a:pos x="1" y="234"/>
              </a:cxn>
              <a:cxn ang="0">
                <a:pos x="1" y="206"/>
              </a:cxn>
              <a:cxn ang="0">
                <a:pos x="3" y="191"/>
              </a:cxn>
              <a:cxn ang="0">
                <a:pos x="5" y="149"/>
              </a:cxn>
              <a:cxn ang="0">
                <a:pos x="5" y="135"/>
              </a:cxn>
              <a:cxn ang="0">
                <a:pos x="7" y="120"/>
              </a:cxn>
              <a:cxn ang="0">
                <a:pos x="7" y="89"/>
              </a:cxn>
              <a:cxn ang="0">
                <a:pos x="7" y="65"/>
              </a:cxn>
              <a:cxn ang="0">
                <a:pos x="7" y="49"/>
              </a:cxn>
              <a:cxn ang="0">
                <a:pos x="7" y="27"/>
              </a:cxn>
              <a:cxn ang="0">
                <a:pos x="20" y="0"/>
              </a:cxn>
              <a:cxn ang="0">
                <a:pos x="48" y="0"/>
              </a:cxn>
              <a:cxn ang="0">
                <a:pos x="70" y="1"/>
              </a:cxn>
              <a:cxn ang="0">
                <a:pos x="96" y="1"/>
              </a:cxn>
              <a:cxn ang="0">
                <a:pos x="111" y="1"/>
              </a:cxn>
              <a:cxn ang="0">
                <a:pos x="139" y="3"/>
              </a:cxn>
              <a:cxn ang="0">
                <a:pos x="161" y="3"/>
              </a:cxn>
              <a:cxn ang="0">
                <a:pos x="175" y="5"/>
              </a:cxn>
              <a:cxn ang="0">
                <a:pos x="189" y="5"/>
              </a:cxn>
              <a:cxn ang="0">
                <a:pos x="201" y="5"/>
              </a:cxn>
              <a:cxn ang="0">
                <a:pos x="220" y="5"/>
              </a:cxn>
              <a:cxn ang="0">
                <a:pos x="237" y="6"/>
              </a:cxn>
              <a:cxn ang="0">
                <a:pos x="273" y="8"/>
              </a:cxn>
              <a:cxn ang="0">
                <a:pos x="285" y="8"/>
              </a:cxn>
              <a:cxn ang="0">
                <a:pos x="304" y="8"/>
              </a:cxn>
              <a:cxn ang="0">
                <a:pos x="321" y="10"/>
              </a:cxn>
              <a:cxn ang="0">
                <a:pos x="342" y="10"/>
              </a:cxn>
            </a:cxnLst>
            <a:rect l="0" t="0" r="r" b="b"/>
            <a:pathLst>
              <a:path w="342" h="283">
                <a:moveTo>
                  <a:pt x="342" y="10"/>
                </a:moveTo>
                <a:lnTo>
                  <a:pt x="342" y="12"/>
                </a:lnTo>
                <a:lnTo>
                  <a:pt x="342" y="13"/>
                </a:lnTo>
                <a:lnTo>
                  <a:pt x="342" y="15"/>
                </a:lnTo>
                <a:lnTo>
                  <a:pt x="342" y="17"/>
                </a:lnTo>
                <a:lnTo>
                  <a:pt x="342" y="20"/>
                </a:lnTo>
                <a:lnTo>
                  <a:pt x="342" y="22"/>
                </a:lnTo>
                <a:lnTo>
                  <a:pt x="342" y="24"/>
                </a:lnTo>
                <a:lnTo>
                  <a:pt x="342" y="25"/>
                </a:lnTo>
                <a:lnTo>
                  <a:pt x="342" y="27"/>
                </a:lnTo>
                <a:lnTo>
                  <a:pt x="342" y="29"/>
                </a:lnTo>
                <a:lnTo>
                  <a:pt x="342" y="29"/>
                </a:lnTo>
                <a:lnTo>
                  <a:pt x="340" y="29"/>
                </a:lnTo>
                <a:lnTo>
                  <a:pt x="340" y="31"/>
                </a:lnTo>
                <a:lnTo>
                  <a:pt x="340" y="32"/>
                </a:lnTo>
                <a:lnTo>
                  <a:pt x="340" y="34"/>
                </a:lnTo>
                <a:lnTo>
                  <a:pt x="340" y="36"/>
                </a:lnTo>
                <a:lnTo>
                  <a:pt x="340" y="37"/>
                </a:lnTo>
                <a:lnTo>
                  <a:pt x="340" y="41"/>
                </a:lnTo>
                <a:lnTo>
                  <a:pt x="340" y="43"/>
                </a:lnTo>
                <a:lnTo>
                  <a:pt x="340" y="44"/>
                </a:lnTo>
                <a:lnTo>
                  <a:pt x="340" y="46"/>
                </a:lnTo>
                <a:lnTo>
                  <a:pt x="340" y="49"/>
                </a:lnTo>
                <a:lnTo>
                  <a:pt x="340" y="51"/>
                </a:lnTo>
                <a:lnTo>
                  <a:pt x="340" y="53"/>
                </a:lnTo>
                <a:lnTo>
                  <a:pt x="340" y="55"/>
                </a:lnTo>
                <a:lnTo>
                  <a:pt x="340" y="60"/>
                </a:lnTo>
                <a:lnTo>
                  <a:pt x="340" y="65"/>
                </a:lnTo>
                <a:lnTo>
                  <a:pt x="340" y="72"/>
                </a:lnTo>
                <a:lnTo>
                  <a:pt x="338" y="75"/>
                </a:lnTo>
                <a:lnTo>
                  <a:pt x="338" y="79"/>
                </a:lnTo>
                <a:lnTo>
                  <a:pt x="338" y="82"/>
                </a:lnTo>
                <a:lnTo>
                  <a:pt x="338" y="86"/>
                </a:lnTo>
                <a:lnTo>
                  <a:pt x="338" y="87"/>
                </a:lnTo>
                <a:lnTo>
                  <a:pt x="338" y="89"/>
                </a:lnTo>
                <a:lnTo>
                  <a:pt x="340" y="89"/>
                </a:lnTo>
                <a:lnTo>
                  <a:pt x="340" y="92"/>
                </a:lnTo>
                <a:lnTo>
                  <a:pt x="340" y="94"/>
                </a:lnTo>
                <a:lnTo>
                  <a:pt x="340" y="103"/>
                </a:lnTo>
                <a:lnTo>
                  <a:pt x="340" y="104"/>
                </a:lnTo>
                <a:lnTo>
                  <a:pt x="340" y="106"/>
                </a:lnTo>
                <a:lnTo>
                  <a:pt x="340" y="108"/>
                </a:lnTo>
                <a:lnTo>
                  <a:pt x="340" y="110"/>
                </a:lnTo>
                <a:lnTo>
                  <a:pt x="340" y="111"/>
                </a:lnTo>
                <a:lnTo>
                  <a:pt x="340" y="113"/>
                </a:lnTo>
                <a:lnTo>
                  <a:pt x="340" y="117"/>
                </a:lnTo>
                <a:lnTo>
                  <a:pt x="340" y="118"/>
                </a:lnTo>
                <a:lnTo>
                  <a:pt x="340" y="122"/>
                </a:lnTo>
                <a:lnTo>
                  <a:pt x="340" y="123"/>
                </a:lnTo>
                <a:lnTo>
                  <a:pt x="338" y="125"/>
                </a:lnTo>
                <a:lnTo>
                  <a:pt x="338" y="127"/>
                </a:lnTo>
                <a:lnTo>
                  <a:pt x="338" y="135"/>
                </a:lnTo>
                <a:lnTo>
                  <a:pt x="338" y="135"/>
                </a:lnTo>
                <a:lnTo>
                  <a:pt x="338" y="147"/>
                </a:lnTo>
                <a:lnTo>
                  <a:pt x="338" y="149"/>
                </a:lnTo>
                <a:lnTo>
                  <a:pt x="338" y="149"/>
                </a:lnTo>
                <a:lnTo>
                  <a:pt x="338" y="151"/>
                </a:lnTo>
                <a:lnTo>
                  <a:pt x="337" y="161"/>
                </a:lnTo>
                <a:lnTo>
                  <a:pt x="337" y="172"/>
                </a:lnTo>
                <a:lnTo>
                  <a:pt x="337" y="173"/>
                </a:lnTo>
                <a:lnTo>
                  <a:pt x="337" y="175"/>
                </a:lnTo>
                <a:lnTo>
                  <a:pt x="337" y="180"/>
                </a:lnTo>
                <a:lnTo>
                  <a:pt x="337" y="182"/>
                </a:lnTo>
                <a:lnTo>
                  <a:pt x="337" y="187"/>
                </a:lnTo>
                <a:lnTo>
                  <a:pt x="337" y="191"/>
                </a:lnTo>
                <a:lnTo>
                  <a:pt x="337" y="194"/>
                </a:lnTo>
                <a:lnTo>
                  <a:pt x="337" y="203"/>
                </a:lnTo>
                <a:lnTo>
                  <a:pt x="337" y="209"/>
                </a:lnTo>
                <a:lnTo>
                  <a:pt x="337" y="211"/>
                </a:lnTo>
                <a:lnTo>
                  <a:pt x="337" y="213"/>
                </a:lnTo>
                <a:lnTo>
                  <a:pt x="337" y="218"/>
                </a:lnTo>
                <a:lnTo>
                  <a:pt x="337" y="220"/>
                </a:lnTo>
                <a:lnTo>
                  <a:pt x="337" y="223"/>
                </a:lnTo>
                <a:lnTo>
                  <a:pt x="337" y="225"/>
                </a:lnTo>
                <a:lnTo>
                  <a:pt x="337" y="225"/>
                </a:lnTo>
                <a:lnTo>
                  <a:pt x="337" y="227"/>
                </a:lnTo>
                <a:lnTo>
                  <a:pt x="335" y="227"/>
                </a:lnTo>
                <a:lnTo>
                  <a:pt x="335" y="232"/>
                </a:lnTo>
                <a:lnTo>
                  <a:pt x="335" y="237"/>
                </a:lnTo>
                <a:lnTo>
                  <a:pt x="335" y="240"/>
                </a:lnTo>
                <a:lnTo>
                  <a:pt x="335" y="242"/>
                </a:lnTo>
                <a:lnTo>
                  <a:pt x="335" y="246"/>
                </a:lnTo>
                <a:lnTo>
                  <a:pt x="335" y="249"/>
                </a:lnTo>
                <a:lnTo>
                  <a:pt x="335" y="256"/>
                </a:lnTo>
                <a:lnTo>
                  <a:pt x="335" y="258"/>
                </a:lnTo>
                <a:lnTo>
                  <a:pt x="335" y="259"/>
                </a:lnTo>
                <a:lnTo>
                  <a:pt x="335" y="263"/>
                </a:lnTo>
                <a:lnTo>
                  <a:pt x="333" y="271"/>
                </a:lnTo>
                <a:lnTo>
                  <a:pt x="333" y="273"/>
                </a:lnTo>
                <a:lnTo>
                  <a:pt x="333" y="278"/>
                </a:lnTo>
                <a:lnTo>
                  <a:pt x="332" y="278"/>
                </a:lnTo>
                <a:lnTo>
                  <a:pt x="330" y="278"/>
                </a:lnTo>
                <a:lnTo>
                  <a:pt x="326" y="278"/>
                </a:lnTo>
                <a:lnTo>
                  <a:pt x="325" y="278"/>
                </a:lnTo>
                <a:lnTo>
                  <a:pt x="323" y="278"/>
                </a:lnTo>
                <a:lnTo>
                  <a:pt x="313" y="270"/>
                </a:lnTo>
                <a:lnTo>
                  <a:pt x="311" y="270"/>
                </a:lnTo>
                <a:lnTo>
                  <a:pt x="311" y="268"/>
                </a:lnTo>
                <a:lnTo>
                  <a:pt x="309" y="268"/>
                </a:lnTo>
                <a:lnTo>
                  <a:pt x="308" y="270"/>
                </a:lnTo>
                <a:lnTo>
                  <a:pt x="308" y="270"/>
                </a:lnTo>
                <a:lnTo>
                  <a:pt x="308" y="270"/>
                </a:lnTo>
                <a:lnTo>
                  <a:pt x="306" y="270"/>
                </a:lnTo>
                <a:lnTo>
                  <a:pt x="306" y="271"/>
                </a:lnTo>
                <a:lnTo>
                  <a:pt x="313" y="283"/>
                </a:lnTo>
                <a:lnTo>
                  <a:pt x="308" y="283"/>
                </a:lnTo>
                <a:lnTo>
                  <a:pt x="308" y="283"/>
                </a:lnTo>
                <a:lnTo>
                  <a:pt x="304" y="283"/>
                </a:lnTo>
                <a:lnTo>
                  <a:pt x="302" y="283"/>
                </a:lnTo>
                <a:lnTo>
                  <a:pt x="290" y="283"/>
                </a:lnTo>
                <a:lnTo>
                  <a:pt x="289" y="282"/>
                </a:lnTo>
                <a:lnTo>
                  <a:pt x="282" y="282"/>
                </a:lnTo>
                <a:lnTo>
                  <a:pt x="280" y="282"/>
                </a:lnTo>
                <a:lnTo>
                  <a:pt x="278" y="282"/>
                </a:lnTo>
                <a:lnTo>
                  <a:pt x="277" y="282"/>
                </a:lnTo>
                <a:lnTo>
                  <a:pt x="271" y="282"/>
                </a:lnTo>
                <a:lnTo>
                  <a:pt x="266" y="282"/>
                </a:lnTo>
                <a:lnTo>
                  <a:pt x="265" y="282"/>
                </a:lnTo>
                <a:lnTo>
                  <a:pt x="263" y="282"/>
                </a:lnTo>
                <a:lnTo>
                  <a:pt x="263" y="282"/>
                </a:lnTo>
                <a:lnTo>
                  <a:pt x="261" y="282"/>
                </a:lnTo>
                <a:lnTo>
                  <a:pt x="258" y="282"/>
                </a:lnTo>
                <a:lnTo>
                  <a:pt x="256" y="282"/>
                </a:lnTo>
                <a:lnTo>
                  <a:pt x="254" y="282"/>
                </a:lnTo>
                <a:lnTo>
                  <a:pt x="249" y="280"/>
                </a:lnTo>
                <a:lnTo>
                  <a:pt x="247" y="280"/>
                </a:lnTo>
                <a:lnTo>
                  <a:pt x="242" y="280"/>
                </a:lnTo>
                <a:lnTo>
                  <a:pt x="240" y="280"/>
                </a:lnTo>
                <a:lnTo>
                  <a:pt x="237" y="280"/>
                </a:lnTo>
                <a:lnTo>
                  <a:pt x="228" y="280"/>
                </a:lnTo>
                <a:lnTo>
                  <a:pt x="227" y="280"/>
                </a:lnTo>
                <a:lnTo>
                  <a:pt x="223" y="280"/>
                </a:lnTo>
                <a:lnTo>
                  <a:pt x="220" y="280"/>
                </a:lnTo>
                <a:lnTo>
                  <a:pt x="218" y="280"/>
                </a:lnTo>
                <a:lnTo>
                  <a:pt x="215" y="280"/>
                </a:lnTo>
                <a:lnTo>
                  <a:pt x="213" y="280"/>
                </a:lnTo>
                <a:lnTo>
                  <a:pt x="204" y="278"/>
                </a:lnTo>
                <a:lnTo>
                  <a:pt x="203" y="278"/>
                </a:lnTo>
                <a:lnTo>
                  <a:pt x="201" y="278"/>
                </a:lnTo>
                <a:lnTo>
                  <a:pt x="199" y="278"/>
                </a:lnTo>
                <a:lnTo>
                  <a:pt x="197" y="278"/>
                </a:lnTo>
                <a:lnTo>
                  <a:pt x="196" y="278"/>
                </a:lnTo>
                <a:lnTo>
                  <a:pt x="194" y="278"/>
                </a:lnTo>
                <a:lnTo>
                  <a:pt x="192" y="278"/>
                </a:lnTo>
                <a:lnTo>
                  <a:pt x="191" y="278"/>
                </a:lnTo>
                <a:lnTo>
                  <a:pt x="187" y="278"/>
                </a:lnTo>
                <a:lnTo>
                  <a:pt x="185" y="278"/>
                </a:lnTo>
                <a:lnTo>
                  <a:pt x="184" y="278"/>
                </a:lnTo>
                <a:lnTo>
                  <a:pt x="180" y="278"/>
                </a:lnTo>
                <a:lnTo>
                  <a:pt x="175" y="278"/>
                </a:lnTo>
                <a:lnTo>
                  <a:pt x="173" y="278"/>
                </a:lnTo>
                <a:lnTo>
                  <a:pt x="172" y="277"/>
                </a:lnTo>
                <a:lnTo>
                  <a:pt x="170" y="277"/>
                </a:lnTo>
                <a:lnTo>
                  <a:pt x="166" y="277"/>
                </a:lnTo>
                <a:lnTo>
                  <a:pt x="165" y="277"/>
                </a:lnTo>
                <a:lnTo>
                  <a:pt x="149" y="277"/>
                </a:lnTo>
                <a:lnTo>
                  <a:pt x="148" y="277"/>
                </a:lnTo>
                <a:lnTo>
                  <a:pt x="142" y="275"/>
                </a:lnTo>
                <a:lnTo>
                  <a:pt x="142" y="275"/>
                </a:lnTo>
                <a:lnTo>
                  <a:pt x="137" y="275"/>
                </a:lnTo>
                <a:lnTo>
                  <a:pt x="136" y="275"/>
                </a:lnTo>
                <a:lnTo>
                  <a:pt x="132" y="275"/>
                </a:lnTo>
                <a:lnTo>
                  <a:pt x="120" y="275"/>
                </a:lnTo>
                <a:lnTo>
                  <a:pt x="117" y="275"/>
                </a:lnTo>
                <a:lnTo>
                  <a:pt x="113" y="275"/>
                </a:lnTo>
                <a:lnTo>
                  <a:pt x="110" y="275"/>
                </a:lnTo>
                <a:lnTo>
                  <a:pt x="108" y="273"/>
                </a:lnTo>
                <a:lnTo>
                  <a:pt x="103" y="273"/>
                </a:lnTo>
                <a:lnTo>
                  <a:pt x="101" y="273"/>
                </a:lnTo>
                <a:lnTo>
                  <a:pt x="99" y="273"/>
                </a:lnTo>
                <a:lnTo>
                  <a:pt x="96" y="273"/>
                </a:lnTo>
                <a:lnTo>
                  <a:pt x="93" y="273"/>
                </a:lnTo>
                <a:lnTo>
                  <a:pt x="87" y="273"/>
                </a:lnTo>
                <a:lnTo>
                  <a:pt x="86" y="273"/>
                </a:lnTo>
                <a:lnTo>
                  <a:pt x="80" y="273"/>
                </a:lnTo>
                <a:lnTo>
                  <a:pt x="80" y="273"/>
                </a:lnTo>
                <a:lnTo>
                  <a:pt x="68" y="271"/>
                </a:lnTo>
                <a:lnTo>
                  <a:pt x="67" y="271"/>
                </a:lnTo>
                <a:lnTo>
                  <a:pt x="65" y="271"/>
                </a:lnTo>
                <a:lnTo>
                  <a:pt x="58" y="271"/>
                </a:lnTo>
                <a:lnTo>
                  <a:pt x="55" y="271"/>
                </a:lnTo>
                <a:lnTo>
                  <a:pt x="53" y="271"/>
                </a:lnTo>
                <a:lnTo>
                  <a:pt x="51" y="271"/>
                </a:lnTo>
                <a:lnTo>
                  <a:pt x="50" y="271"/>
                </a:lnTo>
                <a:lnTo>
                  <a:pt x="44" y="271"/>
                </a:lnTo>
                <a:lnTo>
                  <a:pt x="43" y="271"/>
                </a:lnTo>
                <a:lnTo>
                  <a:pt x="41" y="271"/>
                </a:lnTo>
                <a:lnTo>
                  <a:pt x="39" y="271"/>
                </a:lnTo>
                <a:lnTo>
                  <a:pt x="37" y="271"/>
                </a:lnTo>
                <a:lnTo>
                  <a:pt x="36" y="270"/>
                </a:lnTo>
                <a:lnTo>
                  <a:pt x="32" y="270"/>
                </a:lnTo>
                <a:lnTo>
                  <a:pt x="31" y="270"/>
                </a:lnTo>
                <a:lnTo>
                  <a:pt x="25" y="270"/>
                </a:lnTo>
                <a:lnTo>
                  <a:pt x="24" y="270"/>
                </a:lnTo>
                <a:lnTo>
                  <a:pt x="17" y="270"/>
                </a:lnTo>
                <a:lnTo>
                  <a:pt x="15" y="270"/>
                </a:lnTo>
                <a:lnTo>
                  <a:pt x="13" y="270"/>
                </a:lnTo>
                <a:lnTo>
                  <a:pt x="10" y="270"/>
                </a:lnTo>
                <a:lnTo>
                  <a:pt x="7" y="270"/>
                </a:lnTo>
                <a:lnTo>
                  <a:pt x="3" y="270"/>
                </a:lnTo>
                <a:lnTo>
                  <a:pt x="0" y="270"/>
                </a:lnTo>
                <a:lnTo>
                  <a:pt x="0" y="268"/>
                </a:lnTo>
                <a:lnTo>
                  <a:pt x="0" y="258"/>
                </a:lnTo>
                <a:lnTo>
                  <a:pt x="0" y="256"/>
                </a:lnTo>
                <a:lnTo>
                  <a:pt x="0" y="247"/>
                </a:lnTo>
                <a:lnTo>
                  <a:pt x="0" y="242"/>
                </a:lnTo>
                <a:lnTo>
                  <a:pt x="0" y="240"/>
                </a:lnTo>
                <a:lnTo>
                  <a:pt x="0" y="239"/>
                </a:lnTo>
                <a:lnTo>
                  <a:pt x="0" y="237"/>
                </a:lnTo>
                <a:lnTo>
                  <a:pt x="1" y="234"/>
                </a:lnTo>
                <a:lnTo>
                  <a:pt x="1" y="232"/>
                </a:lnTo>
                <a:lnTo>
                  <a:pt x="1" y="230"/>
                </a:lnTo>
                <a:lnTo>
                  <a:pt x="1" y="225"/>
                </a:lnTo>
                <a:lnTo>
                  <a:pt x="1" y="213"/>
                </a:lnTo>
                <a:lnTo>
                  <a:pt x="1" y="209"/>
                </a:lnTo>
                <a:lnTo>
                  <a:pt x="1" y="206"/>
                </a:lnTo>
                <a:lnTo>
                  <a:pt x="1" y="203"/>
                </a:lnTo>
                <a:lnTo>
                  <a:pt x="3" y="197"/>
                </a:lnTo>
                <a:lnTo>
                  <a:pt x="3" y="196"/>
                </a:lnTo>
                <a:lnTo>
                  <a:pt x="3" y="196"/>
                </a:lnTo>
                <a:lnTo>
                  <a:pt x="3" y="192"/>
                </a:lnTo>
                <a:lnTo>
                  <a:pt x="3" y="191"/>
                </a:lnTo>
                <a:lnTo>
                  <a:pt x="3" y="184"/>
                </a:lnTo>
                <a:lnTo>
                  <a:pt x="3" y="180"/>
                </a:lnTo>
                <a:lnTo>
                  <a:pt x="3" y="170"/>
                </a:lnTo>
                <a:lnTo>
                  <a:pt x="5" y="165"/>
                </a:lnTo>
                <a:lnTo>
                  <a:pt x="5" y="158"/>
                </a:lnTo>
                <a:lnTo>
                  <a:pt x="5" y="149"/>
                </a:lnTo>
                <a:lnTo>
                  <a:pt x="5" y="147"/>
                </a:lnTo>
                <a:lnTo>
                  <a:pt x="5" y="146"/>
                </a:lnTo>
                <a:lnTo>
                  <a:pt x="5" y="142"/>
                </a:lnTo>
                <a:lnTo>
                  <a:pt x="5" y="141"/>
                </a:lnTo>
                <a:lnTo>
                  <a:pt x="5" y="139"/>
                </a:lnTo>
                <a:lnTo>
                  <a:pt x="5" y="135"/>
                </a:lnTo>
                <a:lnTo>
                  <a:pt x="7" y="130"/>
                </a:lnTo>
                <a:lnTo>
                  <a:pt x="7" y="129"/>
                </a:lnTo>
                <a:lnTo>
                  <a:pt x="7" y="125"/>
                </a:lnTo>
                <a:lnTo>
                  <a:pt x="7" y="123"/>
                </a:lnTo>
                <a:lnTo>
                  <a:pt x="7" y="120"/>
                </a:lnTo>
                <a:lnTo>
                  <a:pt x="7" y="120"/>
                </a:lnTo>
                <a:lnTo>
                  <a:pt x="7" y="111"/>
                </a:lnTo>
                <a:lnTo>
                  <a:pt x="7" y="103"/>
                </a:lnTo>
                <a:lnTo>
                  <a:pt x="7" y="98"/>
                </a:lnTo>
                <a:lnTo>
                  <a:pt x="7" y="92"/>
                </a:lnTo>
                <a:lnTo>
                  <a:pt x="7" y="91"/>
                </a:lnTo>
                <a:lnTo>
                  <a:pt x="7" y="89"/>
                </a:lnTo>
                <a:lnTo>
                  <a:pt x="7" y="87"/>
                </a:lnTo>
                <a:lnTo>
                  <a:pt x="7" y="84"/>
                </a:lnTo>
                <a:lnTo>
                  <a:pt x="7" y="75"/>
                </a:lnTo>
                <a:lnTo>
                  <a:pt x="7" y="75"/>
                </a:lnTo>
                <a:lnTo>
                  <a:pt x="7" y="72"/>
                </a:lnTo>
                <a:lnTo>
                  <a:pt x="7" y="65"/>
                </a:lnTo>
                <a:lnTo>
                  <a:pt x="7" y="61"/>
                </a:lnTo>
                <a:lnTo>
                  <a:pt x="7" y="58"/>
                </a:lnTo>
                <a:lnTo>
                  <a:pt x="7" y="56"/>
                </a:lnTo>
                <a:lnTo>
                  <a:pt x="7" y="55"/>
                </a:lnTo>
                <a:lnTo>
                  <a:pt x="7" y="51"/>
                </a:lnTo>
                <a:lnTo>
                  <a:pt x="7" y="49"/>
                </a:lnTo>
                <a:lnTo>
                  <a:pt x="7" y="46"/>
                </a:lnTo>
                <a:lnTo>
                  <a:pt x="7" y="41"/>
                </a:lnTo>
                <a:lnTo>
                  <a:pt x="7" y="32"/>
                </a:lnTo>
                <a:lnTo>
                  <a:pt x="7" y="29"/>
                </a:lnTo>
                <a:lnTo>
                  <a:pt x="7" y="29"/>
                </a:lnTo>
                <a:lnTo>
                  <a:pt x="7" y="27"/>
                </a:lnTo>
                <a:lnTo>
                  <a:pt x="8" y="10"/>
                </a:lnTo>
                <a:lnTo>
                  <a:pt x="8" y="5"/>
                </a:lnTo>
                <a:lnTo>
                  <a:pt x="8" y="0"/>
                </a:lnTo>
                <a:lnTo>
                  <a:pt x="8" y="0"/>
                </a:lnTo>
                <a:lnTo>
                  <a:pt x="13" y="0"/>
                </a:lnTo>
                <a:lnTo>
                  <a:pt x="20" y="0"/>
                </a:lnTo>
                <a:lnTo>
                  <a:pt x="25" y="0"/>
                </a:lnTo>
                <a:lnTo>
                  <a:pt x="29" y="0"/>
                </a:lnTo>
                <a:lnTo>
                  <a:pt x="36" y="0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1" y="0"/>
                </a:lnTo>
                <a:lnTo>
                  <a:pt x="60" y="0"/>
                </a:lnTo>
                <a:lnTo>
                  <a:pt x="65" y="0"/>
                </a:lnTo>
                <a:lnTo>
                  <a:pt x="67" y="1"/>
                </a:lnTo>
                <a:lnTo>
                  <a:pt x="68" y="1"/>
                </a:lnTo>
                <a:lnTo>
                  <a:pt x="70" y="1"/>
                </a:lnTo>
                <a:lnTo>
                  <a:pt x="74" y="1"/>
                </a:lnTo>
                <a:lnTo>
                  <a:pt x="75" y="1"/>
                </a:lnTo>
                <a:lnTo>
                  <a:pt x="77" y="1"/>
                </a:lnTo>
                <a:lnTo>
                  <a:pt x="80" y="1"/>
                </a:lnTo>
                <a:lnTo>
                  <a:pt x="89" y="1"/>
                </a:lnTo>
                <a:lnTo>
                  <a:pt x="96" y="1"/>
                </a:lnTo>
                <a:lnTo>
                  <a:pt x="96" y="1"/>
                </a:lnTo>
                <a:lnTo>
                  <a:pt x="99" y="1"/>
                </a:lnTo>
                <a:lnTo>
                  <a:pt x="101" y="1"/>
                </a:lnTo>
                <a:lnTo>
                  <a:pt x="103" y="1"/>
                </a:lnTo>
                <a:lnTo>
                  <a:pt x="105" y="1"/>
                </a:lnTo>
                <a:lnTo>
                  <a:pt x="111" y="1"/>
                </a:lnTo>
                <a:lnTo>
                  <a:pt x="123" y="3"/>
                </a:lnTo>
                <a:lnTo>
                  <a:pt x="127" y="3"/>
                </a:lnTo>
                <a:lnTo>
                  <a:pt x="130" y="3"/>
                </a:lnTo>
                <a:lnTo>
                  <a:pt x="132" y="3"/>
                </a:lnTo>
                <a:lnTo>
                  <a:pt x="137" y="3"/>
                </a:lnTo>
                <a:lnTo>
                  <a:pt x="139" y="3"/>
                </a:lnTo>
                <a:lnTo>
                  <a:pt x="142" y="3"/>
                </a:lnTo>
                <a:lnTo>
                  <a:pt x="144" y="3"/>
                </a:lnTo>
                <a:lnTo>
                  <a:pt x="148" y="3"/>
                </a:lnTo>
                <a:lnTo>
                  <a:pt x="149" y="3"/>
                </a:lnTo>
                <a:lnTo>
                  <a:pt x="156" y="3"/>
                </a:lnTo>
                <a:lnTo>
                  <a:pt x="161" y="3"/>
                </a:lnTo>
                <a:lnTo>
                  <a:pt x="163" y="3"/>
                </a:lnTo>
                <a:lnTo>
                  <a:pt x="163" y="5"/>
                </a:lnTo>
                <a:lnTo>
                  <a:pt x="165" y="3"/>
                </a:lnTo>
                <a:lnTo>
                  <a:pt x="166" y="5"/>
                </a:lnTo>
                <a:lnTo>
                  <a:pt x="172" y="5"/>
                </a:lnTo>
                <a:lnTo>
                  <a:pt x="175" y="5"/>
                </a:lnTo>
                <a:lnTo>
                  <a:pt x="177" y="5"/>
                </a:lnTo>
                <a:lnTo>
                  <a:pt x="179" y="5"/>
                </a:lnTo>
                <a:lnTo>
                  <a:pt x="180" y="5"/>
                </a:lnTo>
                <a:lnTo>
                  <a:pt x="182" y="5"/>
                </a:lnTo>
                <a:lnTo>
                  <a:pt x="187" y="5"/>
                </a:lnTo>
                <a:lnTo>
                  <a:pt x="189" y="5"/>
                </a:lnTo>
                <a:lnTo>
                  <a:pt x="192" y="5"/>
                </a:lnTo>
                <a:lnTo>
                  <a:pt x="194" y="5"/>
                </a:lnTo>
                <a:lnTo>
                  <a:pt x="196" y="5"/>
                </a:lnTo>
                <a:lnTo>
                  <a:pt x="197" y="5"/>
                </a:lnTo>
                <a:lnTo>
                  <a:pt x="199" y="5"/>
                </a:lnTo>
                <a:lnTo>
                  <a:pt x="201" y="5"/>
                </a:lnTo>
                <a:lnTo>
                  <a:pt x="204" y="5"/>
                </a:lnTo>
                <a:lnTo>
                  <a:pt x="208" y="5"/>
                </a:lnTo>
                <a:lnTo>
                  <a:pt x="209" y="5"/>
                </a:lnTo>
                <a:lnTo>
                  <a:pt x="215" y="5"/>
                </a:lnTo>
                <a:lnTo>
                  <a:pt x="216" y="5"/>
                </a:lnTo>
                <a:lnTo>
                  <a:pt x="220" y="5"/>
                </a:lnTo>
                <a:lnTo>
                  <a:pt x="222" y="6"/>
                </a:lnTo>
                <a:lnTo>
                  <a:pt x="228" y="6"/>
                </a:lnTo>
                <a:lnTo>
                  <a:pt x="230" y="6"/>
                </a:lnTo>
                <a:lnTo>
                  <a:pt x="232" y="6"/>
                </a:lnTo>
                <a:lnTo>
                  <a:pt x="234" y="6"/>
                </a:lnTo>
                <a:lnTo>
                  <a:pt x="237" y="6"/>
                </a:lnTo>
                <a:lnTo>
                  <a:pt x="242" y="6"/>
                </a:lnTo>
                <a:lnTo>
                  <a:pt x="244" y="6"/>
                </a:lnTo>
                <a:lnTo>
                  <a:pt x="252" y="6"/>
                </a:lnTo>
                <a:lnTo>
                  <a:pt x="265" y="6"/>
                </a:lnTo>
                <a:lnTo>
                  <a:pt x="270" y="8"/>
                </a:lnTo>
                <a:lnTo>
                  <a:pt x="273" y="8"/>
                </a:lnTo>
                <a:lnTo>
                  <a:pt x="275" y="8"/>
                </a:lnTo>
                <a:lnTo>
                  <a:pt x="277" y="8"/>
                </a:lnTo>
                <a:lnTo>
                  <a:pt x="278" y="8"/>
                </a:lnTo>
                <a:lnTo>
                  <a:pt x="280" y="8"/>
                </a:lnTo>
                <a:lnTo>
                  <a:pt x="283" y="8"/>
                </a:lnTo>
                <a:lnTo>
                  <a:pt x="285" y="8"/>
                </a:lnTo>
                <a:lnTo>
                  <a:pt x="287" y="8"/>
                </a:lnTo>
                <a:lnTo>
                  <a:pt x="289" y="8"/>
                </a:lnTo>
                <a:lnTo>
                  <a:pt x="292" y="8"/>
                </a:lnTo>
                <a:lnTo>
                  <a:pt x="294" y="8"/>
                </a:lnTo>
                <a:lnTo>
                  <a:pt x="302" y="8"/>
                </a:lnTo>
                <a:lnTo>
                  <a:pt x="304" y="8"/>
                </a:lnTo>
                <a:lnTo>
                  <a:pt x="308" y="10"/>
                </a:lnTo>
                <a:lnTo>
                  <a:pt x="309" y="10"/>
                </a:lnTo>
                <a:lnTo>
                  <a:pt x="311" y="10"/>
                </a:lnTo>
                <a:lnTo>
                  <a:pt x="316" y="10"/>
                </a:lnTo>
                <a:lnTo>
                  <a:pt x="318" y="10"/>
                </a:lnTo>
                <a:lnTo>
                  <a:pt x="321" y="10"/>
                </a:lnTo>
                <a:lnTo>
                  <a:pt x="323" y="10"/>
                </a:lnTo>
                <a:lnTo>
                  <a:pt x="326" y="10"/>
                </a:lnTo>
                <a:lnTo>
                  <a:pt x="328" y="10"/>
                </a:lnTo>
                <a:lnTo>
                  <a:pt x="335" y="10"/>
                </a:lnTo>
                <a:lnTo>
                  <a:pt x="340" y="10"/>
                </a:lnTo>
                <a:lnTo>
                  <a:pt x="342" y="1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0" name="Freeform 208"/>
          <p:cNvSpPr>
            <a:spLocks/>
          </p:cNvSpPr>
          <p:nvPr/>
        </p:nvSpPr>
        <p:spPr bwMode="auto">
          <a:xfrm>
            <a:off x="1225550" y="5018088"/>
            <a:ext cx="546100" cy="522288"/>
          </a:xfrm>
          <a:custGeom>
            <a:avLst/>
            <a:gdLst/>
            <a:ahLst/>
            <a:cxnLst>
              <a:cxn ang="0">
                <a:pos x="32" y="2"/>
              </a:cxn>
              <a:cxn ang="0">
                <a:pos x="61" y="4"/>
              </a:cxn>
              <a:cxn ang="0">
                <a:pos x="86" y="4"/>
              </a:cxn>
              <a:cxn ang="0">
                <a:pos x="130" y="7"/>
              </a:cxn>
              <a:cxn ang="0">
                <a:pos x="165" y="9"/>
              </a:cxn>
              <a:cxn ang="0">
                <a:pos x="221" y="10"/>
              </a:cxn>
              <a:cxn ang="0">
                <a:pos x="235" y="17"/>
              </a:cxn>
              <a:cxn ang="0">
                <a:pos x="239" y="17"/>
              </a:cxn>
              <a:cxn ang="0">
                <a:pos x="237" y="23"/>
              </a:cxn>
              <a:cxn ang="0">
                <a:pos x="232" y="26"/>
              </a:cxn>
              <a:cxn ang="0">
                <a:pos x="240" y="29"/>
              </a:cxn>
              <a:cxn ang="0">
                <a:pos x="242" y="23"/>
              </a:cxn>
              <a:cxn ang="0">
                <a:pos x="251" y="24"/>
              </a:cxn>
              <a:cxn ang="0">
                <a:pos x="252" y="14"/>
              </a:cxn>
              <a:cxn ang="0">
                <a:pos x="259" y="9"/>
              </a:cxn>
              <a:cxn ang="0">
                <a:pos x="258" y="16"/>
              </a:cxn>
              <a:cxn ang="0">
                <a:pos x="261" y="23"/>
              </a:cxn>
              <a:cxn ang="0">
                <a:pos x="264" y="16"/>
              </a:cxn>
              <a:cxn ang="0">
                <a:pos x="276" y="12"/>
              </a:cxn>
              <a:cxn ang="0">
                <a:pos x="287" y="9"/>
              </a:cxn>
              <a:cxn ang="0">
                <a:pos x="297" y="7"/>
              </a:cxn>
              <a:cxn ang="0">
                <a:pos x="306" y="12"/>
              </a:cxn>
              <a:cxn ang="0">
                <a:pos x="307" y="17"/>
              </a:cxn>
              <a:cxn ang="0">
                <a:pos x="313" y="23"/>
              </a:cxn>
              <a:cxn ang="0">
                <a:pos x="318" y="14"/>
              </a:cxn>
              <a:cxn ang="0">
                <a:pos x="325" y="21"/>
              </a:cxn>
              <a:cxn ang="0">
                <a:pos x="328" y="24"/>
              </a:cxn>
              <a:cxn ang="0">
                <a:pos x="337" y="23"/>
              </a:cxn>
              <a:cxn ang="0">
                <a:pos x="344" y="26"/>
              </a:cxn>
              <a:cxn ang="0">
                <a:pos x="344" y="43"/>
              </a:cxn>
              <a:cxn ang="0">
                <a:pos x="342" y="81"/>
              </a:cxn>
              <a:cxn ang="0">
                <a:pos x="342" y="103"/>
              </a:cxn>
              <a:cxn ang="0">
                <a:pos x="338" y="138"/>
              </a:cxn>
              <a:cxn ang="0">
                <a:pos x="337" y="155"/>
              </a:cxn>
              <a:cxn ang="0">
                <a:pos x="337" y="181"/>
              </a:cxn>
              <a:cxn ang="0">
                <a:pos x="335" y="198"/>
              </a:cxn>
              <a:cxn ang="0">
                <a:pos x="333" y="229"/>
              </a:cxn>
              <a:cxn ang="0">
                <a:pos x="335" y="250"/>
              </a:cxn>
              <a:cxn ang="0">
                <a:pos x="333" y="281"/>
              </a:cxn>
              <a:cxn ang="0">
                <a:pos x="333" y="303"/>
              </a:cxn>
              <a:cxn ang="0">
                <a:pos x="326" y="327"/>
              </a:cxn>
              <a:cxn ang="0">
                <a:pos x="309" y="327"/>
              </a:cxn>
              <a:cxn ang="0">
                <a:pos x="275" y="325"/>
              </a:cxn>
              <a:cxn ang="0">
                <a:pos x="235" y="324"/>
              </a:cxn>
              <a:cxn ang="0">
                <a:pos x="201" y="322"/>
              </a:cxn>
              <a:cxn ang="0">
                <a:pos x="184" y="320"/>
              </a:cxn>
              <a:cxn ang="0">
                <a:pos x="154" y="320"/>
              </a:cxn>
              <a:cxn ang="0">
                <a:pos x="132" y="318"/>
              </a:cxn>
              <a:cxn ang="0">
                <a:pos x="84" y="317"/>
              </a:cxn>
              <a:cxn ang="0">
                <a:pos x="44" y="315"/>
              </a:cxn>
              <a:cxn ang="0">
                <a:pos x="8" y="313"/>
              </a:cxn>
              <a:cxn ang="0">
                <a:pos x="0" y="284"/>
              </a:cxn>
              <a:cxn ang="0">
                <a:pos x="0" y="255"/>
              </a:cxn>
              <a:cxn ang="0">
                <a:pos x="1" y="222"/>
              </a:cxn>
              <a:cxn ang="0">
                <a:pos x="1" y="196"/>
              </a:cxn>
              <a:cxn ang="0">
                <a:pos x="3" y="165"/>
              </a:cxn>
              <a:cxn ang="0">
                <a:pos x="5" y="134"/>
              </a:cxn>
              <a:cxn ang="0">
                <a:pos x="5" y="95"/>
              </a:cxn>
              <a:cxn ang="0">
                <a:pos x="6" y="69"/>
              </a:cxn>
              <a:cxn ang="0">
                <a:pos x="6" y="54"/>
              </a:cxn>
              <a:cxn ang="0">
                <a:pos x="6" y="29"/>
              </a:cxn>
              <a:cxn ang="0">
                <a:pos x="8" y="4"/>
              </a:cxn>
            </a:cxnLst>
            <a:rect l="0" t="0" r="r" b="b"/>
            <a:pathLst>
              <a:path w="344" h="329">
                <a:moveTo>
                  <a:pt x="8" y="0"/>
                </a:moveTo>
                <a:lnTo>
                  <a:pt x="12" y="0"/>
                </a:lnTo>
                <a:lnTo>
                  <a:pt x="15" y="2"/>
                </a:lnTo>
                <a:lnTo>
                  <a:pt x="20" y="2"/>
                </a:lnTo>
                <a:lnTo>
                  <a:pt x="22" y="2"/>
                </a:lnTo>
                <a:lnTo>
                  <a:pt x="25" y="2"/>
                </a:lnTo>
                <a:lnTo>
                  <a:pt x="27" y="2"/>
                </a:lnTo>
                <a:lnTo>
                  <a:pt x="32" y="2"/>
                </a:lnTo>
                <a:lnTo>
                  <a:pt x="37" y="2"/>
                </a:lnTo>
                <a:lnTo>
                  <a:pt x="43" y="2"/>
                </a:lnTo>
                <a:lnTo>
                  <a:pt x="49" y="2"/>
                </a:lnTo>
                <a:lnTo>
                  <a:pt x="55" y="4"/>
                </a:lnTo>
                <a:lnTo>
                  <a:pt x="56" y="4"/>
                </a:lnTo>
                <a:lnTo>
                  <a:pt x="58" y="4"/>
                </a:lnTo>
                <a:lnTo>
                  <a:pt x="60" y="4"/>
                </a:lnTo>
                <a:lnTo>
                  <a:pt x="61" y="4"/>
                </a:lnTo>
                <a:lnTo>
                  <a:pt x="67" y="4"/>
                </a:lnTo>
                <a:lnTo>
                  <a:pt x="72" y="4"/>
                </a:lnTo>
                <a:lnTo>
                  <a:pt x="73" y="4"/>
                </a:lnTo>
                <a:lnTo>
                  <a:pt x="75" y="4"/>
                </a:lnTo>
                <a:lnTo>
                  <a:pt x="77" y="4"/>
                </a:lnTo>
                <a:lnTo>
                  <a:pt x="79" y="4"/>
                </a:lnTo>
                <a:lnTo>
                  <a:pt x="82" y="4"/>
                </a:lnTo>
                <a:lnTo>
                  <a:pt x="86" y="4"/>
                </a:lnTo>
                <a:lnTo>
                  <a:pt x="87" y="5"/>
                </a:lnTo>
                <a:lnTo>
                  <a:pt x="99" y="5"/>
                </a:lnTo>
                <a:lnTo>
                  <a:pt x="108" y="5"/>
                </a:lnTo>
                <a:lnTo>
                  <a:pt x="110" y="5"/>
                </a:lnTo>
                <a:lnTo>
                  <a:pt x="116" y="5"/>
                </a:lnTo>
                <a:lnTo>
                  <a:pt x="116" y="7"/>
                </a:lnTo>
                <a:lnTo>
                  <a:pt x="122" y="7"/>
                </a:lnTo>
                <a:lnTo>
                  <a:pt x="130" y="7"/>
                </a:lnTo>
                <a:lnTo>
                  <a:pt x="132" y="7"/>
                </a:lnTo>
                <a:lnTo>
                  <a:pt x="135" y="7"/>
                </a:lnTo>
                <a:lnTo>
                  <a:pt x="144" y="7"/>
                </a:lnTo>
                <a:lnTo>
                  <a:pt x="153" y="7"/>
                </a:lnTo>
                <a:lnTo>
                  <a:pt x="153" y="9"/>
                </a:lnTo>
                <a:lnTo>
                  <a:pt x="156" y="9"/>
                </a:lnTo>
                <a:lnTo>
                  <a:pt x="158" y="9"/>
                </a:lnTo>
                <a:lnTo>
                  <a:pt x="165" y="9"/>
                </a:lnTo>
                <a:lnTo>
                  <a:pt x="177" y="9"/>
                </a:lnTo>
                <a:lnTo>
                  <a:pt x="189" y="9"/>
                </a:lnTo>
                <a:lnTo>
                  <a:pt x="204" y="9"/>
                </a:lnTo>
                <a:lnTo>
                  <a:pt x="206" y="9"/>
                </a:lnTo>
                <a:lnTo>
                  <a:pt x="208" y="9"/>
                </a:lnTo>
                <a:lnTo>
                  <a:pt x="209" y="9"/>
                </a:lnTo>
                <a:lnTo>
                  <a:pt x="218" y="10"/>
                </a:lnTo>
                <a:lnTo>
                  <a:pt x="221" y="10"/>
                </a:lnTo>
                <a:lnTo>
                  <a:pt x="227" y="10"/>
                </a:lnTo>
                <a:lnTo>
                  <a:pt x="228" y="10"/>
                </a:lnTo>
                <a:lnTo>
                  <a:pt x="232" y="10"/>
                </a:lnTo>
                <a:lnTo>
                  <a:pt x="235" y="10"/>
                </a:lnTo>
                <a:lnTo>
                  <a:pt x="235" y="12"/>
                </a:lnTo>
                <a:lnTo>
                  <a:pt x="235" y="14"/>
                </a:lnTo>
                <a:lnTo>
                  <a:pt x="235" y="16"/>
                </a:lnTo>
                <a:lnTo>
                  <a:pt x="235" y="17"/>
                </a:lnTo>
                <a:lnTo>
                  <a:pt x="237" y="17"/>
                </a:lnTo>
                <a:lnTo>
                  <a:pt x="237" y="16"/>
                </a:lnTo>
                <a:lnTo>
                  <a:pt x="237" y="14"/>
                </a:lnTo>
                <a:lnTo>
                  <a:pt x="239" y="14"/>
                </a:lnTo>
                <a:lnTo>
                  <a:pt x="240" y="14"/>
                </a:lnTo>
                <a:lnTo>
                  <a:pt x="240" y="16"/>
                </a:lnTo>
                <a:lnTo>
                  <a:pt x="240" y="17"/>
                </a:lnTo>
                <a:lnTo>
                  <a:pt x="239" y="17"/>
                </a:lnTo>
                <a:lnTo>
                  <a:pt x="239" y="19"/>
                </a:lnTo>
                <a:lnTo>
                  <a:pt x="237" y="19"/>
                </a:lnTo>
                <a:lnTo>
                  <a:pt x="237" y="19"/>
                </a:lnTo>
                <a:lnTo>
                  <a:pt x="235" y="19"/>
                </a:lnTo>
                <a:lnTo>
                  <a:pt x="235" y="21"/>
                </a:lnTo>
                <a:lnTo>
                  <a:pt x="235" y="23"/>
                </a:lnTo>
                <a:lnTo>
                  <a:pt x="235" y="23"/>
                </a:lnTo>
                <a:lnTo>
                  <a:pt x="237" y="23"/>
                </a:lnTo>
                <a:lnTo>
                  <a:pt x="237" y="23"/>
                </a:lnTo>
                <a:lnTo>
                  <a:pt x="237" y="24"/>
                </a:lnTo>
                <a:lnTo>
                  <a:pt x="237" y="26"/>
                </a:lnTo>
                <a:lnTo>
                  <a:pt x="237" y="26"/>
                </a:lnTo>
                <a:lnTo>
                  <a:pt x="235" y="24"/>
                </a:lnTo>
                <a:lnTo>
                  <a:pt x="233" y="24"/>
                </a:lnTo>
                <a:lnTo>
                  <a:pt x="232" y="24"/>
                </a:lnTo>
                <a:lnTo>
                  <a:pt x="232" y="26"/>
                </a:lnTo>
                <a:lnTo>
                  <a:pt x="232" y="28"/>
                </a:lnTo>
                <a:lnTo>
                  <a:pt x="232" y="29"/>
                </a:lnTo>
                <a:lnTo>
                  <a:pt x="233" y="29"/>
                </a:lnTo>
                <a:lnTo>
                  <a:pt x="235" y="29"/>
                </a:lnTo>
                <a:lnTo>
                  <a:pt x="237" y="29"/>
                </a:lnTo>
                <a:lnTo>
                  <a:pt x="237" y="29"/>
                </a:lnTo>
                <a:lnTo>
                  <a:pt x="239" y="29"/>
                </a:lnTo>
                <a:lnTo>
                  <a:pt x="240" y="29"/>
                </a:lnTo>
                <a:lnTo>
                  <a:pt x="242" y="29"/>
                </a:lnTo>
                <a:lnTo>
                  <a:pt x="244" y="29"/>
                </a:lnTo>
                <a:lnTo>
                  <a:pt x="244" y="28"/>
                </a:lnTo>
                <a:lnTo>
                  <a:pt x="242" y="28"/>
                </a:lnTo>
                <a:lnTo>
                  <a:pt x="242" y="26"/>
                </a:lnTo>
                <a:lnTo>
                  <a:pt x="242" y="24"/>
                </a:lnTo>
                <a:lnTo>
                  <a:pt x="242" y="23"/>
                </a:lnTo>
                <a:lnTo>
                  <a:pt x="242" y="23"/>
                </a:lnTo>
                <a:lnTo>
                  <a:pt x="242" y="21"/>
                </a:lnTo>
                <a:lnTo>
                  <a:pt x="244" y="21"/>
                </a:lnTo>
                <a:lnTo>
                  <a:pt x="245" y="21"/>
                </a:lnTo>
                <a:lnTo>
                  <a:pt x="247" y="21"/>
                </a:lnTo>
                <a:lnTo>
                  <a:pt x="247" y="23"/>
                </a:lnTo>
                <a:lnTo>
                  <a:pt x="247" y="23"/>
                </a:lnTo>
                <a:lnTo>
                  <a:pt x="249" y="24"/>
                </a:lnTo>
                <a:lnTo>
                  <a:pt x="251" y="24"/>
                </a:lnTo>
                <a:lnTo>
                  <a:pt x="251" y="23"/>
                </a:lnTo>
                <a:lnTo>
                  <a:pt x="251" y="23"/>
                </a:lnTo>
                <a:lnTo>
                  <a:pt x="251" y="21"/>
                </a:lnTo>
                <a:lnTo>
                  <a:pt x="252" y="19"/>
                </a:lnTo>
                <a:lnTo>
                  <a:pt x="252" y="17"/>
                </a:lnTo>
                <a:lnTo>
                  <a:pt x="252" y="16"/>
                </a:lnTo>
                <a:lnTo>
                  <a:pt x="252" y="14"/>
                </a:lnTo>
                <a:lnTo>
                  <a:pt x="252" y="14"/>
                </a:lnTo>
                <a:lnTo>
                  <a:pt x="252" y="12"/>
                </a:lnTo>
                <a:lnTo>
                  <a:pt x="252" y="10"/>
                </a:lnTo>
                <a:lnTo>
                  <a:pt x="252" y="10"/>
                </a:lnTo>
                <a:lnTo>
                  <a:pt x="254" y="9"/>
                </a:lnTo>
                <a:lnTo>
                  <a:pt x="256" y="9"/>
                </a:lnTo>
                <a:lnTo>
                  <a:pt x="258" y="9"/>
                </a:lnTo>
                <a:lnTo>
                  <a:pt x="258" y="9"/>
                </a:lnTo>
                <a:lnTo>
                  <a:pt x="259" y="9"/>
                </a:lnTo>
                <a:lnTo>
                  <a:pt x="261" y="9"/>
                </a:lnTo>
                <a:lnTo>
                  <a:pt x="263" y="9"/>
                </a:lnTo>
                <a:lnTo>
                  <a:pt x="263" y="10"/>
                </a:lnTo>
                <a:lnTo>
                  <a:pt x="261" y="10"/>
                </a:lnTo>
                <a:lnTo>
                  <a:pt x="261" y="12"/>
                </a:lnTo>
                <a:lnTo>
                  <a:pt x="259" y="12"/>
                </a:lnTo>
                <a:lnTo>
                  <a:pt x="258" y="14"/>
                </a:lnTo>
                <a:lnTo>
                  <a:pt x="258" y="16"/>
                </a:lnTo>
                <a:lnTo>
                  <a:pt x="258" y="17"/>
                </a:lnTo>
                <a:lnTo>
                  <a:pt x="259" y="17"/>
                </a:lnTo>
                <a:lnTo>
                  <a:pt x="259" y="19"/>
                </a:lnTo>
                <a:lnTo>
                  <a:pt x="259" y="21"/>
                </a:lnTo>
                <a:lnTo>
                  <a:pt x="259" y="23"/>
                </a:lnTo>
                <a:lnTo>
                  <a:pt x="259" y="23"/>
                </a:lnTo>
                <a:lnTo>
                  <a:pt x="261" y="24"/>
                </a:lnTo>
                <a:lnTo>
                  <a:pt x="261" y="23"/>
                </a:lnTo>
                <a:lnTo>
                  <a:pt x="263" y="23"/>
                </a:lnTo>
                <a:lnTo>
                  <a:pt x="261" y="23"/>
                </a:lnTo>
                <a:lnTo>
                  <a:pt x="261" y="23"/>
                </a:lnTo>
                <a:lnTo>
                  <a:pt x="261" y="21"/>
                </a:lnTo>
                <a:lnTo>
                  <a:pt x="261" y="19"/>
                </a:lnTo>
                <a:lnTo>
                  <a:pt x="263" y="19"/>
                </a:lnTo>
                <a:lnTo>
                  <a:pt x="263" y="17"/>
                </a:lnTo>
                <a:lnTo>
                  <a:pt x="264" y="16"/>
                </a:lnTo>
                <a:lnTo>
                  <a:pt x="266" y="16"/>
                </a:lnTo>
                <a:lnTo>
                  <a:pt x="268" y="16"/>
                </a:lnTo>
                <a:lnTo>
                  <a:pt x="268" y="16"/>
                </a:lnTo>
                <a:lnTo>
                  <a:pt x="270" y="16"/>
                </a:lnTo>
                <a:lnTo>
                  <a:pt x="271" y="14"/>
                </a:lnTo>
                <a:lnTo>
                  <a:pt x="273" y="14"/>
                </a:lnTo>
                <a:lnTo>
                  <a:pt x="275" y="14"/>
                </a:lnTo>
                <a:lnTo>
                  <a:pt x="276" y="12"/>
                </a:lnTo>
                <a:lnTo>
                  <a:pt x="278" y="12"/>
                </a:lnTo>
                <a:lnTo>
                  <a:pt x="280" y="10"/>
                </a:lnTo>
                <a:lnTo>
                  <a:pt x="282" y="10"/>
                </a:lnTo>
                <a:lnTo>
                  <a:pt x="283" y="9"/>
                </a:lnTo>
                <a:lnTo>
                  <a:pt x="283" y="9"/>
                </a:lnTo>
                <a:lnTo>
                  <a:pt x="283" y="9"/>
                </a:lnTo>
                <a:lnTo>
                  <a:pt x="285" y="9"/>
                </a:lnTo>
                <a:lnTo>
                  <a:pt x="287" y="9"/>
                </a:lnTo>
                <a:lnTo>
                  <a:pt x="287" y="9"/>
                </a:lnTo>
                <a:lnTo>
                  <a:pt x="288" y="9"/>
                </a:lnTo>
                <a:lnTo>
                  <a:pt x="290" y="9"/>
                </a:lnTo>
                <a:lnTo>
                  <a:pt x="292" y="9"/>
                </a:lnTo>
                <a:lnTo>
                  <a:pt x="294" y="9"/>
                </a:lnTo>
                <a:lnTo>
                  <a:pt x="295" y="9"/>
                </a:lnTo>
                <a:lnTo>
                  <a:pt x="297" y="9"/>
                </a:lnTo>
                <a:lnTo>
                  <a:pt x="297" y="7"/>
                </a:lnTo>
                <a:lnTo>
                  <a:pt x="297" y="7"/>
                </a:lnTo>
                <a:lnTo>
                  <a:pt x="299" y="7"/>
                </a:lnTo>
                <a:lnTo>
                  <a:pt x="301" y="9"/>
                </a:lnTo>
                <a:lnTo>
                  <a:pt x="302" y="9"/>
                </a:lnTo>
                <a:lnTo>
                  <a:pt x="302" y="9"/>
                </a:lnTo>
                <a:lnTo>
                  <a:pt x="302" y="10"/>
                </a:lnTo>
                <a:lnTo>
                  <a:pt x="304" y="12"/>
                </a:lnTo>
                <a:lnTo>
                  <a:pt x="306" y="12"/>
                </a:lnTo>
                <a:lnTo>
                  <a:pt x="306" y="14"/>
                </a:lnTo>
                <a:lnTo>
                  <a:pt x="307" y="14"/>
                </a:lnTo>
                <a:lnTo>
                  <a:pt x="309" y="14"/>
                </a:lnTo>
                <a:lnTo>
                  <a:pt x="311" y="14"/>
                </a:lnTo>
                <a:lnTo>
                  <a:pt x="311" y="16"/>
                </a:lnTo>
                <a:lnTo>
                  <a:pt x="309" y="16"/>
                </a:lnTo>
                <a:lnTo>
                  <a:pt x="309" y="17"/>
                </a:lnTo>
                <a:lnTo>
                  <a:pt x="307" y="17"/>
                </a:lnTo>
                <a:lnTo>
                  <a:pt x="307" y="19"/>
                </a:lnTo>
                <a:lnTo>
                  <a:pt x="309" y="19"/>
                </a:lnTo>
                <a:lnTo>
                  <a:pt x="309" y="21"/>
                </a:lnTo>
                <a:lnTo>
                  <a:pt x="311" y="21"/>
                </a:lnTo>
                <a:lnTo>
                  <a:pt x="313" y="21"/>
                </a:lnTo>
                <a:lnTo>
                  <a:pt x="313" y="23"/>
                </a:lnTo>
                <a:lnTo>
                  <a:pt x="313" y="23"/>
                </a:lnTo>
                <a:lnTo>
                  <a:pt x="313" y="23"/>
                </a:lnTo>
                <a:lnTo>
                  <a:pt x="314" y="23"/>
                </a:lnTo>
                <a:lnTo>
                  <a:pt x="316" y="23"/>
                </a:lnTo>
                <a:lnTo>
                  <a:pt x="316" y="21"/>
                </a:lnTo>
                <a:lnTo>
                  <a:pt x="316" y="19"/>
                </a:lnTo>
                <a:lnTo>
                  <a:pt x="316" y="17"/>
                </a:lnTo>
                <a:lnTo>
                  <a:pt x="316" y="16"/>
                </a:lnTo>
                <a:lnTo>
                  <a:pt x="316" y="14"/>
                </a:lnTo>
                <a:lnTo>
                  <a:pt x="318" y="14"/>
                </a:lnTo>
                <a:lnTo>
                  <a:pt x="319" y="14"/>
                </a:lnTo>
                <a:lnTo>
                  <a:pt x="319" y="16"/>
                </a:lnTo>
                <a:lnTo>
                  <a:pt x="321" y="16"/>
                </a:lnTo>
                <a:lnTo>
                  <a:pt x="321" y="17"/>
                </a:lnTo>
                <a:lnTo>
                  <a:pt x="321" y="19"/>
                </a:lnTo>
                <a:lnTo>
                  <a:pt x="323" y="19"/>
                </a:lnTo>
                <a:lnTo>
                  <a:pt x="323" y="21"/>
                </a:lnTo>
                <a:lnTo>
                  <a:pt x="325" y="21"/>
                </a:lnTo>
                <a:lnTo>
                  <a:pt x="326" y="21"/>
                </a:lnTo>
                <a:lnTo>
                  <a:pt x="326" y="19"/>
                </a:lnTo>
                <a:lnTo>
                  <a:pt x="328" y="19"/>
                </a:lnTo>
                <a:lnTo>
                  <a:pt x="328" y="21"/>
                </a:lnTo>
                <a:lnTo>
                  <a:pt x="328" y="23"/>
                </a:lnTo>
                <a:lnTo>
                  <a:pt x="326" y="23"/>
                </a:lnTo>
                <a:lnTo>
                  <a:pt x="326" y="24"/>
                </a:lnTo>
                <a:lnTo>
                  <a:pt x="328" y="24"/>
                </a:lnTo>
                <a:lnTo>
                  <a:pt x="328" y="26"/>
                </a:lnTo>
                <a:lnTo>
                  <a:pt x="328" y="26"/>
                </a:lnTo>
                <a:lnTo>
                  <a:pt x="330" y="26"/>
                </a:lnTo>
                <a:lnTo>
                  <a:pt x="331" y="26"/>
                </a:lnTo>
                <a:lnTo>
                  <a:pt x="333" y="26"/>
                </a:lnTo>
                <a:lnTo>
                  <a:pt x="335" y="24"/>
                </a:lnTo>
                <a:lnTo>
                  <a:pt x="337" y="24"/>
                </a:lnTo>
                <a:lnTo>
                  <a:pt x="337" y="23"/>
                </a:lnTo>
                <a:lnTo>
                  <a:pt x="338" y="23"/>
                </a:lnTo>
                <a:lnTo>
                  <a:pt x="340" y="23"/>
                </a:lnTo>
                <a:lnTo>
                  <a:pt x="340" y="24"/>
                </a:lnTo>
                <a:lnTo>
                  <a:pt x="340" y="26"/>
                </a:lnTo>
                <a:lnTo>
                  <a:pt x="342" y="26"/>
                </a:lnTo>
                <a:lnTo>
                  <a:pt x="342" y="28"/>
                </a:lnTo>
                <a:lnTo>
                  <a:pt x="344" y="28"/>
                </a:lnTo>
                <a:lnTo>
                  <a:pt x="344" y="26"/>
                </a:lnTo>
                <a:lnTo>
                  <a:pt x="344" y="24"/>
                </a:lnTo>
                <a:lnTo>
                  <a:pt x="344" y="23"/>
                </a:lnTo>
                <a:lnTo>
                  <a:pt x="344" y="31"/>
                </a:lnTo>
                <a:lnTo>
                  <a:pt x="344" y="36"/>
                </a:lnTo>
                <a:lnTo>
                  <a:pt x="344" y="38"/>
                </a:lnTo>
                <a:lnTo>
                  <a:pt x="344" y="38"/>
                </a:lnTo>
                <a:lnTo>
                  <a:pt x="344" y="41"/>
                </a:lnTo>
                <a:lnTo>
                  <a:pt x="344" y="43"/>
                </a:lnTo>
                <a:lnTo>
                  <a:pt x="344" y="45"/>
                </a:lnTo>
                <a:lnTo>
                  <a:pt x="344" y="50"/>
                </a:lnTo>
                <a:lnTo>
                  <a:pt x="344" y="52"/>
                </a:lnTo>
                <a:lnTo>
                  <a:pt x="344" y="55"/>
                </a:lnTo>
                <a:lnTo>
                  <a:pt x="344" y="60"/>
                </a:lnTo>
                <a:lnTo>
                  <a:pt x="344" y="72"/>
                </a:lnTo>
                <a:lnTo>
                  <a:pt x="342" y="78"/>
                </a:lnTo>
                <a:lnTo>
                  <a:pt x="342" y="81"/>
                </a:lnTo>
                <a:lnTo>
                  <a:pt x="342" y="83"/>
                </a:lnTo>
                <a:lnTo>
                  <a:pt x="342" y="83"/>
                </a:lnTo>
                <a:lnTo>
                  <a:pt x="342" y="86"/>
                </a:lnTo>
                <a:lnTo>
                  <a:pt x="342" y="90"/>
                </a:lnTo>
                <a:lnTo>
                  <a:pt x="342" y="97"/>
                </a:lnTo>
                <a:lnTo>
                  <a:pt x="342" y="98"/>
                </a:lnTo>
                <a:lnTo>
                  <a:pt x="342" y="102"/>
                </a:lnTo>
                <a:lnTo>
                  <a:pt x="342" y="103"/>
                </a:lnTo>
                <a:lnTo>
                  <a:pt x="340" y="105"/>
                </a:lnTo>
                <a:lnTo>
                  <a:pt x="340" y="107"/>
                </a:lnTo>
                <a:lnTo>
                  <a:pt x="340" y="109"/>
                </a:lnTo>
                <a:lnTo>
                  <a:pt x="340" y="114"/>
                </a:lnTo>
                <a:lnTo>
                  <a:pt x="340" y="115"/>
                </a:lnTo>
                <a:lnTo>
                  <a:pt x="340" y="126"/>
                </a:lnTo>
                <a:lnTo>
                  <a:pt x="340" y="129"/>
                </a:lnTo>
                <a:lnTo>
                  <a:pt x="338" y="138"/>
                </a:lnTo>
                <a:lnTo>
                  <a:pt x="338" y="140"/>
                </a:lnTo>
                <a:lnTo>
                  <a:pt x="338" y="143"/>
                </a:lnTo>
                <a:lnTo>
                  <a:pt x="338" y="146"/>
                </a:lnTo>
                <a:lnTo>
                  <a:pt x="338" y="148"/>
                </a:lnTo>
                <a:lnTo>
                  <a:pt x="338" y="150"/>
                </a:lnTo>
                <a:lnTo>
                  <a:pt x="338" y="152"/>
                </a:lnTo>
                <a:lnTo>
                  <a:pt x="338" y="153"/>
                </a:lnTo>
                <a:lnTo>
                  <a:pt x="337" y="155"/>
                </a:lnTo>
                <a:lnTo>
                  <a:pt x="337" y="157"/>
                </a:lnTo>
                <a:lnTo>
                  <a:pt x="337" y="158"/>
                </a:lnTo>
                <a:lnTo>
                  <a:pt x="337" y="160"/>
                </a:lnTo>
                <a:lnTo>
                  <a:pt x="337" y="164"/>
                </a:lnTo>
                <a:lnTo>
                  <a:pt x="337" y="167"/>
                </a:lnTo>
                <a:lnTo>
                  <a:pt x="337" y="174"/>
                </a:lnTo>
                <a:lnTo>
                  <a:pt x="337" y="177"/>
                </a:lnTo>
                <a:lnTo>
                  <a:pt x="337" y="181"/>
                </a:lnTo>
                <a:lnTo>
                  <a:pt x="337" y="183"/>
                </a:lnTo>
                <a:lnTo>
                  <a:pt x="337" y="184"/>
                </a:lnTo>
                <a:lnTo>
                  <a:pt x="335" y="189"/>
                </a:lnTo>
                <a:lnTo>
                  <a:pt x="335" y="189"/>
                </a:lnTo>
                <a:lnTo>
                  <a:pt x="335" y="191"/>
                </a:lnTo>
                <a:lnTo>
                  <a:pt x="335" y="193"/>
                </a:lnTo>
                <a:lnTo>
                  <a:pt x="335" y="196"/>
                </a:lnTo>
                <a:lnTo>
                  <a:pt x="335" y="198"/>
                </a:lnTo>
                <a:lnTo>
                  <a:pt x="335" y="200"/>
                </a:lnTo>
                <a:lnTo>
                  <a:pt x="335" y="201"/>
                </a:lnTo>
                <a:lnTo>
                  <a:pt x="335" y="203"/>
                </a:lnTo>
                <a:lnTo>
                  <a:pt x="335" y="205"/>
                </a:lnTo>
                <a:lnTo>
                  <a:pt x="335" y="212"/>
                </a:lnTo>
                <a:lnTo>
                  <a:pt x="333" y="217"/>
                </a:lnTo>
                <a:lnTo>
                  <a:pt x="333" y="222"/>
                </a:lnTo>
                <a:lnTo>
                  <a:pt x="333" y="229"/>
                </a:lnTo>
                <a:lnTo>
                  <a:pt x="333" y="231"/>
                </a:lnTo>
                <a:lnTo>
                  <a:pt x="333" y="234"/>
                </a:lnTo>
                <a:lnTo>
                  <a:pt x="333" y="234"/>
                </a:lnTo>
                <a:lnTo>
                  <a:pt x="333" y="239"/>
                </a:lnTo>
                <a:lnTo>
                  <a:pt x="337" y="239"/>
                </a:lnTo>
                <a:lnTo>
                  <a:pt x="335" y="243"/>
                </a:lnTo>
                <a:lnTo>
                  <a:pt x="335" y="244"/>
                </a:lnTo>
                <a:lnTo>
                  <a:pt x="335" y="250"/>
                </a:lnTo>
                <a:lnTo>
                  <a:pt x="335" y="257"/>
                </a:lnTo>
                <a:lnTo>
                  <a:pt x="335" y="258"/>
                </a:lnTo>
                <a:lnTo>
                  <a:pt x="335" y="260"/>
                </a:lnTo>
                <a:lnTo>
                  <a:pt x="335" y="262"/>
                </a:lnTo>
                <a:lnTo>
                  <a:pt x="335" y="272"/>
                </a:lnTo>
                <a:lnTo>
                  <a:pt x="333" y="279"/>
                </a:lnTo>
                <a:lnTo>
                  <a:pt x="333" y="279"/>
                </a:lnTo>
                <a:lnTo>
                  <a:pt x="333" y="281"/>
                </a:lnTo>
                <a:lnTo>
                  <a:pt x="333" y="286"/>
                </a:lnTo>
                <a:lnTo>
                  <a:pt x="333" y="287"/>
                </a:lnTo>
                <a:lnTo>
                  <a:pt x="333" y="289"/>
                </a:lnTo>
                <a:lnTo>
                  <a:pt x="333" y="293"/>
                </a:lnTo>
                <a:lnTo>
                  <a:pt x="333" y="294"/>
                </a:lnTo>
                <a:lnTo>
                  <a:pt x="333" y="298"/>
                </a:lnTo>
                <a:lnTo>
                  <a:pt x="333" y="300"/>
                </a:lnTo>
                <a:lnTo>
                  <a:pt x="333" y="303"/>
                </a:lnTo>
                <a:lnTo>
                  <a:pt x="333" y="306"/>
                </a:lnTo>
                <a:lnTo>
                  <a:pt x="331" y="315"/>
                </a:lnTo>
                <a:lnTo>
                  <a:pt x="331" y="317"/>
                </a:lnTo>
                <a:lnTo>
                  <a:pt x="331" y="322"/>
                </a:lnTo>
                <a:lnTo>
                  <a:pt x="331" y="325"/>
                </a:lnTo>
                <a:lnTo>
                  <a:pt x="331" y="329"/>
                </a:lnTo>
                <a:lnTo>
                  <a:pt x="328" y="327"/>
                </a:lnTo>
                <a:lnTo>
                  <a:pt x="326" y="327"/>
                </a:lnTo>
                <a:lnTo>
                  <a:pt x="325" y="327"/>
                </a:lnTo>
                <a:lnTo>
                  <a:pt x="321" y="327"/>
                </a:lnTo>
                <a:lnTo>
                  <a:pt x="319" y="327"/>
                </a:lnTo>
                <a:lnTo>
                  <a:pt x="318" y="327"/>
                </a:lnTo>
                <a:lnTo>
                  <a:pt x="316" y="327"/>
                </a:lnTo>
                <a:lnTo>
                  <a:pt x="314" y="327"/>
                </a:lnTo>
                <a:lnTo>
                  <a:pt x="313" y="327"/>
                </a:lnTo>
                <a:lnTo>
                  <a:pt x="309" y="327"/>
                </a:lnTo>
                <a:lnTo>
                  <a:pt x="307" y="327"/>
                </a:lnTo>
                <a:lnTo>
                  <a:pt x="307" y="325"/>
                </a:lnTo>
                <a:lnTo>
                  <a:pt x="306" y="325"/>
                </a:lnTo>
                <a:lnTo>
                  <a:pt x="301" y="325"/>
                </a:lnTo>
                <a:lnTo>
                  <a:pt x="290" y="325"/>
                </a:lnTo>
                <a:lnTo>
                  <a:pt x="287" y="325"/>
                </a:lnTo>
                <a:lnTo>
                  <a:pt x="276" y="325"/>
                </a:lnTo>
                <a:lnTo>
                  <a:pt x="275" y="325"/>
                </a:lnTo>
                <a:lnTo>
                  <a:pt x="273" y="325"/>
                </a:lnTo>
                <a:lnTo>
                  <a:pt x="266" y="325"/>
                </a:lnTo>
                <a:lnTo>
                  <a:pt x="256" y="325"/>
                </a:lnTo>
                <a:lnTo>
                  <a:pt x="244" y="324"/>
                </a:lnTo>
                <a:lnTo>
                  <a:pt x="239" y="324"/>
                </a:lnTo>
                <a:lnTo>
                  <a:pt x="237" y="324"/>
                </a:lnTo>
                <a:lnTo>
                  <a:pt x="237" y="324"/>
                </a:lnTo>
                <a:lnTo>
                  <a:pt x="235" y="324"/>
                </a:lnTo>
                <a:lnTo>
                  <a:pt x="232" y="324"/>
                </a:lnTo>
                <a:lnTo>
                  <a:pt x="223" y="322"/>
                </a:lnTo>
                <a:lnTo>
                  <a:pt x="223" y="322"/>
                </a:lnTo>
                <a:lnTo>
                  <a:pt x="221" y="322"/>
                </a:lnTo>
                <a:lnTo>
                  <a:pt x="209" y="322"/>
                </a:lnTo>
                <a:lnTo>
                  <a:pt x="206" y="322"/>
                </a:lnTo>
                <a:lnTo>
                  <a:pt x="204" y="322"/>
                </a:lnTo>
                <a:lnTo>
                  <a:pt x="201" y="322"/>
                </a:lnTo>
                <a:lnTo>
                  <a:pt x="199" y="322"/>
                </a:lnTo>
                <a:lnTo>
                  <a:pt x="196" y="322"/>
                </a:lnTo>
                <a:lnTo>
                  <a:pt x="192" y="322"/>
                </a:lnTo>
                <a:lnTo>
                  <a:pt x="192" y="322"/>
                </a:lnTo>
                <a:lnTo>
                  <a:pt x="190" y="320"/>
                </a:lnTo>
                <a:lnTo>
                  <a:pt x="189" y="320"/>
                </a:lnTo>
                <a:lnTo>
                  <a:pt x="187" y="320"/>
                </a:lnTo>
                <a:lnTo>
                  <a:pt x="184" y="320"/>
                </a:lnTo>
                <a:lnTo>
                  <a:pt x="182" y="320"/>
                </a:lnTo>
                <a:lnTo>
                  <a:pt x="177" y="320"/>
                </a:lnTo>
                <a:lnTo>
                  <a:pt x="177" y="320"/>
                </a:lnTo>
                <a:lnTo>
                  <a:pt x="168" y="320"/>
                </a:lnTo>
                <a:lnTo>
                  <a:pt x="165" y="320"/>
                </a:lnTo>
                <a:lnTo>
                  <a:pt x="158" y="320"/>
                </a:lnTo>
                <a:lnTo>
                  <a:pt x="156" y="320"/>
                </a:lnTo>
                <a:lnTo>
                  <a:pt x="154" y="320"/>
                </a:lnTo>
                <a:lnTo>
                  <a:pt x="151" y="318"/>
                </a:lnTo>
                <a:lnTo>
                  <a:pt x="147" y="318"/>
                </a:lnTo>
                <a:lnTo>
                  <a:pt x="146" y="318"/>
                </a:lnTo>
                <a:lnTo>
                  <a:pt x="144" y="318"/>
                </a:lnTo>
                <a:lnTo>
                  <a:pt x="139" y="318"/>
                </a:lnTo>
                <a:lnTo>
                  <a:pt x="137" y="318"/>
                </a:lnTo>
                <a:lnTo>
                  <a:pt x="134" y="318"/>
                </a:lnTo>
                <a:lnTo>
                  <a:pt x="132" y="318"/>
                </a:lnTo>
                <a:lnTo>
                  <a:pt x="123" y="318"/>
                </a:lnTo>
                <a:lnTo>
                  <a:pt x="116" y="318"/>
                </a:lnTo>
                <a:lnTo>
                  <a:pt x="115" y="318"/>
                </a:lnTo>
                <a:lnTo>
                  <a:pt x="110" y="317"/>
                </a:lnTo>
                <a:lnTo>
                  <a:pt x="99" y="317"/>
                </a:lnTo>
                <a:lnTo>
                  <a:pt x="87" y="317"/>
                </a:lnTo>
                <a:lnTo>
                  <a:pt x="87" y="317"/>
                </a:lnTo>
                <a:lnTo>
                  <a:pt x="84" y="317"/>
                </a:lnTo>
                <a:lnTo>
                  <a:pt x="82" y="317"/>
                </a:lnTo>
                <a:lnTo>
                  <a:pt x="80" y="317"/>
                </a:lnTo>
                <a:lnTo>
                  <a:pt x="75" y="317"/>
                </a:lnTo>
                <a:lnTo>
                  <a:pt x="72" y="315"/>
                </a:lnTo>
                <a:lnTo>
                  <a:pt x="65" y="315"/>
                </a:lnTo>
                <a:lnTo>
                  <a:pt x="55" y="315"/>
                </a:lnTo>
                <a:lnTo>
                  <a:pt x="48" y="315"/>
                </a:lnTo>
                <a:lnTo>
                  <a:pt x="44" y="315"/>
                </a:lnTo>
                <a:lnTo>
                  <a:pt x="41" y="315"/>
                </a:lnTo>
                <a:lnTo>
                  <a:pt x="37" y="313"/>
                </a:lnTo>
                <a:lnTo>
                  <a:pt x="34" y="313"/>
                </a:lnTo>
                <a:lnTo>
                  <a:pt x="30" y="313"/>
                </a:lnTo>
                <a:lnTo>
                  <a:pt x="27" y="313"/>
                </a:lnTo>
                <a:lnTo>
                  <a:pt x="15" y="313"/>
                </a:lnTo>
                <a:lnTo>
                  <a:pt x="13" y="313"/>
                </a:lnTo>
                <a:lnTo>
                  <a:pt x="8" y="313"/>
                </a:lnTo>
                <a:lnTo>
                  <a:pt x="0" y="312"/>
                </a:lnTo>
                <a:lnTo>
                  <a:pt x="0" y="310"/>
                </a:lnTo>
                <a:lnTo>
                  <a:pt x="0" y="301"/>
                </a:lnTo>
                <a:lnTo>
                  <a:pt x="0" y="298"/>
                </a:lnTo>
                <a:lnTo>
                  <a:pt x="0" y="294"/>
                </a:lnTo>
                <a:lnTo>
                  <a:pt x="0" y="291"/>
                </a:lnTo>
                <a:lnTo>
                  <a:pt x="0" y="287"/>
                </a:lnTo>
                <a:lnTo>
                  <a:pt x="0" y="284"/>
                </a:lnTo>
                <a:lnTo>
                  <a:pt x="0" y="281"/>
                </a:lnTo>
                <a:lnTo>
                  <a:pt x="0" y="279"/>
                </a:lnTo>
                <a:lnTo>
                  <a:pt x="0" y="275"/>
                </a:lnTo>
                <a:lnTo>
                  <a:pt x="0" y="269"/>
                </a:lnTo>
                <a:lnTo>
                  <a:pt x="0" y="265"/>
                </a:lnTo>
                <a:lnTo>
                  <a:pt x="0" y="260"/>
                </a:lnTo>
                <a:lnTo>
                  <a:pt x="0" y="257"/>
                </a:lnTo>
                <a:lnTo>
                  <a:pt x="0" y="255"/>
                </a:lnTo>
                <a:lnTo>
                  <a:pt x="0" y="253"/>
                </a:lnTo>
                <a:lnTo>
                  <a:pt x="0" y="246"/>
                </a:lnTo>
                <a:lnTo>
                  <a:pt x="1" y="246"/>
                </a:lnTo>
                <a:lnTo>
                  <a:pt x="1" y="243"/>
                </a:lnTo>
                <a:lnTo>
                  <a:pt x="1" y="239"/>
                </a:lnTo>
                <a:lnTo>
                  <a:pt x="1" y="234"/>
                </a:lnTo>
                <a:lnTo>
                  <a:pt x="1" y="231"/>
                </a:lnTo>
                <a:lnTo>
                  <a:pt x="1" y="222"/>
                </a:lnTo>
                <a:lnTo>
                  <a:pt x="1" y="220"/>
                </a:lnTo>
                <a:lnTo>
                  <a:pt x="1" y="219"/>
                </a:lnTo>
                <a:lnTo>
                  <a:pt x="1" y="215"/>
                </a:lnTo>
                <a:lnTo>
                  <a:pt x="1" y="213"/>
                </a:lnTo>
                <a:lnTo>
                  <a:pt x="1" y="210"/>
                </a:lnTo>
                <a:lnTo>
                  <a:pt x="1" y="207"/>
                </a:lnTo>
                <a:lnTo>
                  <a:pt x="1" y="200"/>
                </a:lnTo>
                <a:lnTo>
                  <a:pt x="1" y="196"/>
                </a:lnTo>
                <a:lnTo>
                  <a:pt x="1" y="191"/>
                </a:lnTo>
                <a:lnTo>
                  <a:pt x="3" y="189"/>
                </a:lnTo>
                <a:lnTo>
                  <a:pt x="3" y="188"/>
                </a:lnTo>
                <a:lnTo>
                  <a:pt x="3" y="186"/>
                </a:lnTo>
                <a:lnTo>
                  <a:pt x="3" y="172"/>
                </a:lnTo>
                <a:lnTo>
                  <a:pt x="3" y="169"/>
                </a:lnTo>
                <a:lnTo>
                  <a:pt x="3" y="167"/>
                </a:lnTo>
                <a:lnTo>
                  <a:pt x="3" y="165"/>
                </a:lnTo>
                <a:lnTo>
                  <a:pt x="3" y="164"/>
                </a:lnTo>
                <a:lnTo>
                  <a:pt x="3" y="160"/>
                </a:lnTo>
                <a:lnTo>
                  <a:pt x="3" y="157"/>
                </a:lnTo>
                <a:lnTo>
                  <a:pt x="3" y="152"/>
                </a:lnTo>
                <a:lnTo>
                  <a:pt x="3" y="145"/>
                </a:lnTo>
                <a:lnTo>
                  <a:pt x="3" y="143"/>
                </a:lnTo>
                <a:lnTo>
                  <a:pt x="3" y="141"/>
                </a:lnTo>
                <a:lnTo>
                  <a:pt x="5" y="134"/>
                </a:lnTo>
                <a:lnTo>
                  <a:pt x="5" y="133"/>
                </a:lnTo>
                <a:lnTo>
                  <a:pt x="5" y="129"/>
                </a:lnTo>
                <a:lnTo>
                  <a:pt x="5" y="122"/>
                </a:lnTo>
                <a:lnTo>
                  <a:pt x="5" y="119"/>
                </a:lnTo>
                <a:lnTo>
                  <a:pt x="5" y="112"/>
                </a:lnTo>
                <a:lnTo>
                  <a:pt x="5" y="98"/>
                </a:lnTo>
                <a:lnTo>
                  <a:pt x="5" y="97"/>
                </a:lnTo>
                <a:lnTo>
                  <a:pt x="5" y="95"/>
                </a:lnTo>
                <a:lnTo>
                  <a:pt x="5" y="93"/>
                </a:lnTo>
                <a:lnTo>
                  <a:pt x="5" y="90"/>
                </a:lnTo>
                <a:lnTo>
                  <a:pt x="6" y="86"/>
                </a:lnTo>
                <a:lnTo>
                  <a:pt x="6" y="84"/>
                </a:lnTo>
                <a:lnTo>
                  <a:pt x="6" y="83"/>
                </a:lnTo>
                <a:lnTo>
                  <a:pt x="6" y="74"/>
                </a:lnTo>
                <a:lnTo>
                  <a:pt x="6" y="72"/>
                </a:lnTo>
                <a:lnTo>
                  <a:pt x="6" y="69"/>
                </a:lnTo>
                <a:lnTo>
                  <a:pt x="6" y="67"/>
                </a:lnTo>
                <a:lnTo>
                  <a:pt x="6" y="66"/>
                </a:lnTo>
                <a:lnTo>
                  <a:pt x="6" y="64"/>
                </a:lnTo>
                <a:lnTo>
                  <a:pt x="6" y="62"/>
                </a:lnTo>
                <a:lnTo>
                  <a:pt x="6" y="57"/>
                </a:lnTo>
                <a:lnTo>
                  <a:pt x="6" y="55"/>
                </a:lnTo>
                <a:lnTo>
                  <a:pt x="6" y="54"/>
                </a:lnTo>
                <a:lnTo>
                  <a:pt x="6" y="54"/>
                </a:lnTo>
                <a:lnTo>
                  <a:pt x="6" y="47"/>
                </a:lnTo>
                <a:lnTo>
                  <a:pt x="6" y="40"/>
                </a:lnTo>
                <a:lnTo>
                  <a:pt x="6" y="38"/>
                </a:lnTo>
                <a:lnTo>
                  <a:pt x="6" y="38"/>
                </a:lnTo>
                <a:lnTo>
                  <a:pt x="6" y="36"/>
                </a:lnTo>
                <a:lnTo>
                  <a:pt x="6" y="35"/>
                </a:lnTo>
                <a:lnTo>
                  <a:pt x="6" y="33"/>
                </a:lnTo>
                <a:lnTo>
                  <a:pt x="6" y="29"/>
                </a:lnTo>
                <a:lnTo>
                  <a:pt x="6" y="28"/>
                </a:lnTo>
                <a:lnTo>
                  <a:pt x="8" y="23"/>
                </a:lnTo>
                <a:lnTo>
                  <a:pt x="6" y="23"/>
                </a:lnTo>
                <a:lnTo>
                  <a:pt x="8" y="19"/>
                </a:lnTo>
                <a:lnTo>
                  <a:pt x="8" y="12"/>
                </a:lnTo>
                <a:lnTo>
                  <a:pt x="8" y="10"/>
                </a:lnTo>
                <a:lnTo>
                  <a:pt x="8" y="9"/>
                </a:lnTo>
                <a:lnTo>
                  <a:pt x="8" y="4"/>
                </a:lnTo>
                <a:lnTo>
                  <a:pt x="8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5" name="Freeform 213"/>
          <p:cNvSpPr>
            <a:spLocks/>
          </p:cNvSpPr>
          <p:nvPr/>
        </p:nvSpPr>
        <p:spPr bwMode="auto">
          <a:xfrm>
            <a:off x="2928938" y="5233988"/>
            <a:ext cx="592138" cy="514350"/>
          </a:xfrm>
          <a:custGeom>
            <a:avLst/>
            <a:gdLst/>
            <a:ahLst/>
            <a:cxnLst>
              <a:cxn ang="0">
                <a:pos x="24" y="0"/>
              </a:cxn>
              <a:cxn ang="0">
                <a:pos x="53" y="0"/>
              </a:cxn>
              <a:cxn ang="0">
                <a:pos x="88" y="0"/>
              </a:cxn>
              <a:cxn ang="0">
                <a:pos x="115" y="2"/>
              </a:cxn>
              <a:cxn ang="0">
                <a:pos x="146" y="4"/>
              </a:cxn>
              <a:cxn ang="0">
                <a:pos x="148" y="12"/>
              </a:cxn>
              <a:cxn ang="0">
                <a:pos x="149" y="21"/>
              </a:cxn>
              <a:cxn ang="0">
                <a:pos x="155" y="29"/>
              </a:cxn>
              <a:cxn ang="0">
                <a:pos x="158" y="38"/>
              </a:cxn>
              <a:cxn ang="0">
                <a:pos x="160" y="43"/>
              </a:cxn>
              <a:cxn ang="0">
                <a:pos x="167" y="50"/>
              </a:cxn>
              <a:cxn ang="0">
                <a:pos x="175" y="53"/>
              </a:cxn>
              <a:cxn ang="0">
                <a:pos x="179" y="59"/>
              </a:cxn>
              <a:cxn ang="0">
                <a:pos x="180" y="67"/>
              </a:cxn>
              <a:cxn ang="0">
                <a:pos x="189" y="71"/>
              </a:cxn>
              <a:cxn ang="0">
                <a:pos x="198" y="65"/>
              </a:cxn>
              <a:cxn ang="0">
                <a:pos x="208" y="64"/>
              </a:cxn>
              <a:cxn ang="0">
                <a:pos x="215" y="57"/>
              </a:cxn>
              <a:cxn ang="0">
                <a:pos x="220" y="52"/>
              </a:cxn>
              <a:cxn ang="0">
                <a:pos x="232" y="50"/>
              </a:cxn>
              <a:cxn ang="0">
                <a:pos x="241" y="53"/>
              </a:cxn>
              <a:cxn ang="0">
                <a:pos x="249" y="52"/>
              </a:cxn>
              <a:cxn ang="0">
                <a:pos x="254" y="40"/>
              </a:cxn>
              <a:cxn ang="0">
                <a:pos x="263" y="33"/>
              </a:cxn>
              <a:cxn ang="0">
                <a:pos x="272" y="26"/>
              </a:cxn>
              <a:cxn ang="0">
                <a:pos x="275" y="40"/>
              </a:cxn>
              <a:cxn ang="0">
                <a:pos x="273" y="71"/>
              </a:cxn>
              <a:cxn ang="0">
                <a:pos x="273" y="102"/>
              </a:cxn>
              <a:cxn ang="0">
                <a:pos x="273" y="131"/>
              </a:cxn>
              <a:cxn ang="0">
                <a:pos x="299" y="150"/>
              </a:cxn>
              <a:cxn ang="0">
                <a:pos x="337" y="169"/>
              </a:cxn>
              <a:cxn ang="0">
                <a:pos x="368" y="186"/>
              </a:cxn>
              <a:cxn ang="0">
                <a:pos x="373" y="201"/>
              </a:cxn>
              <a:cxn ang="0">
                <a:pos x="373" y="241"/>
              </a:cxn>
              <a:cxn ang="0">
                <a:pos x="373" y="274"/>
              </a:cxn>
              <a:cxn ang="0">
                <a:pos x="371" y="301"/>
              </a:cxn>
              <a:cxn ang="0">
                <a:pos x="363" y="324"/>
              </a:cxn>
              <a:cxn ang="0">
                <a:pos x="330" y="324"/>
              </a:cxn>
              <a:cxn ang="0">
                <a:pos x="296" y="324"/>
              </a:cxn>
              <a:cxn ang="0">
                <a:pos x="251" y="322"/>
              </a:cxn>
              <a:cxn ang="0">
                <a:pos x="217" y="322"/>
              </a:cxn>
              <a:cxn ang="0">
                <a:pos x="192" y="320"/>
              </a:cxn>
              <a:cxn ang="0">
                <a:pos x="170" y="320"/>
              </a:cxn>
              <a:cxn ang="0">
                <a:pos x="151" y="318"/>
              </a:cxn>
              <a:cxn ang="0">
                <a:pos x="113" y="318"/>
              </a:cxn>
              <a:cxn ang="0">
                <a:pos x="75" y="317"/>
              </a:cxn>
              <a:cxn ang="0">
                <a:pos x="46" y="317"/>
              </a:cxn>
              <a:cxn ang="0">
                <a:pos x="20" y="317"/>
              </a:cxn>
              <a:cxn ang="0">
                <a:pos x="5" y="306"/>
              </a:cxn>
              <a:cxn ang="0">
                <a:pos x="5" y="274"/>
              </a:cxn>
              <a:cxn ang="0">
                <a:pos x="7" y="246"/>
              </a:cxn>
              <a:cxn ang="0">
                <a:pos x="7" y="224"/>
              </a:cxn>
              <a:cxn ang="0">
                <a:pos x="7" y="203"/>
              </a:cxn>
              <a:cxn ang="0">
                <a:pos x="8" y="176"/>
              </a:cxn>
              <a:cxn ang="0">
                <a:pos x="8" y="134"/>
              </a:cxn>
              <a:cxn ang="0">
                <a:pos x="0" y="124"/>
              </a:cxn>
              <a:cxn ang="0">
                <a:pos x="2" y="102"/>
              </a:cxn>
              <a:cxn ang="0">
                <a:pos x="2" y="71"/>
              </a:cxn>
              <a:cxn ang="0">
                <a:pos x="2" y="53"/>
              </a:cxn>
              <a:cxn ang="0">
                <a:pos x="2" y="21"/>
              </a:cxn>
            </a:cxnLst>
            <a:rect l="0" t="0" r="r" b="b"/>
            <a:pathLst>
              <a:path w="373" h="324">
                <a:moveTo>
                  <a:pt x="3" y="0"/>
                </a:moveTo>
                <a:lnTo>
                  <a:pt x="7" y="0"/>
                </a:lnTo>
                <a:lnTo>
                  <a:pt x="8" y="0"/>
                </a:lnTo>
                <a:lnTo>
                  <a:pt x="8" y="0"/>
                </a:lnTo>
                <a:lnTo>
                  <a:pt x="15" y="0"/>
                </a:lnTo>
                <a:lnTo>
                  <a:pt x="19" y="0"/>
                </a:lnTo>
                <a:lnTo>
                  <a:pt x="20" y="0"/>
                </a:lnTo>
                <a:lnTo>
                  <a:pt x="24" y="0"/>
                </a:lnTo>
                <a:lnTo>
                  <a:pt x="27" y="0"/>
                </a:lnTo>
                <a:lnTo>
                  <a:pt x="29" y="0"/>
                </a:lnTo>
                <a:lnTo>
                  <a:pt x="31" y="0"/>
                </a:lnTo>
                <a:lnTo>
                  <a:pt x="36" y="0"/>
                </a:lnTo>
                <a:lnTo>
                  <a:pt x="43" y="0"/>
                </a:lnTo>
                <a:lnTo>
                  <a:pt x="46" y="0"/>
                </a:lnTo>
                <a:lnTo>
                  <a:pt x="48" y="0"/>
                </a:lnTo>
                <a:lnTo>
                  <a:pt x="53" y="0"/>
                </a:lnTo>
                <a:lnTo>
                  <a:pt x="55" y="0"/>
                </a:lnTo>
                <a:lnTo>
                  <a:pt x="55" y="0"/>
                </a:lnTo>
                <a:lnTo>
                  <a:pt x="57" y="0"/>
                </a:lnTo>
                <a:lnTo>
                  <a:pt x="62" y="0"/>
                </a:lnTo>
                <a:lnTo>
                  <a:pt x="63" y="0"/>
                </a:lnTo>
                <a:lnTo>
                  <a:pt x="67" y="0"/>
                </a:lnTo>
                <a:lnTo>
                  <a:pt x="69" y="0"/>
                </a:lnTo>
                <a:lnTo>
                  <a:pt x="88" y="0"/>
                </a:lnTo>
                <a:lnTo>
                  <a:pt x="91" y="0"/>
                </a:lnTo>
                <a:lnTo>
                  <a:pt x="94" y="0"/>
                </a:lnTo>
                <a:lnTo>
                  <a:pt x="96" y="0"/>
                </a:lnTo>
                <a:lnTo>
                  <a:pt x="100" y="0"/>
                </a:lnTo>
                <a:lnTo>
                  <a:pt x="100" y="0"/>
                </a:lnTo>
                <a:lnTo>
                  <a:pt x="101" y="0"/>
                </a:lnTo>
                <a:lnTo>
                  <a:pt x="105" y="0"/>
                </a:lnTo>
                <a:lnTo>
                  <a:pt x="115" y="2"/>
                </a:lnTo>
                <a:lnTo>
                  <a:pt x="122" y="2"/>
                </a:lnTo>
                <a:lnTo>
                  <a:pt x="125" y="2"/>
                </a:lnTo>
                <a:lnTo>
                  <a:pt x="139" y="2"/>
                </a:lnTo>
                <a:lnTo>
                  <a:pt x="141" y="2"/>
                </a:lnTo>
                <a:lnTo>
                  <a:pt x="144" y="2"/>
                </a:lnTo>
                <a:lnTo>
                  <a:pt x="144" y="2"/>
                </a:lnTo>
                <a:lnTo>
                  <a:pt x="144" y="4"/>
                </a:lnTo>
                <a:lnTo>
                  <a:pt x="146" y="4"/>
                </a:lnTo>
                <a:lnTo>
                  <a:pt x="146" y="5"/>
                </a:lnTo>
                <a:lnTo>
                  <a:pt x="146" y="7"/>
                </a:lnTo>
                <a:lnTo>
                  <a:pt x="144" y="7"/>
                </a:lnTo>
                <a:lnTo>
                  <a:pt x="146" y="7"/>
                </a:lnTo>
                <a:lnTo>
                  <a:pt x="146" y="9"/>
                </a:lnTo>
                <a:lnTo>
                  <a:pt x="146" y="10"/>
                </a:lnTo>
                <a:lnTo>
                  <a:pt x="148" y="10"/>
                </a:lnTo>
                <a:lnTo>
                  <a:pt x="148" y="12"/>
                </a:lnTo>
                <a:lnTo>
                  <a:pt x="148" y="14"/>
                </a:lnTo>
                <a:lnTo>
                  <a:pt x="146" y="14"/>
                </a:lnTo>
                <a:lnTo>
                  <a:pt x="146" y="16"/>
                </a:lnTo>
                <a:lnTo>
                  <a:pt x="146" y="17"/>
                </a:lnTo>
                <a:lnTo>
                  <a:pt x="148" y="17"/>
                </a:lnTo>
                <a:lnTo>
                  <a:pt x="149" y="17"/>
                </a:lnTo>
                <a:lnTo>
                  <a:pt x="149" y="19"/>
                </a:lnTo>
                <a:lnTo>
                  <a:pt x="149" y="21"/>
                </a:lnTo>
                <a:lnTo>
                  <a:pt x="149" y="22"/>
                </a:lnTo>
                <a:lnTo>
                  <a:pt x="149" y="22"/>
                </a:lnTo>
                <a:lnTo>
                  <a:pt x="149" y="24"/>
                </a:lnTo>
                <a:lnTo>
                  <a:pt x="151" y="24"/>
                </a:lnTo>
                <a:lnTo>
                  <a:pt x="151" y="26"/>
                </a:lnTo>
                <a:lnTo>
                  <a:pt x="153" y="28"/>
                </a:lnTo>
                <a:lnTo>
                  <a:pt x="153" y="29"/>
                </a:lnTo>
                <a:lnTo>
                  <a:pt x="155" y="29"/>
                </a:lnTo>
                <a:lnTo>
                  <a:pt x="156" y="31"/>
                </a:lnTo>
                <a:lnTo>
                  <a:pt x="158" y="31"/>
                </a:lnTo>
                <a:lnTo>
                  <a:pt x="158" y="33"/>
                </a:lnTo>
                <a:lnTo>
                  <a:pt x="160" y="33"/>
                </a:lnTo>
                <a:lnTo>
                  <a:pt x="160" y="34"/>
                </a:lnTo>
                <a:lnTo>
                  <a:pt x="158" y="34"/>
                </a:lnTo>
                <a:lnTo>
                  <a:pt x="158" y="36"/>
                </a:lnTo>
                <a:lnTo>
                  <a:pt x="158" y="38"/>
                </a:lnTo>
                <a:lnTo>
                  <a:pt x="160" y="38"/>
                </a:lnTo>
                <a:lnTo>
                  <a:pt x="160" y="38"/>
                </a:lnTo>
                <a:lnTo>
                  <a:pt x="158" y="38"/>
                </a:lnTo>
                <a:lnTo>
                  <a:pt x="158" y="40"/>
                </a:lnTo>
                <a:lnTo>
                  <a:pt x="158" y="41"/>
                </a:lnTo>
                <a:lnTo>
                  <a:pt x="160" y="41"/>
                </a:lnTo>
                <a:lnTo>
                  <a:pt x="160" y="41"/>
                </a:lnTo>
                <a:lnTo>
                  <a:pt x="160" y="43"/>
                </a:lnTo>
                <a:lnTo>
                  <a:pt x="160" y="45"/>
                </a:lnTo>
                <a:lnTo>
                  <a:pt x="162" y="45"/>
                </a:lnTo>
                <a:lnTo>
                  <a:pt x="163" y="45"/>
                </a:lnTo>
                <a:lnTo>
                  <a:pt x="165" y="45"/>
                </a:lnTo>
                <a:lnTo>
                  <a:pt x="165" y="47"/>
                </a:lnTo>
                <a:lnTo>
                  <a:pt x="165" y="48"/>
                </a:lnTo>
                <a:lnTo>
                  <a:pt x="167" y="48"/>
                </a:lnTo>
                <a:lnTo>
                  <a:pt x="167" y="50"/>
                </a:lnTo>
                <a:lnTo>
                  <a:pt x="167" y="52"/>
                </a:lnTo>
                <a:lnTo>
                  <a:pt x="168" y="52"/>
                </a:lnTo>
                <a:lnTo>
                  <a:pt x="170" y="52"/>
                </a:lnTo>
                <a:lnTo>
                  <a:pt x="170" y="53"/>
                </a:lnTo>
                <a:lnTo>
                  <a:pt x="172" y="53"/>
                </a:lnTo>
                <a:lnTo>
                  <a:pt x="172" y="53"/>
                </a:lnTo>
                <a:lnTo>
                  <a:pt x="174" y="53"/>
                </a:lnTo>
                <a:lnTo>
                  <a:pt x="175" y="53"/>
                </a:lnTo>
                <a:lnTo>
                  <a:pt x="175" y="53"/>
                </a:lnTo>
                <a:lnTo>
                  <a:pt x="175" y="55"/>
                </a:lnTo>
                <a:lnTo>
                  <a:pt x="175" y="57"/>
                </a:lnTo>
                <a:lnTo>
                  <a:pt x="177" y="57"/>
                </a:lnTo>
                <a:lnTo>
                  <a:pt x="177" y="59"/>
                </a:lnTo>
                <a:lnTo>
                  <a:pt x="177" y="60"/>
                </a:lnTo>
                <a:lnTo>
                  <a:pt x="177" y="59"/>
                </a:lnTo>
                <a:lnTo>
                  <a:pt x="179" y="59"/>
                </a:lnTo>
                <a:lnTo>
                  <a:pt x="179" y="60"/>
                </a:lnTo>
                <a:lnTo>
                  <a:pt x="177" y="60"/>
                </a:lnTo>
                <a:lnTo>
                  <a:pt x="179" y="62"/>
                </a:lnTo>
                <a:lnTo>
                  <a:pt x="180" y="62"/>
                </a:lnTo>
                <a:lnTo>
                  <a:pt x="180" y="64"/>
                </a:lnTo>
                <a:lnTo>
                  <a:pt x="179" y="64"/>
                </a:lnTo>
                <a:lnTo>
                  <a:pt x="179" y="65"/>
                </a:lnTo>
                <a:lnTo>
                  <a:pt x="180" y="67"/>
                </a:lnTo>
                <a:lnTo>
                  <a:pt x="179" y="67"/>
                </a:lnTo>
                <a:lnTo>
                  <a:pt x="180" y="67"/>
                </a:lnTo>
                <a:lnTo>
                  <a:pt x="182" y="69"/>
                </a:lnTo>
                <a:lnTo>
                  <a:pt x="184" y="69"/>
                </a:lnTo>
                <a:lnTo>
                  <a:pt x="186" y="69"/>
                </a:lnTo>
                <a:lnTo>
                  <a:pt x="186" y="71"/>
                </a:lnTo>
                <a:lnTo>
                  <a:pt x="187" y="71"/>
                </a:lnTo>
                <a:lnTo>
                  <a:pt x="189" y="71"/>
                </a:lnTo>
                <a:lnTo>
                  <a:pt x="189" y="71"/>
                </a:lnTo>
                <a:lnTo>
                  <a:pt x="189" y="72"/>
                </a:lnTo>
                <a:lnTo>
                  <a:pt x="194" y="71"/>
                </a:lnTo>
                <a:lnTo>
                  <a:pt x="196" y="69"/>
                </a:lnTo>
                <a:lnTo>
                  <a:pt x="196" y="67"/>
                </a:lnTo>
                <a:lnTo>
                  <a:pt x="198" y="67"/>
                </a:lnTo>
                <a:lnTo>
                  <a:pt x="198" y="67"/>
                </a:lnTo>
                <a:lnTo>
                  <a:pt x="198" y="65"/>
                </a:lnTo>
                <a:lnTo>
                  <a:pt x="199" y="65"/>
                </a:lnTo>
                <a:lnTo>
                  <a:pt x="199" y="64"/>
                </a:lnTo>
                <a:lnTo>
                  <a:pt x="201" y="64"/>
                </a:lnTo>
                <a:lnTo>
                  <a:pt x="205" y="64"/>
                </a:lnTo>
                <a:lnTo>
                  <a:pt x="205" y="62"/>
                </a:lnTo>
                <a:lnTo>
                  <a:pt x="206" y="62"/>
                </a:lnTo>
                <a:lnTo>
                  <a:pt x="208" y="62"/>
                </a:lnTo>
                <a:lnTo>
                  <a:pt x="208" y="64"/>
                </a:lnTo>
                <a:lnTo>
                  <a:pt x="210" y="64"/>
                </a:lnTo>
                <a:lnTo>
                  <a:pt x="211" y="64"/>
                </a:lnTo>
                <a:lnTo>
                  <a:pt x="211" y="62"/>
                </a:lnTo>
                <a:lnTo>
                  <a:pt x="213" y="62"/>
                </a:lnTo>
                <a:lnTo>
                  <a:pt x="213" y="60"/>
                </a:lnTo>
                <a:lnTo>
                  <a:pt x="213" y="59"/>
                </a:lnTo>
                <a:lnTo>
                  <a:pt x="215" y="59"/>
                </a:lnTo>
                <a:lnTo>
                  <a:pt x="215" y="57"/>
                </a:lnTo>
                <a:lnTo>
                  <a:pt x="215" y="55"/>
                </a:lnTo>
                <a:lnTo>
                  <a:pt x="217" y="55"/>
                </a:lnTo>
                <a:lnTo>
                  <a:pt x="217" y="53"/>
                </a:lnTo>
                <a:lnTo>
                  <a:pt x="217" y="53"/>
                </a:lnTo>
                <a:lnTo>
                  <a:pt x="218" y="53"/>
                </a:lnTo>
                <a:lnTo>
                  <a:pt x="218" y="52"/>
                </a:lnTo>
                <a:lnTo>
                  <a:pt x="220" y="52"/>
                </a:lnTo>
                <a:lnTo>
                  <a:pt x="220" y="52"/>
                </a:lnTo>
                <a:lnTo>
                  <a:pt x="222" y="52"/>
                </a:lnTo>
                <a:lnTo>
                  <a:pt x="222" y="50"/>
                </a:lnTo>
                <a:lnTo>
                  <a:pt x="223" y="50"/>
                </a:lnTo>
                <a:lnTo>
                  <a:pt x="225" y="50"/>
                </a:lnTo>
                <a:lnTo>
                  <a:pt x="227" y="50"/>
                </a:lnTo>
                <a:lnTo>
                  <a:pt x="229" y="50"/>
                </a:lnTo>
                <a:lnTo>
                  <a:pt x="230" y="50"/>
                </a:lnTo>
                <a:lnTo>
                  <a:pt x="232" y="50"/>
                </a:lnTo>
                <a:lnTo>
                  <a:pt x="234" y="50"/>
                </a:lnTo>
                <a:lnTo>
                  <a:pt x="235" y="50"/>
                </a:lnTo>
                <a:lnTo>
                  <a:pt x="235" y="52"/>
                </a:lnTo>
                <a:lnTo>
                  <a:pt x="235" y="52"/>
                </a:lnTo>
                <a:lnTo>
                  <a:pt x="237" y="52"/>
                </a:lnTo>
                <a:lnTo>
                  <a:pt x="239" y="52"/>
                </a:lnTo>
                <a:lnTo>
                  <a:pt x="241" y="52"/>
                </a:lnTo>
                <a:lnTo>
                  <a:pt x="241" y="53"/>
                </a:lnTo>
                <a:lnTo>
                  <a:pt x="242" y="53"/>
                </a:lnTo>
                <a:lnTo>
                  <a:pt x="244" y="53"/>
                </a:lnTo>
                <a:lnTo>
                  <a:pt x="246" y="53"/>
                </a:lnTo>
                <a:lnTo>
                  <a:pt x="248" y="53"/>
                </a:lnTo>
                <a:lnTo>
                  <a:pt x="248" y="53"/>
                </a:lnTo>
                <a:lnTo>
                  <a:pt x="249" y="53"/>
                </a:lnTo>
                <a:lnTo>
                  <a:pt x="249" y="53"/>
                </a:lnTo>
                <a:lnTo>
                  <a:pt x="249" y="52"/>
                </a:lnTo>
                <a:lnTo>
                  <a:pt x="249" y="50"/>
                </a:lnTo>
                <a:lnTo>
                  <a:pt x="249" y="48"/>
                </a:lnTo>
                <a:lnTo>
                  <a:pt x="249" y="48"/>
                </a:lnTo>
                <a:lnTo>
                  <a:pt x="249" y="47"/>
                </a:lnTo>
                <a:lnTo>
                  <a:pt x="249" y="45"/>
                </a:lnTo>
                <a:lnTo>
                  <a:pt x="251" y="43"/>
                </a:lnTo>
                <a:lnTo>
                  <a:pt x="254" y="41"/>
                </a:lnTo>
                <a:lnTo>
                  <a:pt x="254" y="40"/>
                </a:lnTo>
                <a:lnTo>
                  <a:pt x="256" y="38"/>
                </a:lnTo>
                <a:lnTo>
                  <a:pt x="256" y="38"/>
                </a:lnTo>
                <a:lnTo>
                  <a:pt x="258" y="38"/>
                </a:lnTo>
                <a:lnTo>
                  <a:pt x="260" y="38"/>
                </a:lnTo>
                <a:lnTo>
                  <a:pt x="260" y="36"/>
                </a:lnTo>
                <a:lnTo>
                  <a:pt x="261" y="34"/>
                </a:lnTo>
                <a:lnTo>
                  <a:pt x="263" y="34"/>
                </a:lnTo>
                <a:lnTo>
                  <a:pt x="263" y="33"/>
                </a:lnTo>
                <a:lnTo>
                  <a:pt x="265" y="33"/>
                </a:lnTo>
                <a:lnTo>
                  <a:pt x="265" y="31"/>
                </a:lnTo>
                <a:lnTo>
                  <a:pt x="265" y="29"/>
                </a:lnTo>
                <a:lnTo>
                  <a:pt x="265" y="28"/>
                </a:lnTo>
                <a:lnTo>
                  <a:pt x="266" y="26"/>
                </a:lnTo>
                <a:lnTo>
                  <a:pt x="268" y="26"/>
                </a:lnTo>
                <a:lnTo>
                  <a:pt x="270" y="26"/>
                </a:lnTo>
                <a:lnTo>
                  <a:pt x="272" y="26"/>
                </a:lnTo>
                <a:lnTo>
                  <a:pt x="273" y="26"/>
                </a:lnTo>
                <a:lnTo>
                  <a:pt x="275" y="26"/>
                </a:lnTo>
                <a:lnTo>
                  <a:pt x="275" y="28"/>
                </a:lnTo>
                <a:lnTo>
                  <a:pt x="275" y="34"/>
                </a:lnTo>
                <a:lnTo>
                  <a:pt x="275" y="36"/>
                </a:lnTo>
                <a:lnTo>
                  <a:pt x="275" y="38"/>
                </a:lnTo>
                <a:lnTo>
                  <a:pt x="275" y="38"/>
                </a:lnTo>
                <a:lnTo>
                  <a:pt x="275" y="40"/>
                </a:lnTo>
                <a:lnTo>
                  <a:pt x="275" y="43"/>
                </a:lnTo>
                <a:lnTo>
                  <a:pt x="273" y="48"/>
                </a:lnTo>
                <a:lnTo>
                  <a:pt x="273" y="52"/>
                </a:lnTo>
                <a:lnTo>
                  <a:pt x="273" y="53"/>
                </a:lnTo>
                <a:lnTo>
                  <a:pt x="273" y="62"/>
                </a:lnTo>
                <a:lnTo>
                  <a:pt x="273" y="67"/>
                </a:lnTo>
                <a:lnTo>
                  <a:pt x="273" y="69"/>
                </a:lnTo>
                <a:lnTo>
                  <a:pt x="273" y="71"/>
                </a:lnTo>
                <a:lnTo>
                  <a:pt x="273" y="74"/>
                </a:lnTo>
                <a:lnTo>
                  <a:pt x="273" y="76"/>
                </a:lnTo>
                <a:lnTo>
                  <a:pt x="273" y="83"/>
                </a:lnTo>
                <a:lnTo>
                  <a:pt x="273" y="84"/>
                </a:lnTo>
                <a:lnTo>
                  <a:pt x="273" y="96"/>
                </a:lnTo>
                <a:lnTo>
                  <a:pt x="273" y="98"/>
                </a:lnTo>
                <a:lnTo>
                  <a:pt x="273" y="98"/>
                </a:lnTo>
                <a:lnTo>
                  <a:pt x="273" y="102"/>
                </a:lnTo>
                <a:lnTo>
                  <a:pt x="273" y="105"/>
                </a:lnTo>
                <a:lnTo>
                  <a:pt x="273" y="107"/>
                </a:lnTo>
                <a:lnTo>
                  <a:pt x="273" y="110"/>
                </a:lnTo>
                <a:lnTo>
                  <a:pt x="273" y="119"/>
                </a:lnTo>
                <a:lnTo>
                  <a:pt x="273" y="122"/>
                </a:lnTo>
                <a:lnTo>
                  <a:pt x="273" y="127"/>
                </a:lnTo>
                <a:lnTo>
                  <a:pt x="273" y="129"/>
                </a:lnTo>
                <a:lnTo>
                  <a:pt x="273" y="131"/>
                </a:lnTo>
                <a:lnTo>
                  <a:pt x="272" y="138"/>
                </a:lnTo>
                <a:lnTo>
                  <a:pt x="273" y="138"/>
                </a:lnTo>
                <a:lnTo>
                  <a:pt x="280" y="143"/>
                </a:lnTo>
                <a:lnTo>
                  <a:pt x="285" y="143"/>
                </a:lnTo>
                <a:lnTo>
                  <a:pt x="287" y="143"/>
                </a:lnTo>
                <a:lnTo>
                  <a:pt x="291" y="146"/>
                </a:lnTo>
                <a:lnTo>
                  <a:pt x="296" y="148"/>
                </a:lnTo>
                <a:lnTo>
                  <a:pt x="299" y="150"/>
                </a:lnTo>
                <a:lnTo>
                  <a:pt x="299" y="151"/>
                </a:lnTo>
                <a:lnTo>
                  <a:pt x="304" y="153"/>
                </a:lnTo>
                <a:lnTo>
                  <a:pt x="306" y="155"/>
                </a:lnTo>
                <a:lnTo>
                  <a:pt x="316" y="158"/>
                </a:lnTo>
                <a:lnTo>
                  <a:pt x="325" y="164"/>
                </a:lnTo>
                <a:lnTo>
                  <a:pt x="327" y="165"/>
                </a:lnTo>
                <a:lnTo>
                  <a:pt x="335" y="169"/>
                </a:lnTo>
                <a:lnTo>
                  <a:pt x="337" y="169"/>
                </a:lnTo>
                <a:lnTo>
                  <a:pt x="340" y="172"/>
                </a:lnTo>
                <a:lnTo>
                  <a:pt x="340" y="172"/>
                </a:lnTo>
                <a:lnTo>
                  <a:pt x="342" y="172"/>
                </a:lnTo>
                <a:lnTo>
                  <a:pt x="342" y="174"/>
                </a:lnTo>
                <a:lnTo>
                  <a:pt x="344" y="174"/>
                </a:lnTo>
                <a:lnTo>
                  <a:pt x="346" y="174"/>
                </a:lnTo>
                <a:lnTo>
                  <a:pt x="354" y="177"/>
                </a:lnTo>
                <a:lnTo>
                  <a:pt x="368" y="186"/>
                </a:lnTo>
                <a:lnTo>
                  <a:pt x="370" y="186"/>
                </a:lnTo>
                <a:lnTo>
                  <a:pt x="371" y="188"/>
                </a:lnTo>
                <a:lnTo>
                  <a:pt x="373" y="188"/>
                </a:lnTo>
                <a:lnTo>
                  <a:pt x="373" y="189"/>
                </a:lnTo>
                <a:lnTo>
                  <a:pt x="373" y="191"/>
                </a:lnTo>
                <a:lnTo>
                  <a:pt x="373" y="194"/>
                </a:lnTo>
                <a:lnTo>
                  <a:pt x="373" y="198"/>
                </a:lnTo>
                <a:lnTo>
                  <a:pt x="373" y="201"/>
                </a:lnTo>
                <a:lnTo>
                  <a:pt x="373" y="205"/>
                </a:lnTo>
                <a:lnTo>
                  <a:pt x="373" y="210"/>
                </a:lnTo>
                <a:lnTo>
                  <a:pt x="373" y="217"/>
                </a:lnTo>
                <a:lnTo>
                  <a:pt x="373" y="220"/>
                </a:lnTo>
                <a:lnTo>
                  <a:pt x="373" y="222"/>
                </a:lnTo>
                <a:lnTo>
                  <a:pt x="373" y="229"/>
                </a:lnTo>
                <a:lnTo>
                  <a:pt x="373" y="236"/>
                </a:lnTo>
                <a:lnTo>
                  <a:pt x="373" y="241"/>
                </a:lnTo>
                <a:lnTo>
                  <a:pt x="373" y="244"/>
                </a:lnTo>
                <a:lnTo>
                  <a:pt x="373" y="246"/>
                </a:lnTo>
                <a:lnTo>
                  <a:pt x="373" y="250"/>
                </a:lnTo>
                <a:lnTo>
                  <a:pt x="373" y="251"/>
                </a:lnTo>
                <a:lnTo>
                  <a:pt x="373" y="256"/>
                </a:lnTo>
                <a:lnTo>
                  <a:pt x="373" y="263"/>
                </a:lnTo>
                <a:lnTo>
                  <a:pt x="373" y="272"/>
                </a:lnTo>
                <a:lnTo>
                  <a:pt x="373" y="274"/>
                </a:lnTo>
                <a:lnTo>
                  <a:pt x="373" y="275"/>
                </a:lnTo>
                <a:lnTo>
                  <a:pt x="371" y="279"/>
                </a:lnTo>
                <a:lnTo>
                  <a:pt x="371" y="280"/>
                </a:lnTo>
                <a:lnTo>
                  <a:pt x="371" y="294"/>
                </a:lnTo>
                <a:lnTo>
                  <a:pt x="371" y="296"/>
                </a:lnTo>
                <a:lnTo>
                  <a:pt x="371" y="298"/>
                </a:lnTo>
                <a:lnTo>
                  <a:pt x="371" y="299"/>
                </a:lnTo>
                <a:lnTo>
                  <a:pt x="371" y="301"/>
                </a:lnTo>
                <a:lnTo>
                  <a:pt x="371" y="308"/>
                </a:lnTo>
                <a:lnTo>
                  <a:pt x="371" y="310"/>
                </a:lnTo>
                <a:lnTo>
                  <a:pt x="371" y="318"/>
                </a:lnTo>
                <a:lnTo>
                  <a:pt x="371" y="322"/>
                </a:lnTo>
                <a:lnTo>
                  <a:pt x="371" y="324"/>
                </a:lnTo>
                <a:lnTo>
                  <a:pt x="370" y="324"/>
                </a:lnTo>
                <a:lnTo>
                  <a:pt x="366" y="324"/>
                </a:lnTo>
                <a:lnTo>
                  <a:pt x="363" y="324"/>
                </a:lnTo>
                <a:lnTo>
                  <a:pt x="356" y="324"/>
                </a:lnTo>
                <a:lnTo>
                  <a:pt x="354" y="324"/>
                </a:lnTo>
                <a:lnTo>
                  <a:pt x="351" y="324"/>
                </a:lnTo>
                <a:lnTo>
                  <a:pt x="349" y="324"/>
                </a:lnTo>
                <a:lnTo>
                  <a:pt x="340" y="324"/>
                </a:lnTo>
                <a:lnTo>
                  <a:pt x="340" y="324"/>
                </a:lnTo>
                <a:lnTo>
                  <a:pt x="339" y="324"/>
                </a:lnTo>
                <a:lnTo>
                  <a:pt x="330" y="324"/>
                </a:lnTo>
                <a:lnTo>
                  <a:pt x="321" y="324"/>
                </a:lnTo>
                <a:lnTo>
                  <a:pt x="320" y="324"/>
                </a:lnTo>
                <a:lnTo>
                  <a:pt x="311" y="324"/>
                </a:lnTo>
                <a:lnTo>
                  <a:pt x="308" y="324"/>
                </a:lnTo>
                <a:lnTo>
                  <a:pt x="306" y="324"/>
                </a:lnTo>
                <a:lnTo>
                  <a:pt x="303" y="324"/>
                </a:lnTo>
                <a:lnTo>
                  <a:pt x="299" y="324"/>
                </a:lnTo>
                <a:lnTo>
                  <a:pt x="296" y="324"/>
                </a:lnTo>
                <a:lnTo>
                  <a:pt x="292" y="324"/>
                </a:lnTo>
                <a:lnTo>
                  <a:pt x="275" y="322"/>
                </a:lnTo>
                <a:lnTo>
                  <a:pt x="273" y="322"/>
                </a:lnTo>
                <a:lnTo>
                  <a:pt x="270" y="322"/>
                </a:lnTo>
                <a:lnTo>
                  <a:pt x="263" y="322"/>
                </a:lnTo>
                <a:lnTo>
                  <a:pt x="254" y="322"/>
                </a:lnTo>
                <a:lnTo>
                  <a:pt x="253" y="322"/>
                </a:lnTo>
                <a:lnTo>
                  <a:pt x="251" y="322"/>
                </a:lnTo>
                <a:lnTo>
                  <a:pt x="244" y="322"/>
                </a:lnTo>
                <a:lnTo>
                  <a:pt x="241" y="322"/>
                </a:lnTo>
                <a:lnTo>
                  <a:pt x="239" y="322"/>
                </a:lnTo>
                <a:lnTo>
                  <a:pt x="235" y="322"/>
                </a:lnTo>
                <a:lnTo>
                  <a:pt x="229" y="322"/>
                </a:lnTo>
                <a:lnTo>
                  <a:pt x="220" y="322"/>
                </a:lnTo>
                <a:lnTo>
                  <a:pt x="220" y="322"/>
                </a:lnTo>
                <a:lnTo>
                  <a:pt x="217" y="322"/>
                </a:lnTo>
                <a:lnTo>
                  <a:pt x="215" y="322"/>
                </a:lnTo>
                <a:lnTo>
                  <a:pt x="208" y="320"/>
                </a:lnTo>
                <a:lnTo>
                  <a:pt x="206" y="320"/>
                </a:lnTo>
                <a:lnTo>
                  <a:pt x="201" y="320"/>
                </a:lnTo>
                <a:lnTo>
                  <a:pt x="199" y="320"/>
                </a:lnTo>
                <a:lnTo>
                  <a:pt x="196" y="320"/>
                </a:lnTo>
                <a:lnTo>
                  <a:pt x="194" y="320"/>
                </a:lnTo>
                <a:lnTo>
                  <a:pt x="192" y="320"/>
                </a:lnTo>
                <a:lnTo>
                  <a:pt x="189" y="320"/>
                </a:lnTo>
                <a:lnTo>
                  <a:pt x="187" y="320"/>
                </a:lnTo>
                <a:lnTo>
                  <a:pt x="186" y="320"/>
                </a:lnTo>
                <a:lnTo>
                  <a:pt x="184" y="320"/>
                </a:lnTo>
                <a:lnTo>
                  <a:pt x="182" y="320"/>
                </a:lnTo>
                <a:lnTo>
                  <a:pt x="179" y="320"/>
                </a:lnTo>
                <a:lnTo>
                  <a:pt x="175" y="320"/>
                </a:lnTo>
                <a:lnTo>
                  <a:pt x="170" y="320"/>
                </a:lnTo>
                <a:lnTo>
                  <a:pt x="168" y="318"/>
                </a:lnTo>
                <a:lnTo>
                  <a:pt x="168" y="320"/>
                </a:lnTo>
                <a:lnTo>
                  <a:pt x="167" y="318"/>
                </a:lnTo>
                <a:lnTo>
                  <a:pt x="165" y="318"/>
                </a:lnTo>
                <a:lnTo>
                  <a:pt x="162" y="318"/>
                </a:lnTo>
                <a:lnTo>
                  <a:pt x="155" y="318"/>
                </a:lnTo>
                <a:lnTo>
                  <a:pt x="153" y="318"/>
                </a:lnTo>
                <a:lnTo>
                  <a:pt x="151" y="318"/>
                </a:lnTo>
                <a:lnTo>
                  <a:pt x="144" y="318"/>
                </a:lnTo>
                <a:lnTo>
                  <a:pt x="144" y="318"/>
                </a:lnTo>
                <a:lnTo>
                  <a:pt x="129" y="318"/>
                </a:lnTo>
                <a:lnTo>
                  <a:pt x="129" y="318"/>
                </a:lnTo>
                <a:lnTo>
                  <a:pt x="124" y="318"/>
                </a:lnTo>
                <a:lnTo>
                  <a:pt x="122" y="318"/>
                </a:lnTo>
                <a:lnTo>
                  <a:pt x="120" y="318"/>
                </a:lnTo>
                <a:lnTo>
                  <a:pt x="113" y="318"/>
                </a:lnTo>
                <a:lnTo>
                  <a:pt x="106" y="317"/>
                </a:lnTo>
                <a:lnTo>
                  <a:pt x="100" y="317"/>
                </a:lnTo>
                <a:lnTo>
                  <a:pt x="96" y="317"/>
                </a:lnTo>
                <a:lnTo>
                  <a:pt x="94" y="317"/>
                </a:lnTo>
                <a:lnTo>
                  <a:pt x="91" y="317"/>
                </a:lnTo>
                <a:lnTo>
                  <a:pt x="81" y="317"/>
                </a:lnTo>
                <a:lnTo>
                  <a:pt x="77" y="317"/>
                </a:lnTo>
                <a:lnTo>
                  <a:pt x="75" y="317"/>
                </a:lnTo>
                <a:lnTo>
                  <a:pt x="72" y="317"/>
                </a:lnTo>
                <a:lnTo>
                  <a:pt x="69" y="317"/>
                </a:lnTo>
                <a:lnTo>
                  <a:pt x="69" y="317"/>
                </a:lnTo>
                <a:lnTo>
                  <a:pt x="65" y="317"/>
                </a:lnTo>
                <a:lnTo>
                  <a:pt x="55" y="317"/>
                </a:lnTo>
                <a:lnTo>
                  <a:pt x="51" y="317"/>
                </a:lnTo>
                <a:lnTo>
                  <a:pt x="50" y="317"/>
                </a:lnTo>
                <a:lnTo>
                  <a:pt x="46" y="317"/>
                </a:lnTo>
                <a:lnTo>
                  <a:pt x="45" y="317"/>
                </a:lnTo>
                <a:lnTo>
                  <a:pt x="38" y="317"/>
                </a:lnTo>
                <a:lnTo>
                  <a:pt x="36" y="317"/>
                </a:lnTo>
                <a:lnTo>
                  <a:pt x="29" y="317"/>
                </a:lnTo>
                <a:lnTo>
                  <a:pt x="27" y="317"/>
                </a:lnTo>
                <a:lnTo>
                  <a:pt x="24" y="317"/>
                </a:lnTo>
                <a:lnTo>
                  <a:pt x="22" y="317"/>
                </a:lnTo>
                <a:lnTo>
                  <a:pt x="20" y="317"/>
                </a:lnTo>
                <a:lnTo>
                  <a:pt x="17" y="317"/>
                </a:lnTo>
                <a:lnTo>
                  <a:pt x="17" y="315"/>
                </a:lnTo>
                <a:lnTo>
                  <a:pt x="14" y="315"/>
                </a:lnTo>
                <a:lnTo>
                  <a:pt x="8" y="315"/>
                </a:lnTo>
                <a:lnTo>
                  <a:pt x="7" y="315"/>
                </a:lnTo>
                <a:lnTo>
                  <a:pt x="5" y="315"/>
                </a:lnTo>
                <a:lnTo>
                  <a:pt x="5" y="311"/>
                </a:lnTo>
                <a:lnTo>
                  <a:pt x="5" y="306"/>
                </a:lnTo>
                <a:lnTo>
                  <a:pt x="5" y="303"/>
                </a:lnTo>
                <a:lnTo>
                  <a:pt x="5" y="301"/>
                </a:lnTo>
                <a:lnTo>
                  <a:pt x="5" y="298"/>
                </a:lnTo>
                <a:lnTo>
                  <a:pt x="5" y="294"/>
                </a:lnTo>
                <a:lnTo>
                  <a:pt x="5" y="294"/>
                </a:lnTo>
                <a:lnTo>
                  <a:pt x="5" y="286"/>
                </a:lnTo>
                <a:lnTo>
                  <a:pt x="5" y="277"/>
                </a:lnTo>
                <a:lnTo>
                  <a:pt x="5" y="274"/>
                </a:lnTo>
                <a:lnTo>
                  <a:pt x="5" y="272"/>
                </a:lnTo>
                <a:lnTo>
                  <a:pt x="7" y="263"/>
                </a:lnTo>
                <a:lnTo>
                  <a:pt x="7" y="263"/>
                </a:lnTo>
                <a:lnTo>
                  <a:pt x="7" y="260"/>
                </a:lnTo>
                <a:lnTo>
                  <a:pt x="7" y="258"/>
                </a:lnTo>
                <a:lnTo>
                  <a:pt x="7" y="250"/>
                </a:lnTo>
                <a:lnTo>
                  <a:pt x="7" y="248"/>
                </a:lnTo>
                <a:lnTo>
                  <a:pt x="7" y="246"/>
                </a:lnTo>
                <a:lnTo>
                  <a:pt x="7" y="244"/>
                </a:lnTo>
                <a:lnTo>
                  <a:pt x="7" y="239"/>
                </a:lnTo>
                <a:lnTo>
                  <a:pt x="7" y="237"/>
                </a:lnTo>
                <a:lnTo>
                  <a:pt x="7" y="234"/>
                </a:lnTo>
                <a:lnTo>
                  <a:pt x="7" y="231"/>
                </a:lnTo>
                <a:lnTo>
                  <a:pt x="7" y="227"/>
                </a:lnTo>
                <a:lnTo>
                  <a:pt x="7" y="225"/>
                </a:lnTo>
                <a:lnTo>
                  <a:pt x="7" y="224"/>
                </a:lnTo>
                <a:lnTo>
                  <a:pt x="7" y="222"/>
                </a:lnTo>
                <a:lnTo>
                  <a:pt x="7" y="220"/>
                </a:lnTo>
                <a:lnTo>
                  <a:pt x="7" y="217"/>
                </a:lnTo>
                <a:lnTo>
                  <a:pt x="7" y="215"/>
                </a:lnTo>
                <a:lnTo>
                  <a:pt x="7" y="208"/>
                </a:lnTo>
                <a:lnTo>
                  <a:pt x="7" y="207"/>
                </a:lnTo>
                <a:lnTo>
                  <a:pt x="7" y="205"/>
                </a:lnTo>
                <a:lnTo>
                  <a:pt x="7" y="203"/>
                </a:lnTo>
                <a:lnTo>
                  <a:pt x="7" y="193"/>
                </a:lnTo>
                <a:lnTo>
                  <a:pt x="7" y="191"/>
                </a:lnTo>
                <a:lnTo>
                  <a:pt x="7" y="189"/>
                </a:lnTo>
                <a:lnTo>
                  <a:pt x="8" y="189"/>
                </a:lnTo>
                <a:lnTo>
                  <a:pt x="8" y="182"/>
                </a:lnTo>
                <a:lnTo>
                  <a:pt x="8" y="181"/>
                </a:lnTo>
                <a:lnTo>
                  <a:pt x="8" y="179"/>
                </a:lnTo>
                <a:lnTo>
                  <a:pt x="8" y="176"/>
                </a:lnTo>
                <a:lnTo>
                  <a:pt x="8" y="174"/>
                </a:lnTo>
                <a:lnTo>
                  <a:pt x="8" y="172"/>
                </a:lnTo>
                <a:lnTo>
                  <a:pt x="8" y="169"/>
                </a:lnTo>
                <a:lnTo>
                  <a:pt x="8" y="160"/>
                </a:lnTo>
                <a:lnTo>
                  <a:pt x="8" y="146"/>
                </a:lnTo>
                <a:lnTo>
                  <a:pt x="8" y="143"/>
                </a:lnTo>
                <a:lnTo>
                  <a:pt x="8" y="141"/>
                </a:lnTo>
                <a:lnTo>
                  <a:pt x="8" y="134"/>
                </a:lnTo>
                <a:lnTo>
                  <a:pt x="8" y="133"/>
                </a:lnTo>
                <a:lnTo>
                  <a:pt x="2" y="133"/>
                </a:lnTo>
                <a:lnTo>
                  <a:pt x="0" y="133"/>
                </a:lnTo>
                <a:lnTo>
                  <a:pt x="0" y="129"/>
                </a:lnTo>
                <a:lnTo>
                  <a:pt x="0" y="129"/>
                </a:lnTo>
                <a:lnTo>
                  <a:pt x="0" y="127"/>
                </a:lnTo>
                <a:lnTo>
                  <a:pt x="0" y="126"/>
                </a:lnTo>
                <a:lnTo>
                  <a:pt x="0" y="124"/>
                </a:lnTo>
                <a:lnTo>
                  <a:pt x="0" y="121"/>
                </a:lnTo>
                <a:lnTo>
                  <a:pt x="0" y="115"/>
                </a:lnTo>
                <a:lnTo>
                  <a:pt x="0" y="114"/>
                </a:lnTo>
                <a:lnTo>
                  <a:pt x="0" y="114"/>
                </a:lnTo>
                <a:lnTo>
                  <a:pt x="0" y="112"/>
                </a:lnTo>
                <a:lnTo>
                  <a:pt x="0" y="105"/>
                </a:lnTo>
                <a:lnTo>
                  <a:pt x="2" y="103"/>
                </a:lnTo>
                <a:lnTo>
                  <a:pt x="2" y="102"/>
                </a:lnTo>
                <a:lnTo>
                  <a:pt x="2" y="100"/>
                </a:lnTo>
                <a:lnTo>
                  <a:pt x="2" y="98"/>
                </a:lnTo>
                <a:lnTo>
                  <a:pt x="2" y="96"/>
                </a:lnTo>
                <a:lnTo>
                  <a:pt x="2" y="90"/>
                </a:lnTo>
                <a:lnTo>
                  <a:pt x="0" y="84"/>
                </a:lnTo>
                <a:lnTo>
                  <a:pt x="0" y="83"/>
                </a:lnTo>
                <a:lnTo>
                  <a:pt x="2" y="77"/>
                </a:lnTo>
                <a:lnTo>
                  <a:pt x="2" y="71"/>
                </a:lnTo>
                <a:lnTo>
                  <a:pt x="2" y="69"/>
                </a:lnTo>
                <a:lnTo>
                  <a:pt x="2" y="67"/>
                </a:lnTo>
                <a:lnTo>
                  <a:pt x="2" y="67"/>
                </a:lnTo>
                <a:lnTo>
                  <a:pt x="2" y="64"/>
                </a:lnTo>
                <a:lnTo>
                  <a:pt x="2" y="59"/>
                </a:lnTo>
                <a:lnTo>
                  <a:pt x="2" y="57"/>
                </a:lnTo>
                <a:lnTo>
                  <a:pt x="2" y="55"/>
                </a:lnTo>
                <a:lnTo>
                  <a:pt x="2" y="53"/>
                </a:lnTo>
                <a:lnTo>
                  <a:pt x="2" y="45"/>
                </a:lnTo>
                <a:lnTo>
                  <a:pt x="2" y="43"/>
                </a:lnTo>
                <a:lnTo>
                  <a:pt x="2" y="41"/>
                </a:lnTo>
                <a:lnTo>
                  <a:pt x="2" y="38"/>
                </a:lnTo>
                <a:lnTo>
                  <a:pt x="2" y="36"/>
                </a:lnTo>
                <a:lnTo>
                  <a:pt x="2" y="31"/>
                </a:lnTo>
                <a:lnTo>
                  <a:pt x="2" y="29"/>
                </a:lnTo>
                <a:lnTo>
                  <a:pt x="2" y="21"/>
                </a:lnTo>
                <a:lnTo>
                  <a:pt x="2" y="16"/>
                </a:lnTo>
                <a:lnTo>
                  <a:pt x="2" y="12"/>
                </a:lnTo>
                <a:lnTo>
                  <a:pt x="3" y="10"/>
                </a:lnTo>
                <a:lnTo>
                  <a:pt x="3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86" name="Freeform 214"/>
          <p:cNvSpPr>
            <a:spLocks/>
          </p:cNvSpPr>
          <p:nvPr/>
        </p:nvSpPr>
        <p:spPr bwMode="auto">
          <a:xfrm>
            <a:off x="2181225" y="5313363"/>
            <a:ext cx="444500" cy="504825"/>
          </a:xfrm>
          <a:custGeom>
            <a:avLst/>
            <a:gdLst/>
            <a:ahLst/>
            <a:cxnLst>
              <a:cxn ang="0">
                <a:pos x="39" y="12"/>
              </a:cxn>
              <a:cxn ang="0">
                <a:pos x="63" y="14"/>
              </a:cxn>
              <a:cxn ang="0">
                <a:pos x="79" y="14"/>
              </a:cxn>
              <a:cxn ang="0">
                <a:pos x="104" y="15"/>
              </a:cxn>
              <a:cxn ang="0">
                <a:pos x="130" y="15"/>
              </a:cxn>
              <a:cxn ang="0">
                <a:pos x="139" y="17"/>
              </a:cxn>
              <a:cxn ang="0">
                <a:pos x="154" y="17"/>
              </a:cxn>
              <a:cxn ang="0">
                <a:pos x="165" y="17"/>
              </a:cxn>
              <a:cxn ang="0">
                <a:pos x="184" y="17"/>
              </a:cxn>
              <a:cxn ang="0">
                <a:pos x="215" y="19"/>
              </a:cxn>
              <a:cxn ang="0">
                <a:pos x="233" y="19"/>
              </a:cxn>
              <a:cxn ang="0">
                <a:pos x="259" y="21"/>
              </a:cxn>
              <a:cxn ang="0">
                <a:pos x="270" y="43"/>
              </a:cxn>
              <a:cxn ang="0">
                <a:pos x="268" y="62"/>
              </a:cxn>
              <a:cxn ang="0">
                <a:pos x="270" y="77"/>
              </a:cxn>
              <a:cxn ang="0">
                <a:pos x="280" y="114"/>
              </a:cxn>
              <a:cxn ang="0">
                <a:pos x="278" y="139"/>
              </a:cxn>
              <a:cxn ang="0">
                <a:pos x="278" y="167"/>
              </a:cxn>
              <a:cxn ang="0">
                <a:pos x="276" y="186"/>
              </a:cxn>
              <a:cxn ang="0">
                <a:pos x="276" y="200"/>
              </a:cxn>
              <a:cxn ang="0">
                <a:pos x="276" y="217"/>
              </a:cxn>
              <a:cxn ang="0">
                <a:pos x="275" y="243"/>
              </a:cxn>
              <a:cxn ang="0">
                <a:pos x="275" y="261"/>
              </a:cxn>
              <a:cxn ang="0">
                <a:pos x="275" y="280"/>
              </a:cxn>
              <a:cxn ang="0">
                <a:pos x="275" y="294"/>
              </a:cxn>
              <a:cxn ang="0">
                <a:pos x="268" y="317"/>
              </a:cxn>
              <a:cxn ang="0">
                <a:pos x="244" y="317"/>
              </a:cxn>
              <a:cxn ang="0">
                <a:pos x="228" y="317"/>
              </a:cxn>
              <a:cxn ang="0">
                <a:pos x="215" y="315"/>
              </a:cxn>
              <a:cxn ang="0">
                <a:pos x="197" y="315"/>
              </a:cxn>
              <a:cxn ang="0">
                <a:pos x="178" y="315"/>
              </a:cxn>
              <a:cxn ang="0">
                <a:pos x="163" y="313"/>
              </a:cxn>
              <a:cxn ang="0">
                <a:pos x="142" y="313"/>
              </a:cxn>
              <a:cxn ang="0">
                <a:pos x="123" y="311"/>
              </a:cxn>
              <a:cxn ang="0">
                <a:pos x="103" y="311"/>
              </a:cxn>
              <a:cxn ang="0">
                <a:pos x="73" y="310"/>
              </a:cxn>
              <a:cxn ang="0">
                <a:pos x="46" y="310"/>
              </a:cxn>
              <a:cxn ang="0">
                <a:pos x="27" y="308"/>
              </a:cxn>
              <a:cxn ang="0">
                <a:pos x="5" y="303"/>
              </a:cxn>
              <a:cxn ang="0">
                <a:pos x="6" y="268"/>
              </a:cxn>
              <a:cxn ang="0">
                <a:pos x="6" y="260"/>
              </a:cxn>
              <a:cxn ang="0">
                <a:pos x="8" y="243"/>
              </a:cxn>
              <a:cxn ang="0">
                <a:pos x="8" y="222"/>
              </a:cxn>
              <a:cxn ang="0">
                <a:pos x="10" y="200"/>
              </a:cxn>
              <a:cxn ang="0">
                <a:pos x="10" y="181"/>
              </a:cxn>
              <a:cxn ang="0">
                <a:pos x="10" y="169"/>
              </a:cxn>
              <a:cxn ang="0">
                <a:pos x="12" y="146"/>
              </a:cxn>
              <a:cxn ang="0">
                <a:pos x="12" y="119"/>
              </a:cxn>
              <a:cxn ang="0">
                <a:pos x="12" y="101"/>
              </a:cxn>
              <a:cxn ang="0">
                <a:pos x="13" y="71"/>
              </a:cxn>
              <a:cxn ang="0">
                <a:pos x="5" y="65"/>
              </a:cxn>
              <a:cxn ang="0">
                <a:pos x="1" y="41"/>
              </a:cxn>
              <a:cxn ang="0">
                <a:pos x="1" y="17"/>
              </a:cxn>
              <a:cxn ang="0">
                <a:pos x="6" y="0"/>
              </a:cxn>
              <a:cxn ang="0">
                <a:pos x="29" y="0"/>
              </a:cxn>
            </a:cxnLst>
            <a:rect l="0" t="0" r="r" b="b"/>
            <a:pathLst>
              <a:path w="280" h="318">
                <a:moveTo>
                  <a:pt x="37" y="2"/>
                </a:moveTo>
                <a:lnTo>
                  <a:pt x="36" y="2"/>
                </a:lnTo>
                <a:lnTo>
                  <a:pt x="36" y="5"/>
                </a:lnTo>
                <a:lnTo>
                  <a:pt x="36" y="9"/>
                </a:lnTo>
                <a:lnTo>
                  <a:pt x="36" y="12"/>
                </a:lnTo>
                <a:lnTo>
                  <a:pt x="39" y="12"/>
                </a:lnTo>
                <a:lnTo>
                  <a:pt x="43" y="12"/>
                </a:lnTo>
                <a:lnTo>
                  <a:pt x="43" y="12"/>
                </a:lnTo>
                <a:lnTo>
                  <a:pt x="46" y="12"/>
                </a:lnTo>
                <a:lnTo>
                  <a:pt x="49" y="12"/>
                </a:lnTo>
                <a:lnTo>
                  <a:pt x="60" y="14"/>
                </a:lnTo>
                <a:lnTo>
                  <a:pt x="63" y="14"/>
                </a:lnTo>
                <a:lnTo>
                  <a:pt x="65" y="14"/>
                </a:lnTo>
                <a:lnTo>
                  <a:pt x="68" y="14"/>
                </a:lnTo>
                <a:lnTo>
                  <a:pt x="73" y="14"/>
                </a:lnTo>
                <a:lnTo>
                  <a:pt x="75" y="14"/>
                </a:lnTo>
                <a:lnTo>
                  <a:pt x="77" y="14"/>
                </a:lnTo>
                <a:lnTo>
                  <a:pt x="79" y="14"/>
                </a:lnTo>
                <a:lnTo>
                  <a:pt x="80" y="14"/>
                </a:lnTo>
                <a:lnTo>
                  <a:pt x="87" y="14"/>
                </a:lnTo>
                <a:lnTo>
                  <a:pt x="91" y="14"/>
                </a:lnTo>
                <a:lnTo>
                  <a:pt x="98" y="14"/>
                </a:lnTo>
                <a:lnTo>
                  <a:pt x="101" y="15"/>
                </a:lnTo>
                <a:lnTo>
                  <a:pt x="104" y="15"/>
                </a:lnTo>
                <a:lnTo>
                  <a:pt x="106" y="15"/>
                </a:lnTo>
                <a:lnTo>
                  <a:pt x="108" y="15"/>
                </a:lnTo>
                <a:lnTo>
                  <a:pt x="111" y="15"/>
                </a:lnTo>
                <a:lnTo>
                  <a:pt x="120" y="15"/>
                </a:lnTo>
                <a:lnTo>
                  <a:pt x="122" y="15"/>
                </a:lnTo>
                <a:lnTo>
                  <a:pt x="130" y="15"/>
                </a:lnTo>
                <a:lnTo>
                  <a:pt x="132" y="15"/>
                </a:lnTo>
                <a:lnTo>
                  <a:pt x="134" y="15"/>
                </a:lnTo>
                <a:lnTo>
                  <a:pt x="135" y="15"/>
                </a:lnTo>
                <a:lnTo>
                  <a:pt x="135" y="17"/>
                </a:lnTo>
                <a:lnTo>
                  <a:pt x="137" y="17"/>
                </a:lnTo>
                <a:lnTo>
                  <a:pt x="139" y="17"/>
                </a:lnTo>
                <a:lnTo>
                  <a:pt x="142" y="17"/>
                </a:lnTo>
                <a:lnTo>
                  <a:pt x="144" y="17"/>
                </a:lnTo>
                <a:lnTo>
                  <a:pt x="147" y="17"/>
                </a:lnTo>
                <a:lnTo>
                  <a:pt x="151" y="17"/>
                </a:lnTo>
                <a:lnTo>
                  <a:pt x="153" y="17"/>
                </a:lnTo>
                <a:lnTo>
                  <a:pt x="154" y="17"/>
                </a:lnTo>
                <a:lnTo>
                  <a:pt x="158" y="17"/>
                </a:lnTo>
                <a:lnTo>
                  <a:pt x="159" y="17"/>
                </a:lnTo>
                <a:lnTo>
                  <a:pt x="161" y="17"/>
                </a:lnTo>
                <a:lnTo>
                  <a:pt x="163" y="17"/>
                </a:lnTo>
                <a:lnTo>
                  <a:pt x="163" y="17"/>
                </a:lnTo>
                <a:lnTo>
                  <a:pt x="165" y="17"/>
                </a:lnTo>
                <a:lnTo>
                  <a:pt x="170" y="17"/>
                </a:lnTo>
                <a:lnTo>
                  <a:pt x="173" y="17"/>
                </a:lnTo>
                <a:lnTo>
                  <a:pt x="178" y="17"/>
                </a:lnTo>
                <a:lnTo>
                  <a:pt x="178" y="17"/>
                </a:lnTo>
                <a:lnTo>
                  <a:pt x="180" y="17"/>
                </a:lnTo>
                <a:lnTo>
                  <a:pt x="184" y="17"/>
                </a:lnTo>
                <a:lnTo>
                  <a:pt x="190" y="17"/>
                </a:lnTo>
                <a:lnTo>
                  <a:pt x="194" y="17"/>
                </a:lnTo>
                <a:lnTo>
                  <a:pt x="204" y="19"/>
                </a:lnTo>
                <a:lnTo>
                  <a:pt x="208" y="19"/>
                </a:lnTo>
                <a:lnTo>
                  <a:pt x="213" y="19"/>
                </a:lnTo>
                <a:lnTo>
                  <a:pt x="215" y="19"/>
                </a:lnTo>
                <a:lnTo>
                  <a:pt x="218" y="19"/>
                </a:lnTo>
                <a:lnTo>
                  <a:pt x="220" y="19"/>
                </a:lnTo>
                <a:lnTo>
                  <a:pt x="223" y="19"/>
                </a:lnTo>
                <a:lnTo>
                  <a:pt x="223" y="19"/>
                </a:lnTo>
                <a:lnTo>
                  <a:pt x="232" y="19"/>
                </a:lnTo>
                <a:lnTo>
                  <a:pt x="233" y="19"/>
                </a:lnTo>
                <a:lnTo>
                  <a:pt x="237" y="19"/>
                </a:lnTo>
                <a:lnTo>
                  <a:pt x="239" y="19"/>
                </a:lnTo>
                <a:lnTo>
                  <a:pt x="240" y="19"/>
                </a:lnTo>
                <a:lnTo>
                  <a:pt x="245" y="19"/>
                </a:lnTo>
                <a:lnTo>
                  <a:pt x="252" y="21"/>
                </a:lnTo>
                <a:lnTo>
                  <a:pt x="259" y="21"/>
                </a:lnTo>
                <a:lnTo>
                  <a:pt x="263" y="21"/>
                </a:lnTo>
                <a:lnTo>
                  <a:pt x="271" y="21"/>
                </a:lnTo>
                <a:lnTo>
                  <a:pt x="270" y="29"/>
                </a:lnTo>
                <a:lnTo>
                  <a:pt x="270" y="33"/>
                </a:lnTo>
                <a:lnTo>
                  <a:pt x="270" y="40"/>
                </a:lnTo>
                <a:lnTo>
                  <a:pt x="270" y="43"/>
                </a:lnTo>
                <a:lnTo>
                  <a:pt x="270" y="46"/>
                </a:lnTo>
                <a:lnTo>
                  <a:pt x="270" y="50"/>
                </a:lnTo>
                <a:lnTo>
                  <a:pt x="270" y="53"/>
                </a:lnTo>
                <a:lnTo>
                  <a:pt x="270" y="55"/>
                </a:lnTo>
                <a:lnTo>
                  <a:pt x="270" y="57"/>
                </a:lnTo>
                <a:lnTo>
                  <a:pt x="268" y="62"/>
                </a:lnTo>
                <a:lnTo>
                  <a:pt x="268" y="65"/>
                </a:lnTo>
                <a:lnTo>
                  <a:pt x="268" y="69"/>
                </a:lnTo>
                <a:lnTo>
                  <a:pt x="268" y="71"/>
                </a:lnTo>
                <a:lnTo>
                  <a:pt x="268" y="74"/>
                </a:lnTo>
                <a:lnTo>
                  <a:pt x="268" y="77"/>
                </a:lnTo>
                <a:lnTo>
                  <a:pt x="270" y="77"/>
                </a:lnTo>
                <a:lnTo>
                  <a:pt x="276" y="77"/>
                </a:lnTo>
                <a:lnTo>
                  <a:pt x="280" y="77"/>
                </a:lnTo>
                <a:lnTo>
                  <a:pt x="280" y="83"/>
                </a:lnTo>
                <a:lnTo>
                  <a:pt x="280" y="95"/>
                </a:lnTo>
                <a:lnTo>
                  <a:pt x="280" y="103"/>
                </a:lnTo>
                <a:lnTo>
                  <a:pt x="280" y="114"/>
                </a:lnTo>
                <a:lnTo>
                  <a:pt x="278" y="119"/>
                </a:lnTo>
                <a:lnTo>
                  <a:pt x="278" y="122"/>
                </a:lnTo>
                <a:lnTo>
                  <a:pt x="278" y="124"/>
                </a:lnTo>
                <a:lnTo>
                  <a:pt x="278" y="127"/>
                </a:lnTo>
                <a:lnTo>
                  <a:pt x="278" y="132"/>
                </a:lnTo>
                <a:lnTo>
                  <a:pt x="278" y="139"/>
                </a:lnTo>
                <a:lnTo>
                  <a:pt x="278" y="139"/>
                </a:lnTo>
                <a:lnTo>
                  <a:pt x="278" y="146"/>
                </a:lnTo>
                <a:lnTo>
                  <a:pt x="278" y="148"/>
                </a:lnTo>
                <a:lnTo>
                  <a:pt x="278" y="150"/>
                </a:lnTo>
                <a:lnTo>
                  <a:pt x="278" y="157"/>
                </a:lnTo>
                <a:lnTo>
                  <a:pt x="278" y="167"/>
                </a:lnTo>
                <a:lnTo>
                  <a:pt x="278" y="169"/>
                </a:lnTo>
                <a:lnTo>
                  <a:pt x="278" y="172"/>
                </a:lnTo>
                <a:lnTo>
                  <a:pt x="278" y="177"/>
                </a:lnTo>
                <a:lnTo>
                  <a:pt x="276" y="184"/>
                </a:lnTo>
                <a:lnTo>
                  <a:pt x="276" y="184"/>
                </a:lnTo>
                <a:lnTo>
                  <a:pt x="276" y="186"/>
                </a:lnTo>
                <a:lnTo>
                  <a:pt x="276" y="187"/>
                </a:lnTo>
                <a:lnTo>
                  <a:pt x="276" y="189"/>
                </a:lnTo>
                <a:lnTo>
                  <a:pt x="276" y="193"/>
                </a:lnTo>
                <a:lnTo>
                  <a:pt x="276" y="194"/>
                </a:lnTo>
                <a:lnTo>
                  <a:pt x="276" y="196"/>
                </a:lnTo>
                <a:lnTo>
                  <a:pt x="276" y="200"/>
                </a:lnTo>
                <a:lnTo>
                  <a:pt x="276" y="200"/>
                </a:lnTo>
                <a:lnTo>
                  <a:pt x="276" y="201"/>
                </a:lnTo>
                <a:lnTo>
                  <a:pt x="276" y="203"/>
                </a:lnTo>
                <a:lnTo>
                  <a:pt x="276" y="205"/>
                </a:lnTo>
                <a:lnTo>
                  <a:pt x="276" y="206"/>
                </a:lnTo>
                <a:lnTo>
                  <a:pt x="276" y="217"/>
                </a:lnTo>
                <a:lnTo>
                  <a:pt x="276" y="222"/>
                </a:lnTo>
                <a:lnTo>
                  <a:pt x="276" y="229"/>
                </a:lnTo>
                <a:lnTo>
                  <a:pt x="276" y="232"/>
                </a:lnTo>
                <a:lnTo>
                  <a:pt x="275" y="239"/>
                </a:lnTo>
                <a:lnTo>
                  <a:pt x="275" y="241"/>
                </a:lnTo>
                <a:lnTo>
                  <a:pt x="275" y="243"/>
                </a:lnTo>
                <a:lnTo>
                  <a:pt x="275" y="244"/>
                </a:lnTo>
                <a:lnTo>
                  <a:pt x="275" y="249"/>
                </a:lnTo>
                <a:lnTo>
                  <a:pt x="275" y="253"/>
                </a:lnTo>
                <a:lnTo>
                  <a:pt x="275" y="258"/>
                </a:lnTo>
                <a:lnTo>
                  <a:pt x="275" y="260"/>
                </a:lnTo>
                <a:lnTo>
                  <a:pt x="275" y="261"/>
                </a:lnTo>
                <a:lnTo>
                  <a:pt x="275" y="263"/>
                </a:lnTo>
                <a:lnTo>
                  <a:pt x="275" y="270"/>
                </a:lnTo>
                <a:lnTo>
                  <a:pt x="275" y="272"/>
                </a:lnTo>
                <a:lnTo>
                  <a:pt x="275" y="274"/>
                </a:lnTo>
                <a:lnTo>
                  <a:pt x="275" y="274"/>
                </a:lnTo>
                <a:lnTo>
                  <a:pt x="275" y="280"/>
                </a:lnTo>
                <a:lnTo>
                  <a:pt x="275" y="284"/>
                </a:lnTo>
                <a:lnTo>
                  <a:pt x="275" y="286"/>
                </a:lnTo>
                <a:lnTo>
                  <a:pt x="275" y="289"/>
                </a:lnTo>
                <a:lnTo>
                  <a:pt x="275" y="289"/>
                </a:lnTo>
                <a:lnTo>
                  <a:pt x="275" y="291"/>
                </a:lnTo>
                <a:lnTo>
                  <a:pt x="275" y="294"/>
                </a:lnTo>
                <a:lnTo>
                  <a:pt x="275" y="301"/>
                </a:lnTo>
                <a:lnTo>
                  <a:pt x="273" y="304"/>
                </a:lnTo>
                <a:lnTo>
                  <a:pt x="273" y="313"/>
                </a:lnTo>
                <a:lnTo>
                  <a:pt x="273" y="318"/>
                </a:lnTo>
                <a:lnTo>
                  <a:pt x="270" y="317"/>
                </a:lnTo>
                <a:lnTo>
                  <a:pt x="268" y="317"/>
                </a:lnTo>
                <a:lnTo>
                  <a:pt x="259" y="317"/>
                </a:lnTo>
                <a:lnTo>
                  <a:pt x="256" y="317"/>
                </a:lnTo>
                <a:lnTo>
                  <a:pt x="254" y="317"/>
                </a:lnTo>
                <a:lnTo>
                  <a:pt x="252" y="317"/>
                </a:lnTo>
                <a:lnTo>
                  <a:pt x="247" y="317"/>
                </a:lnTo>
                <a:lnTo>
                  <a:pt x="244" y="317"/>
                </a:lnTo>
                <a:lnTo>
                  <a:pt x="242" y="317"/>
                </a:lnTo>
                <a:lnTo>
                  <a:pt x="239" y="317"/>
                </a:lnTo>
                <a:lnTo>
                  <a:pt x="235" y="317"/>
                </a:lnTo>
                <a:lnTo>
                  <a:pt x="232" y="317"/>
                </a:lnTo>
                <a:lnTo>
                  <a:pt x="230" y="317"/>
                </a:lnTo>
                <a:lnTo>
                  <a:pt x="228" y="317"/>
                </a:lnTo>
                <a:lnTo>
                  <a:pt x="225" y="317"/>
                </a:lnTo>
                <a:lnTo>
                  <a:pt x="223" y="317"/>
                </a:lnTo>
                <a:lnTo>
                  <a:pt x="221" y="315"/>
                </a:lnTo>
                <a:lnTo>
                  <a:pt x="220" y="315"/>
                </a:lnTo>
                <a:lnTo>
                  <a:pt x="218" y="315"/>
                </a:lnTo>
                <a:lnTo>
                  <a:pt x="215" y="315"/>
                </a:lnTo>
                <a:lnTo>
                  <a:pt x="213" y="315"/>
                </a:lnTo>
                <a:lnTo>
                  <a:pt x="211" y="315"/>
                </a:lnTo>
                <a:lnTo>
                  <a:pt x="208" y="315"/>
                </a:lnTo>
                <a:lnTo>
                  <a:pt x="201" y="315"/>
                </a:lnTo>
                <a:lnTo>
                  <a:pt x="199" y="315"/>
                </a:lnTo>
                <a:lnTo>
                  <a:pt x="197" y="315"/>
                </a:lnTo>
                <a:lnTo>
                  <a:pt x="194" y="315"/>
                </a:lnTo>
                <a:lnTo>
                  <a:pt x="190" y="315"/>
                </a:lnTo>
                <a:lnTo>
                  <a:pt x="187" y="315"/>
                </a:lnTo>
                <a:lnTo>
                  <a:pt x="185" y="315"/>
                </a:lnTo>
                <a:lnTo>
                  <a:pt x="184" y="315"/>
                </a:lnTo>
                <a:lnTo>
                  <a:pt x="178" y="315"/>
                </a:lnTo>
                <a:lnTo>
                  <a:pt x="173" y="313"/>
                </a:lnTo>
                <a:lnTo>
                  <a:pt x="172" y="313"/>
                </a:lnTo>
                <a:lnTo>
                  <a:pt x="170" y="313"/>
                </a:lnTo>
                <a:lnTo>
                  <a:pt x="166" y="313"/>
                </a:lnTo>
                <a:lnTo>
                  <a:pt x="163" y="313"/>
                </a:lnTo>
                <a:lnTo>
                  <a:pt x="163" y="313"/>
                </a:lnTo>
                <a:lnTo>
                  <a:pt x="161" y="313"/>
                </a:lnTo>
                <a:lnTo>
                  <a:pt x="159" y="313"/>
                </a:lnTo>
                <a:lnTo>
                  <a:pt x="156" y="313"/>
                </a:lnTo>
                <a:lnTo>
                  <a:pt x="151" y="313"/>
                </a:lnTo>
                <a:lnTo>
                  <a:pt x="147" y="313"/>
                </a:lnTo>
                <a:lnTo>
                  <a:pt x="142" y="313"/>
                </a:lnTo>
                <a:lnTo>
                  <a:pt x="141" y="313"/>
                </a:lnTo>
                <a:lnTo>
                  <a:pt x="134" y="313"/>
                </a:lnTo>
                <a:lnTo>
                  <a:pt x="132" y="311"/>
                </a:lnTo>
                <a:lnTo>
                  <a:pt x="130" y="311"/>
                </a:lnTo>
                <a:lnTo>
                  <a:pt x="129" y="311"/>
                </a:lnTo>
                <a:lnTo>
                  <a:pt x="123" y="311"/>
                </a:lnTo>
                <a:lnTo>
                  <a:pt x="118" y="311"/>
                </a:lnTo>
                <a:lnTo>
                  <a:pt x="116" y="311"/>
                </a:lnTo>
                <a:lnTo>
                  <a:pt x="115" y="311"/>
                </a:lnTo>
                <a:lnTo>
                  <a:pt x="111" y="311"/>
                </a:lnTo>
                <a:lnTo>
                  <a:pt x="106" y="311"/>
                </a:lnTo>
                <a:lnTo>
                  <a:pt x="103" y="311"/>
                </a:lnTo>
                <a:lnTo>
                  <a:pt x="103" y="311"/>
                </a:lnTo>
                <a:lnTo>
                  <a:pt x="96" y="311"/>
                </a:lnTo>
                <a:lnTo>
                  <a:pt x="94" y="311"/>
                </a:lnTo>
                <a:lnTo>
                  <a:pt x="84" y="310"/>
                </a:lnTo>
                <a:lnTo>
                  <a:pt x="79" y="310"/>
                </a:lnTo>
                <a:lnTo>
                  <a:pt x="73" y="310"/>
                </a:lnTo>
                <a:lnTo>
                  <a:pt x="72" y="310"/>
                </a:lnTo>
                <a:lnTo>
                  <a:pt x="67" y="310"/>
                </a:lnTo>
                <a:lnTo>
                  <a:pt x="61" y="310"/>
                </a:lnTo>
                <a:lnTo>
                  <a:pt x="56" y="310"/>
                </a:lnTo>
                <a:lnTo>
                  <a:pt x="53" y="310"/>
                </a:lnTo>
                <a:lnTo>
                  <a:pt x="46" y="310"/>
                </a:lnTo>
                <a:lnTo>
                  <a:pt x="43" y="310"/>
                </a:lnTo>
                <a:lnTo>
                  <a:pt x="36" y="308"/>
                </a:lnTo>
                <a:lnTo>
                  <a:pt x="30" y="308"/>
                </a:lnTo>
                <a:lnTo>
                  <a:pt x="29" y="308"/>
                </a:lnTo>
                <a:lnTo>
                  <a:pt x="27" y="308"/>
                </a:lnTo>
                <a:lnTo>
                  <a:pt x="27" y="308"/>
                </a:lnTo>
                <a:lnTo>
                  <a:pt x="22" y="308"/>
                </a:lnTo>
                <a:lnTo>
                  <a:pt x="20" y="308"/>
                </a:lnTo>
                <a:lnTo>
                  <a:pt x="13" y="308"/>
                </a:lnTo>
                <a:lnTo>
                  <a:pt x="5" y="308"/>
                </a:lnTo>
                <a:lnTo>
                  <a:pt x="5" y="304"/>
                </a:lnTo>
                <a:lnTo>
                  <a:pt x="5" y="303"/>
                </a:lnTo>
                <a:lnTo>
                  <a:pt x="5" y="301"/>
                </a:lnTo>
                <a:lnTo>
                  <a:pt x="5" y="299"/>
                </a:lnTo>
                <a:lnTo>
                  <a:pt x="5" y="298"/>
                </a:lnTo>
                <a:lnTo>
                  <a:pt x="6" y="291"/>
                </a:lnTo>
                <a:lnTo>
                  <a:pt x="6" y="286"/>
                </a:lnTo>
                <a:lnTo>
                  <a:pt x="6" y="268"/>
                </a:lnTo>
                <a:lnTo>
                  <a:pt x="6" y="267"/>
                </a:lnTo>
                <a:lnTo>
                  <a:pt x="6" y="265"/>
                </a:lnTo>
                <a:lnTo>
                  <a:pt x="6" y="263"/>
                </a:lnTo>
                <a:lnTo>
                  <a:pt x="6" y="261"/>
                </a:lnTo>
                <a:lnTo>
                  <a:pt x="6" y="260"/>
                </a:lnTo>
                <a:lnTo>
                  <a:pt x="6" y="260"/>
                </a:lnTo>
                <a:lnTo>
                  <a:pt x="6" y="258"/>
                </a:lnTo>
                <a:lnTo>
                  <a:pt x="6" y="253"/>
                </a:lnTo>
                <a:lnTo>
                  <a:pt x="6" y="249"/>
                </a:lnTo>
                <a:lnTo>
                  <a:pt x="8" y="249"/>
                </a:lnTo>
                <a:lnTo>
                  <a:pt x="8" y="246"/>
                </a:lnTo>
                <a:lnTo>
                  <a:pt x="8" y="243"/>
                </a:lnTo>
                <a:lnTo>
                  <a:pt x="8" y="241"/>
                </a:lnTo>
                <a:lnTo>
                  <a:pt x="8" y="236"/>
                </a:lnTo>
                <a:lnTo>
                  <a:pt x="8" y="232"/>
                </a:lnTo>
                <a:lnTo>
                  <a:pt x="8" y="225"/>
                </a:lnTo>
                <a:lnTo>
                  <a:pt x="8" y="224"/>
                </a:lnTo>
                <a:lnTo>
                  <a:pt x="8" y="222"/>
                </a:lnTo>
                <a:lnTo>
                  <a:pt x="8" y="218"/>
                </a:lnTo>
                <a:lnTo>
                  <a:pt x="8" y="213"/>
                </a:lnTo>
                <a:lnTo>
                  <a:pt x="8" y="212"/>
                </a:lnTo>
                <a:lnTo>
                  <a:pt x="10" y="203"/>
                </a:lnTo>
                <a:lnTo>
                  <a:pt x="10" y="200"/>
                </a:lnTo>
                <a:lnTo>
                  <a:pt x="10" y="200"/>
                </a:lnTo>
                <a:lnTo>
                  <a:pt x="10" y="196"/>
                </a:lnTo>
                <a:lnTo>
                  <a:pt x="10" y="194"/>
                </a:lnTo>
                <a:lnTo>
                  <a:pt x="10" y="191"/>
                </a:lnTo>
                <a:lnTo>
                  <a:pt x="10" y="184"/>
                </a:lnTo>
                <a:lnTo>
                  <a:pt x="10" y="182"/>
                </a:lnTo>
                <a:lnTo>
                  <a:pt x="10" y="181"/>
                </a:lnTo>
                <a:lnTo>
                  <a:pt x="10" y="179"/>
                </a:lnTo>
                <a:lnTo>
                  <a:pt x="10" y="177"/>
                </a:lnTo>
                <a:lnTo>
                  <a:pt x="10" y="175"/>
                </a:lnTo>
                <a:lnTo>
                  <a:pt x="10" y="174"/>
                </a:lnTo>
                <a:lnTo>
                  <a:pt x="10" y="170"/>
                </a:lnTo>
                <a:lnTo>
                  <a:pt x="10" y="169"/>
                </a:lnTo>
                <a:lnTo>
                  <a:pt x="10" y="169"/>
                </a:lnTo>
                <a:lnTo>
                  <a:pt x="12" y="163"/>
                </a:lnTo>
                <a:lnTo>
                  <a:pt x="12" y="158"/>
                </a:lnTo>
                <a:lnTo>
                  <a:pt x="12" y="155"/>
                </a:lnTo>
                <a:lnTo>
                  <a:pt x="12" y="153"/>
                </a:lnTo>
                <a:lnTo>
                  <a:pt x="12" y="146"/>
                </a:lnTo>
                <a:lnTo>
                  <a:pt x="12" y="141"/>
                </a:lnTo>
                <a:lnTo>
                  <a:pt x="12" y="139"/>
                </a:lnTo>
                <a:lnTo>
                  <a:pt x="12" y="139"/>
                </a:lnTo>
                <a:lnTo>
                  <a:pt x="12" y="131"/>
                </a:lnTo>
                <a:lnTo>
                  <a:pt x="12" y="124"/>
                </a:lnTo>
                <a:lnTo>
                  <a:pt x="12" y="119"/>
                </a:lnTo>
                <a:lnTo>
                  <a:pt x="12" y="114"/>
                </a:lnTo>
                <a:lnTo>
                  <a:pt x="12" y="112"/>
                </a:lnTo>
                <a:lnTo>
                  <a:pt x="12" y="108"/>
                </a:lnTo>
                <a:lnTo>
                  <a:pt x="12" y="108"/>
                </a:lnTo>
                <a:lnTo>
                  <a:pt x="12" y="105"/>
                </a:lnTo>
                <a:lnTo>
                  <a:pt x="12" y="101"/>
                </a:lnTo>
                <a:lnTo>
                  <a:pt x="12" y="93"/>
                </a:lnTo>
                <a:lnTo>
                  <a:pt x="13" y="83"/>
                </a:lnTo>
                <a:lnTo>
                  <a:pt x="13" y="81"/>
                </a:lnTo>
                <a:lnTo>
                  <a:pt x="13" y="74"/>
                </a:lnTo>
                <a:lnTo>
                  <a:pt x="13" y="72"/>
                </a:lnTo>
                <a:lnTo>
                  <a:pt x="13" y="71"/>
                </a:lnTo>
                <a:lnTo>
                  <a:pt x="13" y="65"/>
                </a:lnTo>
                <a:lnTo>
                  <a:pt x="12" y="65"/>
                </a:lnTo>
                <a:lnTo>
                  <a:pt x="10" y="65"/>
                </a:lnTo>
                <a:lnTo>
                  <a:pt x="8" y="65"/>
                </a:lnTo>
                <a:lnTo>
                  <a:pt x="6" y="65"/>
                </a:lnTo>
                <a:lnTo>
                  <a:pt x="5" y="65"/>
                </a:lnTo>
                <a:lnTo>
                  <a:pt x="0" y="65"/>
                </a:lnTo>
                <a:lnTo>
                  <a:pt x="0" y="62"/>
                </a:lnTo>
                <a:lnTo>
                  <a:pt x="0" y="60"/>
                </a:lnTo>
                <a:lnTo>
                  <a:pt x="0" y="55"/>
                </a:lnTo>
                <a:lnTo>
                  <a:pt x="0" y="46"/>
                </a:lnTo>
                <a:lnTo>
                  <a:pt x="1" y="41"/>
                </a:lnTo>
                <a:lnTo>
                  <a:pt x="1" y="38"/>
                </a:lnTo>
                <a:lnTo>
                  <a:pt x="1" y="36"/>
                </a:lnTo>
                <a:lnTo>
                  <a:pt x="1" y="33"/>
                </a:lnTo>
                <a:lnTo>
                  <a:pt x="1" y="24"/>
                </a:lnTo>
                <a:lnTo>
                  <a:pt x="1" y="17"/>
                </a:lnTo>
                <a:lnTo>
                  <a:pt x="1" y="17"/>
                </a:lnTo>
                <a:lnTo>
                  <a:pt x="1" y="10"/>
                </a:lnTo>
                <a:lnTo>
                  <a:pt x="3" y="3"/>
                </a:lnTo>
                <a:lnTo>
                  <a:pt x="3" y="3"/>
                </a:lnTo>
                <a:lnTo>
                  <a:pt x="3" y="0"/>
                </a:lnTo>
                <a:lnTo>
                  <a:pt x="5" y="0"/>
                </a:lnTo>
                <a:lnTo>
                  <a:pt x="6" y="0"/>
                </a:lnTo>
                <a:lnTo>
                  <a:pt x="8" y="0"/>
                </a:lnTo>
                <a:lnTo>
                  <a:pt x="10" y="0"/>
                </a:lnTo>
                <a:lnTo>
                  <a:pt x="13" y="0"/>
                </a:lnTo>
                <a:lnTo>
                  <a:pt x="20" y="0"/>
                </a:lnTo>
                <a:lnTo>
                  <a:pt x="27" y="0"/>
                </a:lnTo>
                <a:lnTo>
                  <a:pt x="29" y="0"/>
                </a:lnTo>
                <a:lnTo>
                  <a:pt x="32" y="0"/>
                </a:lnTo>
                <a:lnTo>
                  <a:pt x="37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8" name="Freeform 176"/>
          <p:cNvSpPr>
            <a:spLocks/>
          </p:cNvSpPr>
          <p:nvPr/>
        </p:nvSpPr>
        <p:spPr bwMode="auto">
          <a:xfrm>
            <a:off x="1260476" y="3589338"/>
            <a:ext cx="485775" cy="495300"/>
          </a:xfrm>
          <a:custGeom>
            <a:avLst/>
            <a:gdLst/>
            <a:ahLst/>
            <a:cxnLst>
              <a:cxn ang="0">
                <a:pos x="29" y="85"/>
              </a:cxn>
              <a:cxn ang="0">
                <a:pos x="53" y="64"/>
              </a:cxn>
              <a:cxn ang="0">
                <a:pos x="77" y="68"/>
              </a:cxn>
              <a:cxn ang="0">
                <a:pos x="94" y="85"/>
              </a:cxn>
              <a:cxn ang="0">
                <a:pos x="117" y="64"/>
              </a:cxn>
              <a:cxn ang="0">
                <a:pos x="127" y="47"/>
              </a:cxn>
              <a:cxn ang="0">
                <a:pos x="131" y="30"/>
              </a:cxn>
              <a:cxn ang="0">
                <a:pos x="143" y="54"/>
              </a:cxn>
              <a:cxn ang="0">
                <a:pos x="156" y="49"/>
              </a:cxn>
              <a:cxn ang="0">
                <a:pos x="172" y="33"/>
              </a:cxn>
              <a:cxn ang="0">
                <a:pos x="179" y="16"/>
              </a:cxn>
              <a:cxn ang="0">
                <a:pos x="186" y="4"/>
              </a:cxn>
              <a:cxn ang="0">
                <a:pos x="194" y="0"/>
              </a:cxn>
              <a:cxn ang="0">
                <a:pos x="208" y="0"/>
              </a:cxn>
              <a:cxn ang="0">
                <a:pos x="218" y="2"/>
              </a:cxn>
              <a:cxn ang="0">
                <a:pos x="227" y="11"/>
              </a:cxn>
              <a:cxn ang="0">
                <a:pos x="237" y="21"/>
              </a:cxn>
              <a:cxn ang="0">
                <a:pos x="248" y="23"/>
              </a:cxn>
              <a:cxn ang="0">
                <a:pos x="258" y="18"/>
              </a:cxn>
              <a:cxn ang="0">
                <a:pos x="266" y="19"/>
              </a:cxn>
              <a:cxn ang="0">
                <a:pos x="263" y="31"/>
              </a:cxn>
              <a:cxn ang="0">
                <a:pos x="256" y="37"/>
              </a:cxn>
              <a:cxn ang="0">
                <a:pos x="261" y="45"/>
              </a:cxn>
              <a:cxn ang="0">
                <a:pos x="277" y="49"/>
              </a:cxn>
              <a:cxn ang="0">
                <a:pos x="289" y="52"/>
              </a:cxn>
              <a:cxn ang="0">
                <a:pos x="301" y="68"/>
              </a:cxn>
              <a:cxn ang="0">
                <a:pos x="304" y="97"/>
              </a:cxn>
              <a:cxn ang="0">
                <a:pos x="303" y="143"/>
              </a:cxn>
              <a:cxn ang="0">
                <a:pos x="301" y="176"/>
              </a:cxn>
              <a:cxn ang="0">
                <a:pos x="299" y="191"/>
              </a:cxn>
              <a:cxn ang="0">
                <a:pos x="297" y="224"/>
              </a:cxn>
              <a:cxn ang="0">
                <a:pos x="296" y="265"/>
              </a:cxn>
              <a:cxn ang="0">
                <a:pos x="294" y="312"/>
              </a:cxn>
              <a:cxn ang="0">
                <a:pos x="270" y="310"/>
              </a:cxn>
              <a:cxn ang="0">
                <a:pos x="237" y="308"/>
              </a:cxn>
              <a:cxn ang="0">
                <a:pos x="215" y="308"/>
              </a:cxn>
              <a:cxn ang="0">
                <a:pos x="174" y="307"/>
              </a:cxn>
              <a:cxn ang="0">
                <a:pos x="146" y="305"/>
              </a:cxn>
              <a:cxn ang="0">
                <a:pos x="132" y="305"/>
              </a:cxn>
              <a:cxn ang="0">
                <a:pos x="108" y="305"/>
              </a:cxn>
              <a:cxn ang="0">
                <a:pos x="70" y="302"/>
              </a:cxn>
              <a:cxn ang="0">
                <a:pos x="55" y="300"/>
              </a:cxn>
              <a:cxn ang="0">
                <a:pos x="39" y="300"/>
              </a:cxn>
              <a:cxn ang="0">
                <a:pos x="26" y="298"/>
              </a:cxn>
              <a:cxn ang="0">
                <a:pos x="0" y="293"/>
              </a:cxn>
              <a:cxn ang="0">
                <a:pos x="0" y="271"/>
              </a:cxn>
              <a:cxn ang="0">
                <a:pos x="0" y="253"/>
              </a:cxn>
              <a:cxn ang="0">
                <a:pos x="2" y="240"/>
              </a:cxn>
              <a:cxn ang="0">
                <a:pos x="2" y="228"/>
              </a:cxn>
              <a:cxn ang="0">
                <a:pos x="2" y="212"/>
              </a:cxn>
              <a:cxn ang="0">
                <a:pos x="2" y="200"/>
              </a:cxn>
              <a:cxn ang="0">
                <a:pos x="2" y="185"/>
              </a:cxn>
              <a:cxn ang="0">
                <a:pos x="2" y="169"/>
              </a:cxn>
              <a:cxn ang="0">
                <a:pos x="3" y="155"/>
              </a:cxn>
              <a:cxn ang="0">
                <a:pos x="3" y="143"/>
              </a:cxn>
              <a:cxn ang="0">
                <a:pos x="3" y="131"/>
              </a:cxn>
              <a:cxn ang="0">
                <a:pos x="3" y="119"/>
              </a:cxn>
              <a:cxn ang="0">
                <a:pos x="3" y="102"/>
              </a:cxn>
              <a:cxn ang="0">
                <a:pos x="3" y="95"/>
              </a:cxn>
            </a:cxnLst>
            <a:rect l="0" t="0" r="r" b="b"/>
            <a:pathLst>
              <a:path w="306" h="312">
                <a:moveTo>
                  <a:pt x="5" y="92"/>
                </a:moveTo>
                <a:lnTo>
                  <a:pt x="5" y="93"/>
                </a:lnTo>
                <a:lnTo>
                  <a:pt x="8" y="95"/>
                </a:lnTo>
                <a:lnTo>
                  <a:pt x="14" y="93"/>
                </a:lnTo>
                <a:lnTo>
                  <a:pt x="15" y="92"/>
                </a:lnTo>
                <a:lnTo>
                  <a:pt x="19" y="90"/>
                </a:lnTo>
                <a:lnTo>
                  <a:pt x="21" y="88"/>
                </a:lnTo>
                <a:lnTo>
                  <a:pt x="29" y="85"/>
                </a:lnTo>
                <a:lnTo>
                  <a:pt x="29" y="83"/>
                </a:lnTo>
                <a:lnTo>
                  <a:pt x="36" y="80"/>
                </a:lnTo>
                <a:lnTo>
                  <a:pt x="39" y="76"/>
                </a:lnTo>
                <a:lnTo>
                  <a:pt x="45" y="69"/>
                </a:lnTo>
                <a:lnTo>
                  <a:pt x="48" y="68"/>
                </a:lnTo>
                <a:lnTo>
                  <a:pt x="48" y="66"/>
                </a:lnTo>
                <a:lnTo>
                  <a:pt x="50" y="66"/>
                </a:lnTo>
                <a:lnTo>
                  <a:pt x="53" y="64"/>
                </a:lnTo>
                <a:lnTo>
                  <a:pt x="55" y="64"/>
                </a:lnTo>
                <a:lnTo>
                  <a:pt x="58" y="64"/>
                </a:lnTo>
                <a:lnTo>
                  <a:pt x="62" y="64"/>
                </a:lnTo>
                <a:lnTo>
                  <a:pt x="65" y="64"/>
                </a:lnTo>
                <a:lnTo>
                  <a:pt x="69" y="64"/>
                </a:lnTo>
                <a:lnTo>
                  <a:pt x="70" y="64"/>
                </a:lnTo>
                <a:lnTo>
                  <a:pt x="74" y="64"/>
                </a:lnTo>
                <a:lnTo>
                  <a:pt x="77" y="68"/>
                </a:lnTo>
                <a:lnTo>
                  <a:pt x="79" y="71"/>
                </a:lnTo>
                <a:lnTo>
                  <a:pt x="82" y="74"/>
                </a:lnTo>
                <a:lnTo>
                  <a:pt x="86" y="80"/>
                </a:lnTo>
                <a:lnTo>
                  <a:pt x="88" y="85"/>
                </a:lnTo>
                <a:lnTo>
                  <a:pt x="89" y="85"/>
                </a:lnTo>
                <a:lnTo>
                  <a:pt x="91" y="88"/>
                </a:lnTo>
                <a:lnTo>
                  <a:pt x="94" y="86"/>
                </a:lnTo>
                <a:lnTo>
                  <a:pt x="94" y="85"/>
                </a:lnTo>
                <a:lnTo>
                  <a:pt x="98" y="81"/>
                </a:lnTo>
                <a:lnTo>
                  <a:pt x="103" y="80"/>
                </a:lnTo>
                <a:lnTo>
                  <a:pt x="105" y="80"/>
                </a:lnTo>
                <a:lnTo>
                  <a:pt x="110" y="74"/>
                </a:lnTo>
                <a:lnTo>
                  <a:pt x="112" y="71"/>
                </a:lnTo>
                <a:lnTo>
                  <a:pt x="113" y="69"/>
                </a:lnTo>
                <a:lnTo>
                  <a:pt x="115" y="66"/>
                </a:lnTo>
                <a:lnTo>
                  <a:pt x="117" y="64"/>
                </a:lnTo>
                <a:lnTo>
                  <a:pt x="120" y="61"/>
                </a:lnTo>
                <a:lnTo>
                  <a:pt x="124" y="59"/>
                </a:lnTo>
                <a:lnTo>
                  <a:pt x="124" y="57"/>
                </a:lnTo>
                <a:lnTo>
                  <a:pt x="125" y="55"/>
                </a:lnTo>
                <a:lnTo>
                  <a:pt x="125" y="54"/>
                </a:lnTo>
                <a:lnTo>
                  <a:pt x="127" y="52"/>
                </a:lnTo>
                <a:lnTo>
                  <a:pt x="127" y="50"/>
                </a:lnTo>
                <a:lnTo>
                  <a:pt x="127" y="47"/>
                </a:lnTo>
                <a:lnTo>
                  <a:pt x="127" y="45"/>
                </a:lnTo>
                <a:lnTo>
                  <a:pt x="125" y="42"/>
                </a:lnTo>
                <a:lnTo>
                  <a:pt x="125" y="40"/>
                </a:lnTo>
                <a:lnTo>
                  <a:pt x="124" y="33"/>
                </a:lnTo>
                <a:lnTo>
                  <a:pt x="124" y="31"/>
                </a:lnTo>
                <a:lnTo>
                  <a:pt x="125" y="31"/>
                </a:lnTo>
                <a:lnTo>
                  <a:pt x="127" y="30"/>
                </a:lnTo>
                <a:lnTo>
                  <a:pt x="131" y="30"/>
                </a:lnTo>
                <a:lnTo>
                  <a:pt x="136" y="33"/>
                </a:lnTo>
                <a:lnTo>
                  <a:pt x="136" y="35"/>
                </a:lnTo>
                <a:lnTo>
                  <a:pt x="137" y="37"/>
                </a:lnTo>
                <a:lnTo>
                  <a:pt x="139" y="47"/>
                </a:lnTo>
                <a:lnTo>
                  <a:pt x="141" y="49"/>
                </a:lnTo>
                <a:lnTo>
                  <a:pt x="143" y="50"/>
                </a:lnTo>
                <a:lnTo>
                  <a:pt x="143" y="52"/>
                </a:lnTo>
                <a:lnTo>
                  <a:pt x="143" y="54"/>
                </a:lnTo>
                <a:lnTo>
                  <a:pt x="144" y="55"/>
                </a:lnTo>
                <a:lnTo>
                  <a:pt x="144" y="57"/>
                </a:lnTo>
                <a:lnTo>
                  <a:pt x="148" y="57"/>
                </a:lnTo>
                <a:lnTo>
                  <a:pt x="150" y="57"/>
                </a:lnTo>
                <a:lnTo>
                  <a:pt x="151" y="55"/>
                </a:lnTo>
                <a:lnTo>
                  <a:pt x="153" y="54"/>
                </a:lnTo>
                <a:lnTo>
                  <a:pt x="155" y="50"/>
                </a:lnTo>
                <a:lnTo>
                  <a:pt x="156" y="49"/>
                </a:lnTo>
                <a:lnTo>
                  <a:pt x="156" y="49"/>
                </a:lnTo>
                <a:lnTo>
                  <a:pt x="162" y="47"/>
                </a:lnTo>
                <a:lnTo>
                  <a:pt x="162" y="45"/>
                </a:lnTo>
                <a:lnTo>
                  <a:pt x="167" y="40"/>
                </a:lnTo>
                <a:lnTo>
                  <a:pt x="168" y="38"/>
                </a:lnTo>
                <a:lnTo>
                  <a:pt x="170" y="37"/>
                </a:lnTo>
                <a:lnTo>
                  <a:pt x="170" y="35"/>
                </a:lnTo>
                <a:lnTo>
                  <a:pt x="172" y="33"/>
                </a:lnTo>
                <a:lnTo>
                  <a:pt x="174" y="31"/>
                </a:lnTo>
                <a:lnTo>
                  <a:pt x="174" y="30"/>
                </a:lnTo>
                <a:lnTo>
                  <a:pt x="175" y="28"/>
                </a:lnTo>
                <a:lnTo>
                  <a:pt x="175" y="26"/>
                </a:lnTo>
                <a:lnTo>
                  <a:pt x="177" y="25"/>
                </a:lnTo>
                <a:lnTo>
                  <a:pt x="177" y="21"/>
                </a:lnTo>
                <a:lnTo>
                  <a:pt x="179" y="18"/>
                </a:lnTo>
                <a:lnTo>
                  <a:pt x="179" y="16"/>
                </a:lnTo>
                <a:lnTo>
                  <a:pt x="179" y="14"/>
                </a:lnTo>
                <a:lnTo>
                  <a:pt x="180" y="12"/>
                </a:lnTo>
                <a:lnTo>
                  <a:pt x="180" y="11"/>
                </a:lnTo>
                <a:lnTo>
                  <a:pt x="182" y="9"/>
                </a:lnTo>
                <a:lnTo>
                  <a:pt x="184" y="7"/>
                </a:lnTo>
                <a:lnTo>
                  <a:pt x="184" y="6"/>
                </a:lnTo>
                <a:lnTo>
                  <a:pt x="186" y="6"/>
                </a:lnTo>
                <a:lnTo>
                  <a:pt x="186" y="4"/>
                </a:lnTo>
                <a:lnTo>
                  <a:pt x="186" y="4"/>
                </a:lnTo>
                <a:lnTo>
                  <a:pt x="187" y="4"/>
                </a:lnTo>
                <a:lnTo>
                  <a:pt x="187" y="2"/>
                </a:lnTo>
                <a:lnTo>
                  <a:pt x="189" y="2"/>
                </a:lnTo>
                <a:lnTo>
                  <a:pt x="191" y="2"/>
                </a:lnTo>
                <a:lnTo>
                  <a:pt x="191" y="0"/>
                </a:lnTo>
                <a:lnTo>
                  <a:pt x="193" y="0"/>
                </a:lnTo>
                <a:lnTo>
                  <a:pt x="194" y="0"/>
                </a:lnTo>
                <a:lnTo>
                  <a:pt x="196" y="0"/>
                </a:lnTo>
                <a:lnTo>
                  <a:pt x="198" y="0"/>
                </a:lnTo>
                <a:lnTo>
                  <a:pt x="199" y="0"/>
                </a:lnTo>
                <a:lnTo>
                  <a:pt x="201" y="0"/>
                </a:lnTo>
                <a:lnTo>
                  <a:pt x="201" y="0"/>
                </a:lnTo>
                <a:lnTo>
                  <a:pt x="205" y="0"/>
                </a:lnTo>
                <a:lnTo>
                  <a:pt x="206" y="0"/>
                </a:lnTo>
                <a:lnTo>
                  <a:pt x="208" y="0"/>
                </a:lnTo>
                <a:lnTo>
                  <a:pt x="210" y="0"/>
                </a:lnTo>
                <a:lnTo>
                  <a:pt x="211" y="0"/>
                </a:lnTo>
                <a:lnTo>
                  <a:pt x="213" y="0"/>
                </a:lnTo>
                <a:lnTo>
                  <a:pt x="215" y="0"/>
                </a:lnTo>
                <a:lnTo>
                  <a:pt x="215" y="0"/>
                </a:lnTo>
                <a:lnTo>
                  <a:pt x="217" y="0"/>
                </a:lnTo>
                <a:lnTo>
                  <a:pt x="217" y="2"/>
                </a:lnTo>
                <a:lnTo>
                  <a:pt x="218" y="2"/>
                </a:lnTo>
                <a:lnTo>
                  <a:pt x="220" y="2"/>
                </a:lnTo>
                <a:lnTo>
                  <a:pt x="220" y="4"/>
                </a:lnTo>
                <a:lnTo>
                  <a:pt x="222" y="4"/>
                </a:lnTo>
                <a:lnTo>
                  <a:pt x="223" y="4"/>
                </a:lnTo>
                <a:lnTo>
                  <a:pt x="225" y="4"/>
                </a:lnTo>
                <a:lnTo>
                  <a:pt x="225" y="6"/>
                </a:lnTo>
                <a:lnTo>
                  <a:pt x="225" y="7"/>
                </a:lnTo>
                <a:lnTo>
                  <a:pt x="227" y="11"/>
                </a:lnTo>
                <a:lnTo>
                  <a:pt x="229" y="12"/>
                </a:lnTo>
                <a:lnTo>
                  <a:pt x="229" y="14"/>
                </a:lnTo>
                <a:lnTo>
                  <a:pt x="230" y="16"/>
                </a:lnTo>
                <a:lnTo>
                  <a:pt x="230" y="18"/>
                </a:lnTo>
                <a:lnTo>
                  <a:pt x="232" y="19"/>
                </a:lnTo>
                <a:lnTo>
                  <a:pt x="234" y="19"/>
                </a:lnTo>
                <a:lnTo>
                  <a:pt x="236" y="21"/>
                </a:lnTo>
                <a:lnTo>
                  <a:pt x="237" y="21"/>
                </a:lnTo>
                <a:lnTo>
                  <a:pt x="239" y="21"/>
                </a:lnTo>
                <a:lnTo>
                  <a:pt x="239" y="23"/>
                </a:lnTo>
                <a:lnTo>
                  <a:pt x="241" y="23"/>
                </a:lnTo>
                <a:lnTo>
                  <a:pt x="242" y="23"/>
                </a:lnTo>
                <a:lnTo>
                  <a:pt x="244" y="23"/>
                </a:lnTo>
                <a:lnTo>
                  <a:pt x="246" y="23"/>
                </a:lnTo>
                <a:lnTo>
                  <a:pt x="246" y="23"/>
                </a:lnTo>
                <a:lnTo>
                  <a:pt x="248" y="23"/>
                </a:lnTo>
                <a:lnTo>
                  <a:pt x="248" y="21"/>
                </a:lnTo>
                <a:lnTo>
                  <a:pt x="249" y="21"/>
                </a:lnTo>
                <a:lnTo>
                  <a:pt x="251" y="19"/>
                </a:lnTo>
                <a:lnTo>
                  <a:pt x="253" y="19"/>
                </a:lnTo>
                <a:lnTo>
                  <a:pt x="253" y="19"/>
                </a:lnTo>
                <a:lnTo>
                  <a:pt x="254" y="19"/>
                </a:lnTo>
                <a:lnTo>
                  <a:pt x="256" y="19"/>
                </a:lnTo>
                <a:lnTo>
                  <a:pt x="258" y="18"/>
                </a:lnTo>
                <a:lnTo>
                  <a:pt x="260" y="18"/>
                </a:lnTo>
                <a:lnTo>
                  <a:pt x="261" y="18"/>
                </a:lnTo>
                <a:lnTo>
                  <a:pt x="261" y="19"/>
                </a:lnTo>
                <a:lnTo>
                  <a:pt x="261" y="18"/>
                </a:lnTo>
                <a:lnTo>
                  <a:pt x="261" y="19"/>
                </a:lnTo>
                <a:lnTo>
                  <a:pt x="263" y="19"/>
                </a:lnTo>
                <a:lnTo>
                  <a:pt x="265" y="19"/>
                </a:lnTo>
                <a:lnTo>
                  <a:pt x="266" y="19"/>
                </a:lnTo>
                <a:lnTo>
                  <a:pt x="266" y="19"/>
                </a:lnTo>
                <a:lnTo>
                  <a:pt x="266" y="21"/>
                </a:lnTo>
                <a:lnTo>
                  <a:pt x="266" y="23"/>
                </a:lnTo>
                <a:lnTo>
                  <a:pt x="266" y="25"/>
                </a:lnTo>
                <a:lnTo>
                  <a:pt x="265" y="26"/>
                </a:lnTo>
                <a:lnTo>
                  <a:pt x="265" y="28"/>
                </a:lnTo>
                <a:lnTo>
                  <a:pt x="263" y="30"/>
                </a:lnTo>
                <a:lnTo>
                  <a:pt x="263" y="31"/>
                </a:lnTo>
                <a:lnTo>
                  <a:pt x="261" y="33"/>
                </a:lnTo>
                <a:lnTo>
                  <a:pt x="261" y="33"/>
                </a:lnTo>
                <a:lnTo>
                  <a:pt x="261" y="35"/>
                </a:lnTo>
                <a:lnTo>
                  <a:pt x="260" y="35"/>
                </a:lnTo>
                <a:lnTo>
                  <a:pt x="260" y="35"/>
                </a:lnTo>
                <a:lnTo>
                  <a:pt x="258" y="35"/>
                </a:lnTo>
                <a:lnTo>
                  <a:pt x="258" y="37"/>
                </a:lnTo>
                <a:lnTo>
                  <a:pt x="256" y="37"/>
                </a:lnTo>
                <a:lnTo>
                  <a:pt x="256" y="38"/>
                </a:lnTo>
                <a:lnTo>
                  <a:pt x="256" y="40"/>
                </a:lnTo>
                <a:lnTo>
                  <a:pt x="256" y="42"/>
                </a:lnTo>
                <a:lnTo>
                  <a:pt x="256" y="43"/>
                </a:lnTo>
                <a:lnTo>
                  <a:pt x="258" y="43"/>
                </a:lnTo>
                <a:lnTo>
                  <a:pt x="258" y="45"/>
                </a:lnTo>
                <a:lnTo>
                  <a:pt x="260" y="45"/>
                </a:lnTo>
                <a:lnTo>
                  <a:pt x="261" y="45"/>
                </a:lnTo>
                <a:lnTo>
                  <a:pt x="261" y="45"/>
                </a:lnTo>
                <a:lnTo>
                  <a:pt x="263" y="47"/>
                </a:lnTo>
                <a:lnTo>
                  <a:pt x="266" y="47"/>
                </a:lnTo>
                <a:lnTo>
                  <a:pt x="268" y="47"/>
                </a:lnTo>
                <a:lnTo>
                  <a:pt x="270" y="47"/>
                </a:lnTo>
                <a:lnTo>
                  <a:pt x="273" y="47"/>
                </a:lnTo>
                <a:lnTo>
                  <a:pt x="275" y="49"/>
                </a:lnTo>
                <a:lnTo>
                  <a:pt x="277" y="49"/>
                </a:lnTo>
                <a:lnTo>
                  <a:pt x="279" y="49"/>
                </a:lnTo>
                <a:lnTo>
                  <a:pt x="280" y="49"/>
                </a:lnTo>
                <a:lnTo>
                  <a:pt x="282" y="49"/>
                </a:lnTo>
                <a:lnTo>
                  <a:pt x="284" y="49"/>
                </a:lnTo>
                <a:lnTo>
                  <a:pt x="285" y="49"/>
                </a:lnTo>
                <a:lnTo>
                  <a:pt x="287" y="50"/>
                </a:lnTo>
                <a:lnTo>
                  <a:pt x="289" y="50"/>
                </a:lnTo>
                <a:lnTo>
                  <a:pt x="289" y="52"/>
                </a:lnTo>
                <a:lnTo>
                  <a:pt x="291" y="52"/>
                </a:lnTo>
                <a:lnTo>
                  <a:pt x="291" y="54"/>
                </a:lnTo>
                <a:lnTo>
                  <a:pt x="291" y="55"/>
                </a:lnTo>
                <a:lnTo>
                  <a:pt x="292" y="55"/>
                </a:lnTo>
                <a:lnTo>
                  <a:pt x="292" y="57"/>
                </a:lnTo>
                <a:lnTo>
                  <a:pt x="292" y="59"/>
                </a:lnTo>
                <a:lnTo>
                  <a:pt x="294" y="61"/>
                </a:lnTo>
                <a:lnTo>
                  <a:pt x="301" y="68"/>
                </a:lnTo>
                <a:lnTo>
                  <a:pt x="306" y="73"/>
                </a:lnTo>
                <a:lnTo>
                  <a:pt x="304" y="74"/>
                </a:lnTo>
                <a:lnTo>
                  <a:pt x="304" y="80"/>
                </a:lnTo>
                <a:lnTo>
                  <a:pt x="304" y="81"/>
                </a:lnTo>
                <a:lnTo>
                  <a:pt x="304" y="83"/>
                </a:lnTo>
                <a:lnTo>
                  <a:pt x="304" y="85"/>
                </a:lnTo>
                <a:lnTo>
                  <a:pt x="304" y="93"/>
                </a:lnTo>
                <a:lnTo>
                  <a:pt x="304" y="97"/>
                </a:lnTo>
                <a:lnTo>
                  <a:pt x="304" y="99"/>
                </a:lnTo>
                <a:lnTo>
                  <a:pt x="303" y="112"/>
                </a:lnTo>
                <a:lnTo>
                  <a:pt x="303" y="124"/>
                </a:lnTo>
                <a:lnTo>
                  <a:pt x="303" y="131"/>
                </a:lnTo>
                <a:lnTo>
                  <a:pt x="303" y="136"/>
                </a:lnTo>
                <a:lnTo>
                  <a:pt x="303" y="140"/>
                </a:lnTo>
                <a:lnTo>
                  <a:pt x="303" y="142"/>
                </a:lnTo>
                <a:lnTo>
                  <a:pt x="303" y="143"/>
                </a:lnTo>
                <a:lnTo>
                  <a:pt x="301" y="148"/>
                </a:lnTo>
                <a:lnTo>
                  <a:pt x="301" y="157"/>
                </a:lnTo>
                <a:lnTo>
                  <a:pt x="301" y="162"/>
                </a:lnTo>
                <a:lnTo>
                  <a:pt x="301" y="169"/>
                </a:lnTo>
                <a:lnTo>
                  <a:pt x="301" y="169"/>
                </a:lnTo>
                <a:lnTo>
                  <a:pt x="301" y="171"/>
                </a:lnTo>
                <a:lnTo>
                  <a:pt x="301" y="174"/>
                </a:lnTo>
                <a:lnTo>
                  <a:pt x="301" y="176"/>
                </a:lnTo>
                <a:lnTo>
                  <a:pt x="301" y="179"/>
                </a:lnTo>
                <a:lnTo>
                  <a:pt x="299" y="183"/>
                </a:lnTo>
                <a:lnTo>
                  <a:pt x="299" y="185"/>
                </a:lnTo>
                <a:lnTo>
                  <a:pt x="299" y="185"/>
                </a:lnTo>
                <a:lnTo>
                  <a:pt x="299" y="186"/>
                </a:lnTo>
                <a:lnTo>
                  <a:pt x="299" y="188"/>
                </a:lnTo>
                <a:lnTo>
                  <a:pt x="299" y="190"/>
                </a:lnTo>
                <a:lnTo>
                  <a:pt x="299" y="191"/>
                </a:lnTo>
                <a:lnTo>
                  <a:pt x="299" y="193"/>
                </a:lnTo>
                <a:lnTo>
                  <a:pt x="299" y="195"/>
                </a:lnTo>
                <a:lnTo>
                  <a:pt x="299" y="197"/>
                </a:lnTo>
                <a:lnTo>
                  <a:pt x="299" y="203"/>
                </a:lnTo>
                <a:lnTo>
                  <a:pt x="297" y="212"/>
                </a:lnTo>
                <a:lnTo>
                  <a:pt x="297" y="214"/>
                </a:lnTo>
                <a:lnTo>
                  <a:pt x="297" y="217"/>
                </a:lnTo>
                <a:lnTo>
                  <a:pt x="297" y="224"/>
                </a:lnTo>
                <a:lnTo>
                  <a:pt x="297" y="226"/>
                </a:lnTo>
                <a:lnTo>
                  <a:pt x="297" y="238"/>
                </a:lnTo>
                <a:lnTo>
                  <a:pt x="297" y="245"/>
                </a:lnTo>
                <a:lnTo>
                  <a:pt x="297" y="246"/>
                </a:lnTo>
                <a:lnTo>
                  <a:pt x="297" y="250"/>
                </a:lnTo>
                <a:lnTo>
                  <a:pt x="297" y="253"/>
                </a:lnTo>
                <a:lnTo>
                  <a:pt x="297" y="255"/>
                </a:lnTo>
                <a:lnTo>
                  <a:pt x="296" y="265"/>
                </a:lnTo>
                <a:lnTo>
                  <a:pt x="296" y="283"/>
                </a:lnTo>
                <a:lnTo>
                  <a:pt x="294" y="283"/>
                </a:lnTo>
                <a:lnTo>
                  <a:pt x="294" y="296"/>
                </a:lnTo>
                <a:lnTo>
                  <a:pt x="294" y="300"/>
                </a:lnTo>
                <a:lnTo>
                  <a:pt x="294" y="305"/>
                </a:lnTo>
                <a:lnTo>
                  <a:pt x="294" y="305"/>
                </a:lnTo>
                <a:lnTo>
                  <a:pt x="294" y="307"/>
                </a:lnTo>
                <a:lnTo>
                  <a:pt x="294" y="312"/>
                </a:lnTo>
                <a:lnTo>
                  <a:pt x="292" y="312"/>
                </a:lnTo>
                <a:lnTo>
                  <a:pt x="291" y="310"/>
                </a:lnTo>
                <a:lnTo>
                  <a:pt x="287" y="310"/>
                </a:lnTo>
                <a:lnTo>
                  <a:pt x="285" y="310"/>
                </a:lnTo>
                <a:lnTo>
                  <a:pt x="282" y="310"/>
                </a:lnTo>
                <a:lnTo>
                  <a:pt x="280" y="310"/>
                </a:lnTo>
                <a:lnTo>
                  <a:pt x="272" y="310"/>
                </a:lnTo>
                <a:lnTo>
                  <a:pt x="270" y="310"/>
                </a:lnTo>
                <a:lnTo>
                  <a:pt x="265" y="310"/>
                </a:lnTo>
                <a:lnTo>
                  <a:pt x="260" y="310"/>
                </a:lnTo>
                <a:lnTo>
                  <a:pt x="256" y="310"/>
                </a:lnTo>
                <a:lnTo>
                  <a:pt x="248" y="310"/>
                </a:lnTo>
                <a:lnTo>
                  <a:pt x="244" y="310"/>
                </a:lnTo>
                <a:lnTo>
                  <a:pt x="242" y="310"/>
                </a:lnTo>
                <a:lnTo>
                  <a:pt x="239" y="310"/>
                </a:lnTo>
                <a:lnTo>
                  <a:pt x="237" y="308"/>
                </a:lnTo>
                <a:lnTo>
                  <a:pt x="234" y="308"/>
                </a:lnTo>
                <a:lnTo>
                  <a:pt x="232" y="308"/>
                </a:lnTo>
                <a:lnTo>
                  <a:pt x="229" y="308"/>
                </a:lnTo>
                <a:lnTo>
                  <a:pt x="227" y="308"/>
                </a:lnTo>
                <a:lnTo>
                  <a:pt x="223" y="308"/>
                </a:lnTo>
                <a:lnTo>
                  <a:pt x="218" y="308"/>
                </a:lnTo>
                <a:lnTo>
                  <a:pt x="217" y="308"/>
                </a:lnTo>
                <a:lnTo>
                  <a:pt x="215" y="308"/>
                </a:lnTo>
                <a:lnTo>
                  <a:pt x="210" y="308"/>
                </a:lnTo>
                <a:lnTo>
                  <a:pt x="206" y="308"/>
                </a:lnTo>
                <a:lnTo>
                  <a:pt x="203" y="308"/>
                </a:lnTo>
                <a:lnTo>
                  <a:pt x="198" y="307"/>
                </a:lnTo>
                <a:lnTo>
                  <a:pt x="193" y="307"/>
                </a:lnTo>
                <a:lnTo>
                  <a:pt x="186" y="307"/>
                </a:lnTo>
                <a:lnTo>
                  <a:pt x="180" y="307"/>
                </a:lnTo>
                <a:lnTo>
                  <a:pt x="174" y="307"/>
                </a:lnTo>
                <a:lnTo>
                  <a:pt x="170" y="307"/>
                </a:lnTo>
                <a:lnTo>
                  <a:pt x="168" y="305"/>
                </a:lnTo>
                <a:lnTo>
                  <a:pt x="163" y="305"/>
                </a:lnTo>
                <a:lnTo>
                  <a:pt x="158" y="305"/>
                </a:lnTo>
                <a:lnTo>
                  <a:pt x="155" y="305"/>
                </a:lnTo>
                <a:lnTo>
                  <a:pt x="150" y="305"/>
                </a:lnTo>
                <a:lnTo>
                  <a:pt x="148" y="305"/>
                </a:lnTo>
                <a:lnTo>
                  <a:pt x="146" y="305"/>
                </a:lnTo>
                <a:lnTo>
                  <a:pt x="144" y="305"/>
                </a:lnTo>
                <a:lnTo>
                  <a:pt x="143" y="305"/>
                </a:lnTo>
                <a:lnTo>
                  <a:pt x="141" y="305"/>
                </a:lnTo>
                <a:lnTo>
                  <a:pt x="139" y="305"/>
                </a:lnTo>
                <a:lnTo>
                  <a:pt x="137" y="305"/>
                </a:lnTo>
                <a:lnTo>
                  <a:pt x="136" y="305"/>
                </a:lnTo>
                <a:lnTo>
                  <a:pt x="134" y="305"/>
                </a:lnTo>
                <a:lnTo>
                  <a:pt x="132" y="305"/>
                </a:lnTo>
                <a:lnTo>
                  <a:pt x="131" y="305"/>
                </a:lnTo>
                <a:lnTo>
                  <a:pt x="129" y="305"/>
                </a:lnTo>
                <a:lnTo>
                  <a:pt x="127" y="305"/>
                </a:lnTo>
                <a:lnTo>
                  <a:pt x="125" y="305"/>
                </a:lnTo>
                <a:lnTo>
                  <a:pt x="125" y="305"/>
                </a:lnTo>
                <a:lnTo>
                  <a:pt x="113" y="305"/>
                </a:lnTo>
                <a:lnTo>
                  <a:pt x="110" y="305"/>
                </a:lnTo>
                <a:lnTo>
                  <a:pt x="108" y="305"/>
                </a:lnTo>
                <a:lnTo>
                  <a:pt x="107" y="305"/>
                </a:lnTo>
                <a:lnTo>
                  <a:pt x="103" y="303"/>
                </a:lnTo>
                <a:lnTo>
                  <a:pt x="100" y="303"/>
                </a:lnTo>
                <a:lnTo>
                  <a:pt x="94" y="303"/>
                </a:lnTo>
                <a:lnTo>
                  <a:pt x="91" y="303"/>
                </a:lnTo>
                <a:lnTo>
                  <a:pt x="86" y="303"/>
                </a:lnTo>
                <a:lnTo>
                  <a:pt x="82" y="303"/>
                </a:lnTo>
                <a:lnTo>
                  <a:pt x="70" y="302"/>
                </a:lnTo>
                <a:lnTo>
                  <a:pt x="69" y="302"/>
                </a:lnTo>
                <a:lnTo>
                  <a:pt x="65" y="302"/>
                </a:lnTo>
                <a:lnTo>
                  <a:pt x="64" y="302"/>
                </a:lnTo>
                <a:lnTo>
                  <a:pt x="62" y="302"/>
                </a:lnTo>
                <a:lnTo>
                  <a:pt x="60" y="302"/>
                </a:lnTo>
                <a:lnTo>
                  <a:pt x="58" y="302"/>
                </a:lnTo>
                <a:lnTo>
                  <a:pt x="57" y="302"/>
                </a:lnTo>
                <a:lnTo>
                  <a:pt x="55" y="300"/>
                </a:lnTo>
                <a:lnTo>
                  <a:pt x="53" y="300"/>
                </a:lnTo>
                <a:lnTo>
                  <a:pt x="51" y="300"/>
                </a:lnTo>
                <a:lnTo>
                  <a:pt x="50" y="300"/>
                </a:lnTo>
                <a:lnTo>
                  <a:pt x="50" y="300"/>
                </a:lnTo>
                <a:lnTo>
                  <a:pt x="48" y="300"/>
                </a:lnTo>
                <a:lnTo>
                  <a:pt x="46" y="300"/>
                </a:lnTo>
                <a:lnTo>
                  <a:pt x="45" y="300"/>
                </a:lnTo>
                <a:lnTo>
                  <a:pt x="39" y="300"/>
                </a:lnTo>
                <a:lnTo>
                  <a:pt x="38" y="300"/>
                </a:lnTo>
                <a:lnTo>
                  <a:pt x="36" y="300"/>
                </a:lnTo>
                <a:lnTo>
                  <a:pt x="34" y="298"/>
                </a:lnTo>
                <a:lnTo>
                  <a:pt x="34" y="298"/>
                </a:lnTo>
                <a:lnTo>
                  <a:pt x="33" y="298"/>
                </a:lnTo>
                <a:lnTo>
                  <a:pt x="29" y="298"/>
                </a:lnTo>
                <a:lnTo>
                  <a:pt x="27" y="298"/>
                </a:lnTo>
                <a:lnTo>
                  <a:pt x="26" y="298"/>
                </a:lnTo>
                <a:lnTo>
                  <a:pt x="24" y="298"/>
                </a:lnTo>
                <a:lnTo>
                  <a:pt x="22" y="298"/>
                </a:lnTo>
                <a:lnTo>
                  <a:pt x="19" y="298"/>
                </a:lnTo>
                <a:lnTo>
                  <a:pt x="15" y="296"/>
                </a:lnTo>
                <a:lnTo>
                  <a:pt x="14" y="296"/>
                </a:lnTo>
                <a:lnTo>
                  <a:pt x="2" y="296"/>
                </a:lnTo>
                <a:lnTo>
                  <a:pt x="0" y="296"/>
                </a:lnTo>
                <a:lnTo>
                  <a:pt x="0" y="293"/>
                </a:lnTo>
                <a:lnTo>
                  <a:pt x="0" y="291"/>
                </a:lnTo>
                <a:lnTo>
                  <a:pt x="0" y="289"/>
                </a:lnTo>
                <a:lnTo>
                  <a:pt x="0" y="289"/>
                </a:lnTo>
                <a:lnTo>
                  <a:pt x="0" y="286"/>
                </a:lnTo>
                <a:lnTo>
                  <a:pt x="0" y="281"/>
                </a:lnTo>
                <a:lnTo>
                  <a:pt x="0" y="279"/>
                </a:lnTo>
                <a:lnTo>
                  <a:pt x="0" y="276"/>
                </a:lnTo>
                <a:lnTo>
                  <a:pt x="0" y="271"/>
                </a:lnTo>
                <a:lnTo>
                  <a:pt x="0" y="267"/>
                </a:lnTo>
                <a:lnTo>
                  <a:pt x="0" y="265"/>
                </a:lnTo>
                <a:lnTo>
                  <a:pt x="0" y="262"/>
                </a:lnTo>
                <a:lnTo>
                  <a:pt x="0" y="260"/>
                </a:lnTo>
                <a:lnTo>
                  <a:pt x="0" y="258"/>
                </a:lnTo>
                <a:lnTo>
                  <a:pt x="0" y="257"/>
                </a:lnTo>
                <a:lnTo>
                  <a:pt x="0" y="255"/>
                </a:lnTo>
                <a:lnTo>
                  <a:pt x="0" y="253"/>
                </a:lnTo>
                <a:lnTo>
                  <a:pt x="0" y="252"/>
                </a:lnTo>
                <a:lnTo>
                  <a:pt x="2" y="252"/>
                </a:lnTo>
                <a:lnTo>
                  <a:pt x="0" y="250"/>
                </a:lnTo>
                <a:lnTo>
                  <a:pt x="2" y="248"/>
                </a:lnTo>
                <a:lnTo>
                  <a:pt x="2" y="246"/>
                </a:lnTo>
                <a:lnTo>
                  <a:pt x="2" y="245"/>
                </a:lnTo>
                <a:lnTo>
                  <a:pt x="2" y="241"/>
                </a:lnTo>
                <a:lnTo>
                  <a:pt x="2" y="240"/>
                </a:lnTo>
                <a:lnTo>
                  <a:pt x="2" y="238"/>
                </a:lnTo>
                <a:lnTo>
                  <a:pt x="2" y="236"/>
                </a:lnTo>
                <a:lnTo>
                  <a:pt x="2" y="234"/>
                </a:lnTo>
                <a:lnTo>
                  <a:pt x="2" y="233"/>
                </a:lnTo>
                <a:lnTo>
                  <a:pt x="2" y="231"/>
                </a:lnTo>
                <a:lnTo>
                  <a:pt x="2" y="229"/>
                </a:lnTo>
                <a:lnTo>
                  <a:pt x="2" y="229"/>
                </a:lnTo>
                <a:lnTo>
                  <a:pt x="2" y="228"/>
                </a:lnTo>
                <a:lnTo>
                  <a:pt x="2" y="226"/>
                </a:lnTo>
                <a:lnTo>
                  <a:pt x="2" y="224"/>
                </a:lnTo>
                <a:lnTo>
                  <a:pt x="2" y="222"/>
                </a:lnTo>
                <a:lnTo>
                  <a:pt x="2" y="219"/>
                </a:lnTo>
                <a:lnTo>
                  <a:pt x="2" y="217"/>
                </a:lnTo>
                <a:lnTo>
                  <a:pt x="2" y="215"/>
                </a:lnTo>
                <a:lnTo>
                  <a:pt x="2" y="214"/>
                </a:lnTo>
                <a:lnTo>
                  <a:pt x="2" y="212"/>
                </a:lnTo>
                <a:lnTo>
                  <a:pt x="2" y="210"/>
                </a:lnTo>
                <a:lnTo>
                  <a:pt x="2" y="209"/>
                </a:lnTo>
                <a:lnTo>
                  <a:pt x="2" y="207"/>
                </a:lnTo>
                <a:lnTo>
                  <a:pt x="2" y="205"/>
                </a:lnTo>
                <a:lnTo>
                  <a:pt x="2" y="203"/>
                </a:lnTo>
                <a:lnTo>
                  <a:pt x="2" y="202"/>
                </a:lnTo>
                <a:lnTo>
                  <a:pt x="2" y="200"/>
                </a:lnTo>
                <a:lnTo>
                  <a:pt x="2" y="200"/>
                </a:lnTo>
                <a:lnTo>
                  <a:pt x="2" y="198"/>
                </a:lnTo>
                <a:lnTo>
                  <a:pt x="2" y="197"/>
                </a:lnTo>
                <a:lnTo>
                  <a:pt x="2" y="195"/>
                </a:lnTo>
                <a:lnTo>
                  <a:pt x="2" y="193"/>
                </a:lnTo>
                <a:lnTo>
                  <a:pt x="2" y="190"/>
                </a:lnTo>
                <a:lnTo>
                  <a:pt x="2" y="186"/>
                </a:lnTo>
                <a:lnTo>
                  <a:pt x="2" y="185"/>
                </a:lnTo>
                <a:lnTo>
                  <a:pt x="2" y="185"/>
                </a:lnTo>
                <a:lnTo>
                  <a:pt x="2" y="183"/>
                </a:lnTo>
                <a:lnTo>
                  <a:pt x="2" y="181"/>
                </a:lnTo>
                <a:lnTo>
                  <a:pt x="2" y="179"/>
                </a:lnTo>
                <a:lnTo>
                  <a:pt x="2" y="178"/>
                </a:lnTo>
                <a:lnTo>
                  <a:pt x="2" y="176"/>
                </a:lnTo>
                <a:lnTo>
                  <a:pt x="2" y="174"/>
                </a:lnTo>
                <a:lnTo>
                  <a:pt x="2" y="172"/>
                </a:lnTo>
                <a:lnTo>
                  <a:pt x="2" y="169"/>
                </a:lnTo>
                <a:lnTo>
                  <a:pt x="2" y="169"/>
                </a:lnTo>
                <a:lnTo>
                  <a:pt x="3" y="167"/>
                </a:lnTo>
                <a:lnTo>
                  <a:pt x="3" y="166"/>
                </a:lnTo>
                <a:lnTo>
                  <a:pt x="3" y="164"/>
                </a:lnTo>
                <a:lnTo>
                  <a:pt x="3" y="162"/>
                </a:lnTo>
                <a:lnTo>
                  <a:pt x="3" y="160"/>
                </a:lnTo>
                <a:lnTo>
                  <a:pt x="3" y="159"/>
                </a:lnTo>
                <a:lnTo>
                  <a:pt x="3" y="155"/>
                </a:lnTo>
                <a:lnTo>
                  <a:pt x="3" y="155"/>
                </a:lnTo>
                <a:lnTo>
                  <a:pt x="3" y="154"/>
                </a:lnTo>
                <a:lnTo>
                  <a:pt x="3" y="152"/>
                </a:lnTo>
                <a:lnTo>
                  <a:pt x="3" y="150"/>
                </a:lnTo>
                <a:lnTo>
                  <a:pt x="3" y="148"/>
                </a:lnTo>
                <a:lnTo>
                  <a:pt x="3" y="147"/>
                </a:lnTo>
                <a:lnTo>
                  <a:pt x="3" y="145"/>
                </a:lnTo>
                <a:lnTo>
                  <a:pt x="3" y="143"/>
                </a:lnTo>
                <a:lnTo>
                  <a:pt x="3" y="142"/>
                </a:lnTo>
                <a:lnTo>
                  <a:pt x="3" y="140"/>
                </a:lnTo>
                <a:lnTo>
                  <a:pt x="3" y="140"/>
                </a:lnTo>
                <a:lnTo>
                  <a:pt x="3" y="138"/>
                </a:lnTo>
                <a:lnTo>
                  <a:pt x="3" y="136"/>
                </a:lnTo>
                <a:lnTo>
                  <a:pt x="3" y="135"/>
                </a:lnTo>
                <a:lnTo>
                  <a:pt x="3" y="133"/>
                </a:lnTo>
                <a:lnTo>
                  <a:pt x="3" y="131"/>
                </a:lnTo>
                <a:lnTo>
                  <a:pt x="3" y="129"/>
                </a:lnTo>
                <a:lnTo>
                  <a:pt x="3" y="128"/>
                </a:lnTo>
                <a:lnTo>
                  <a:pt x="3" y="126"/>
                </a:lnTo>
                <a:lnTo>
                  <a:pt x="3" y="124"/>
                </a:lnTo>
                <a:lnTo>
                  <a:pt x="3" y="124"/>
                </a:lnTo>
                <a:lnTo>
                  <a:pt x="3" y="123"/>
                </a:lnTo>
                <a:lnTo>
                  <a:pt x="3" y="121"/>
                </a:lnTo>
                <a:lnTo>
                  <a:pt x="3" y="119"/>
                </a:lnTo>
                <a:lnTo>
                  <a:pt x="3" y="117"/>
                </a:lnTo>
                <a:lnTo>
                  <a:pt x="3" y="116"/>
                </a:lnTo>
                <a:lnTo>
                  <a:pt x="3" y="114"/>
                </a:lnTo>
                <a:lnTo>
                  <a:pt x="3" y="111"/>
                </a:lnTo>
                <a:lnTo>
                  <a:pt x="3" y="109"/>
                </a:lnTo>
                <a:lnTo>
                  <a:pt x="3" y="109"/>
                </a:lnTo>
                <a:lnTo>
                  <a:pt x="3" y="104"/>
                </a:lnTo>
                <a:lnTo>
                  <a:pt x="3" y="102"/>
                </a:lnTo>
                <a:lnTo>
                  <a:pt x="3" y="100"/>
                </a:lnTo>
                <a:lnTo>
                  <a:pt x="5" y="100"/>
                </a:lnTo>
                <a:lnTo>
                  <a:pt x="5" y="99"/>
                </a:lnTo>
                <a:lnTo>
                  <a:pt x="3" y="97"/>
                </a:lnTo>
                <a:lnTo>
                  <a:pt x="5" y="97"/>
                </a:lnTo>
                <a:lnTo>
                  <a:pt x="5" y="95"/>
                </a:lnTo>
                <a:lnTo>
                  <a:pt x="5" y="95"/>
                </a:lnTo>
                <a:lnTo>
                  <a:pt x="3" y="95"/>
                </a:lnTo>
                <a:lnTo>
                  <a:pt x="5" y="95"/>
                </a:lnTo>
                <a:lnTo>
                  <a:pt x="5" y="93"/>
                </a:lnTo>
                <a:lnTo>
                  <a:pt x="5" y="9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8" name="Freeform 186"/>
          <p:cNvSpPr>
            <a:spLocks/>
          </p:cNvSpPr>
          <p:nvPr/>
        </p:nvSpPr>
        <p:spPr bwMode="auto">
          <a:xfrm>
            <a:off x="1246188" y="4059238"/>
            <a:ext cx="527050" cy="495300"/>
          </a:xfrm>
          <a:custGeom>
            <a:avLst/>
            <a:gdLst/>
            <a:ahLst/>
            <a:cxnLst>
              <a:cxn ang="0">
                <a:pos x="36" y="2"/>
              </a:cxn>
              <a:cxn ang="0">
                <a:pos x="55" y="4"/>
              </a:cxn>
              <a:cxn ang="0">
                <a:pos x="69" y="6"/>
              </a:cxn>
              <a:cxn ang="0">
                <a:pos x="103" y="7"/>
              </a:cxn>
              <a:cxn ang="0">
                <a:pos x="136" y="9"/>
              </a:cxn>
              <a:cxn ang="0">
                <a:pos x="152" y="9"/>
              </a:cxn>
              <a:cxn ang="0">
                <a:pos x="179" y="11"/>
              </a:cxn>
              <a:cxn ang="0">
                <a:pos x="224" y="12"/>
              </a:cxn>
              <a:cxn ang="0">
                <a:pos x="248" y="14"/>
              </a:cxn>
              <a:cxn ang="0">
                <a:pos x="289" y="14"/>
              </a:cxn>
              <a:cxn ang="0">
                <a:pos x="301" y="26"/>
              </a:cxn>
              <a:cxn ang="0">
                <a:pos x="300" y="79"/>
              </a:cxn>
              <a:cxn ang="0">
                <a:pos x="298" y="100"/>
              </a:cxn>
              <a:cxn ang="0">
                <a:pos x="296" y="124"/>
              </a:cxn>
              <a:cxn ang="0">
                <a:pos x="298" y="152"/>
              </a:cxn>
              <a:cxn ang="0">
                <a:pos x="300" y="176"/>
              </a:cxn>
              <a:cxn ang="0">
                <a:pos x="300" y="215"/>
              </a:cxn>
              <a:cxn ang="0">
                <a:pos x="322" y="221"/>
              </a:cxn>
              <a:cxn ang="0">
                <a:pos x="331" y="248"/>
              </a:cxn>
              <a:cxn ang="0">
                <a:pos x="331" y="277"/>
              </a:cxn>
              <a:cxn ang="0">
                <a:pos x="331" y="310"/>
              </a:cxn>
              <a:cxn ang="0">
                <a:pos x="325" y="310"/>
              </a:cxn>
              <a:cxn ang="0">
                <a:pos x="318" y="308"/>
              </a:cxn>
              <a:cxn ang="0">
                <a:pos x="315" y="305"/>
              </a:cxn>
              <a:cxn ang="0">
                <a:pos x="305" y="305"/>
              </a:cxn>
              <a:cxn ang="0">
                <a:pos x="294" y="308"/>
              </a:cxn>
              <a:cxn ang="0">
                <a:pos x="284" y="308"/>
              </a:cxn>
              <a:cxn ang="0">
                <a:pos x="279" y="310"/>
              </a:cxn>
              <a:cxn ang="0">
                <a:pos x="270" y="310"/>
              </a:cxn>
              <a:cxn ang="0">
                <a:pos x="267" y="312"/>
              </a:cxn>
              <a:cxn ang="0">
                <a:pos x="258" y="312"/>
              </a:cxn>
              <a:cxn ang="0">
                <a:pos x="255" y="310"/>
              </a:cxn>
              <a:cxn ang="0">
                <a:pos x="245" y="308"/>
              </a:cxn>
              <a:cxn ang="0">
                <a:pos x="236" y="310"/>
              </a:cxn>
              <a:cxn ang="0">
                <a:pos x="234" y="305"/>
              </a:cxn>
              <a:cxn ang="0">
                <a:pos x="227" y="301"/>
              </a:cxn>
              <a:cxn ang="0">
                <a:pos x="224" y="301"/>
              </a:cxn>
              <a:cxn ang="0">
                <a:pos x="217" y="307"/>
              </a:cxn>
              <a:cxn ang="0">
                <a:pos x="210" y="307"/>
              </a:cxn>
              <a:cxn ang="0">
                <a:pos x="203" y="301"/>
              </a:cxn>
              <a:cxn ang="0">
                <a:pos x="195" y="296"/>
              </a:cxn>
              <a:cxn ang="0">
                <a:pos x="191" y="300"/>
              </a:cxn>
              <a:cxn ang="0">
                <a:pos x="184" y="296"/>
              </a:cxn>
              <a:cxn ang="0">
                <a:pos x="171" y="291"/>
              </a:cxn>
              <a:cxn ang="0">
                <a:pos x="145" y="289"/>
              </a:cxn>
              <a:cxn ang="0">
                <a:pos x="116" y="289"/>
              </a:cxn>
              <a:cxn ang="0">
                <a:pos x="86" y="288"/>
              </a:cxn>
              <a:cxn ang="0">
                <a:pos x="59" y="286"/>
              </a:cxn>
              <a:cxn ang="0">
                <a:pos x="42" y="286"/>
              </a:cxn>
              <a:cxn ang="0">
                <a:pos x="12" y="284"/>
              </a:cxn>
              <a:cxn ang="0">
                <a:pos x="0" y="274"/>
              </a:cxn>
              <a:cxn ang="0">
                <a:pos x="2" y="205"/>
              </a:cxn>
              <a:cxn ang="0">
                <a:pos x="4" y="171"/>
              </a:cxn>
              <a:cxn ang="0">
                <a:pos x="4" y="141"/>
              </a:cxn>
              <a:cxn ang="0">
                <a:pos x="5" y="109"/>
              </a:cxn>
              <a:cxn ang="0">
                <a:pos x="5" y="83"/>
              </a:cxn>
              <a:cxn ang="0">
                <a:pos x="7" y="50"/>
              </a:cxn>
            </a:cxnLst>
            <a:rect l="0" t="0" r="r" b="b"/>
            <a:pathLst>
              <a:path w="332" h="312">
                <a:moveTo>
                  <a:pt x="9" y="0"/>
                </a:moveTo>
                <a:lnTo>
                  <a:pt x="11" y="0"/>
                </a:lnTo>
                <a:lnTo>
                  <a:pt x="23" y="0"/>
                </a:lnTo>
                <a:lnTo>
                  <a:pt x="24" y="0"/>
                </a:lnTo>
                <a:lnTo>
                  <a:pt x="28" y="2"/>
                </a:lnTo>
                <a:lnTo>
                  <a:pt x="31" y="2"/>
                </a:lnTo>
                <a:lnTo>
                  <a:pt x="33" y="2"/>
                </a:lnTo>
                <a:lnTo>
                  <a:pt x="35" y="2"/>
                </a:lnTo>
                <a:lnTo>
                  <a:pt x="36" y="2"/>
                </a:lnTo>
                <a:lnTo>
                  <a:pt x="38" y="2"/>
                </a:lnTo>
                <a:lnTo>
                  <a:pt x="42" y="2"/>
                </a:lnTo>
                <a:lnTo>
                  <a:pt x="43" y="2"/>
                </a:lnTo>
                <a:lnTo>
                  <a:pt x="43" y="2"/>
                </a:lnTo>
                <a:lnTo>
                  <a:pt x="45" y="4"/>
                </a:lnTo>
                <a:lnTo>
                  <a:pt x="47" y="4"/>
                </a:lnTo>
                <a:lnTo>
                  <a:pt x="48" y="4"/>
                </a:lnTo>
                <a:lnTo>
                  <a:pt x="54" y="4"/>
                </a:lnTo>
                <a:lnTo>
                  <a:pt x="55" y="4"/>
                </a:lnTo>
                <a:lnTo>
                  <a:pt x="57" y="4"/>
                </a:lnTo>
                <a:lnTo>
                  <a:pt x="59" y="4"/>
                </a:lnTo>
                <a:lnTo>
                  <a:pt x="59" y="4"/>
                </a:lnTo>
                <a:lnTo>
                  <a:pt x="60" y="4"/>
                </a:lnTo>
                <a:lnTo>
                  <a:pt x="62" y="4"/>
                </a:lnTo>
                <a:lnTo>
                  <a:pt x="64" y="4"/>
                </a:lnTo>
                <a:lnTo>
                  <a:pt x="66" y="6"/>
                </a:lnTo>
                <a:lnTo>
                  <a:pt x="67" y="6"/>
                </a:lnTo>
                <a:lnTo>
                  <a:pt x="69" y="6"/>
                </a:lnTo>
                <a:lnTo>
                  <a:pt x="71" y="6"/>
                </a:lnTo>
                <a:lnTo>
                  <a:pt x="73" y="6"/>
                </a:lnTo>
                <a:lnTo>
                  <a:pt x="74" y="6"/>
                </a:lnTo>
                <a:lnTo>
                  <a:pt x="78" y="6"/>
                </a:lnTo>
                <a:lnTo>
                  <a:pt x="79" y="6"/>
                </a:lnTo>
                <a:lnTo>
                  <a:pt x="91" y="7"/>
                </a:lnTo>
                <a:lnTo>
                  <a:pt x="95" y="7"/>
                </a:lnTo>
                <a:lnTo>
                  <a:pt x="100" y="7"/>
                </a:lnTo>
                <a:lnTo>
                  <a:pt x="103" y="7"/>
                </a:lnTo>
                <a:lnTo>
                  <a:pt x="109" y="7"/>
                </a:lnTo>
                <a:lnTo>
                  <a:pt x="112" y="7"/>
                </a:lnTo>
                <a:lnTo>
                  <a:pt x="116" y="9"/>
                </a:lnTo>
                <a:lnTo>
                  <a:pt x="117" y="9"/>
                </a:lnTo>
                <a:lnTo>
                  <a:pt x="119" y="9"/>
                </a:lnTo>
                <a:lnTo>
                  <a:pt x="122" y="9"/>
                </a:lnTo>
                <a:lnTo>
                  <a:pt x="134" y="9"/>
                </a:lnTo>
                <a:lnTo>
                  <a:pt x="134" y="9"/>
                </a:lnTo>
                <a:lnTo>
                  <a:pt x="136" y="9"/>
                </a:lnTo>
                <a:lnTo>
                  <a:pt x="138" y="9"/>
                </a:lnTo>
                <a:lnTo>
                  <a:pt x="140" y="9"/>
                </a:lnTo>
                <a:lnTo>
                  <a:pt x="141" y="9"/>
                </a:lnTo>
                <a:lnTo>
                  <a:pt x="143" y="9"/>
                </a:lnTo>
                <a:lnTo>
                  <a:pt x="145" y="9"/>
                </a:lnTo>
                <a:lnTo>
                  <a:pt x="146" y="9"/>
                </a:lnTo>
                <a:lnTo>
                  <a:pt x="148" y="9"/>
                </a:lnTo>
                <a:lnTo>
                  <a:pt x="150" y="9"/>
                </a:lnTo>
                <a:lnTo>
                  <a:pt x="152" y="9"/>
                </a:lnTo>
                <a:lnTo>
                  <a:pt x="153" y="9"/>
                </a:lnTo>
                <a:lnTo>
                  <a:pt x="155" y="9"/>
                </a:lnTo>
                <a:lnTo>
                  <a:pt x="157" y="9"/>
                </a:lnTo>
                <a:lnTo>
                  <a:pt x="159" y="9"/>
                </a:lnTo>
                <a:lnTo>
                  <a:pt x="164" y="9"/>
                </a:lnTo>
                <a:lnTo>
                  <a:pt x="167" y="9"/>
                </a:lnTo>
                <a:lnTo>
                  <a:pt x="172" y="9"/>
                </a:lnTo>
                <a:lnTo>
                  <a:pt x="177" y="9"/>
                </a:lnTo>
                <a:lnTo>
                  <a:pt x="179" y="11"/>
                </a:lnTo>
                <a:lnTo>
                  <a:pt x="183" y="11"/>
                </a:lnTo>
                <a:lnTo>
                  <a:pt x="189" y="11"/>
                </a:lnTo>
                <a:lnTo>
                  <a:pt x="195" y="11"/>
                </a:lnTo>
                <a:lnTo>
                  <a:pt x="202" y="11"/>
                </a:lnTo>
                <a:lnTo>
                  <a:pt x="207" y="11"/>
                </a:lnTo>
                <a:lnTo>
                  <a:pt x="212" y="12"/>
                </a:lnTo>
                <a:lnTo>
                  <a:pt x="215" y="12"/>
                </a:lnTo>
                <a:lnTo>
                  <a:pt x="219" y="12"/>
                </a:lnTo>
                <a:lnTo>
                  <a:pt x="224" y="12"/>
                </a:lnTo>
                <a:lnTo>
                  <a:pt x="226" y="12"/>
                </a:lnTo>
                <a:lnTo>
                  <a:pt x="227" y="12"/>
                </a:lnTo>
                <a:lnTo>
                  <a:pt x="232" y="12"/>
                </a:lnTo>
                <a:lnTo>
                  <a:pt x="236" y="12"/>
                </a:lnTo>
                <a:lnTo>
                  <a:pt x="238" y="12"/>
                </a:lnTo>
                <a:lnTo>
                  <a:pt x="241" y="12"/>
                </a:lnTo>
                <a:lnTo>
                  <a:pt x="243" y="12"/>
                </a:lnTo>
                <a:lnTo>
                  <a:pt x="246" y="12"/>
                </a:lnTo>
                <a:lnTo>
                  <a:pt x="248" y="14"/>
                </a:lnTo>
                <a:lnTo>
                  <a:pt x="251" y="14"/>
                </a:lnTo>
                <a:lnTo>
                  <a:pt x="253" y="14"/>
                </a:lnTo>
                <a:lnTo>
                  <a:pt x="257" y="14"/>
                </a:lnTo>
                <a:lnTo>
                  <a:pt x="265" y="14"/>
                </a:lnTo>
                <a:lnTo>
                  <a:pt x="269" y="14"/>
                </a:lnTo>
                <a:lnTo>
                  <a:pt x="274" y="14"/>
                </a:lnTo>
                <a:lnTo>
                  <a:pt x="279" y="14"/>
                </a:lnTo>
                <a:lnTo>
                  <a:pt x="281" y="14"/>
                </a:lnTo>
                <a:lnTo>
                  <a:pt x="289" y="14"/>
                </a:lnTo>
                <a:lnTo>
                  <a:pt x="291" y="14"/>
                </a:lnTo>
                <a:lnTo>
                  <a:pt x="294" y="14"/>
                </a:lnTo>
                <a:lnTo>
                  <a:pt x="296" y="14"/>
                </a:lnTo>
                <a:lnTo>
                  <a:pt x="300" y="14"/>
                </a:lnTo>
                <a:lnTo>
                  <a:pt x="301" y="16"/>
                </a:lnTo>
                <a:lnTo>
                  <a:pt x="301" y="18"/>
                </a:lnTo>
                <a:lnTo>
                  <a:pt x="301" y="19"/>
                </a:lnTo>
                <a:lnTo>
                  <a:pt x="301" y="24"/>
                </a:lnTo>
                <a:lnTo>
                  <a:pt x="301" y="26"/>
                </a:lnTo>
                <a:lnTo>
                  <a:pt x="300" y="38"/>
                </a:lnTo>
                <a:lnTo>
                  <a:pt x="300" y="50"/>
                </a:lnTo>
                <a:lnTo>
                  <a:pt x="300" y="61"/>
                </a:lnTo>
                <a:lnTo>
                  <a:pt x="300" y="67"/>
                </a:lnTo>
                <a:lnTo>
                  <a:pt x="300" y="69"/>
                </a:lnTo>
                <a:lnTo>
                  <a:pt x="300" y="71"/>
                </a:lnTo>
                <a:lnTo>
                  <a:pt x="300" y="73"/>
                </a:lnTo>
                <a:lnTo>
                  <a:pt x="300" y="78"/>
                </a:lnTo>
                <a:lnTo>
                  <a:pt x="300" y="79"/>
                </a:lnTo>
                <a:lnTo>
                  <a:pt x="300" y="81"/>
                </a:lnTo>
                <a:lnTo>
                  <a:pt x="300" y="83"/>
                </a:lnTo>
                <a:lnTo>
                  <a:pt x="300" y="85"/>
                </a:lnTo>
                <a:lnTo>
                  <a:pt x="298" y="85"/>
                </a:lnTo>
                <a:lnTo>
                  <a:pt x="298" y="88"/>
                </a:lnTo>
                <a:lnTo>
                  <a:pt x="298" y="92"/>
                </a:lnTo>
                <a:lnTo>
                  <a:pt x="298" y="93"/>
                </a:lnTo>
                <a:lnTo>
                  <a:pt x="298" y="97"/>
                </a:lnTo>
                <a:lnTo>
                  <a:pt x="298" y="100"/>
                </a:lnTo>
                <a:lnTo>
                  <a:pt x="298" y="100"/>
                </a:lnTo>
                <a:lnTo>
                  <a:pt x="298" y="104"/>
                </a:lnTo>
                <a:lnTo>
                  <a:pt x="298" y="107"/>
                </a:lnTo>
                <a:lnTo>
                  <a:pt x="296" y="112"/>
                </a:lnTo>
                <a:lnTo>
                  <a:pt x="296" y="114"/>
                </a:lnTo>
                <a:lnTo>
                  <a:pt x="296" y="116"/>
                </a:lnTo>
                <a:lnTo>
                  <a:pt x="296" y="117"/>
                </a:lnTo>
                <a:lnTo>
                  <a:pt x="296" y="122"/>
                </a:lnTo>
                <a:lnTo>
                  <a:pt x="296" y="124"/>
                </a:lnTo>
                <a:lnTo>
                  <a:pt x="296" y="126"/>
                </a:lnTo>
                <a:lnTo>
                  <a:pt x="296" y="129"/>
                </a:lnTo>
                <a:lnTo>
                  <a:pt x="296" y="133"/>
                </a:lnTo>
                <a:lnTo>
                  <a:pt x="296" y="135"/>
                </a:lnTo>
                <a:lnTo>
                  <a:pt x="294" y="140"/>
                </a:lnTo>
                <a:lnTo>
                  <a:pt x="294" y="141"/>
                </a:lnTo>
                <a:lnTo>
                  <a:pt x="294" y="152"/>
                </a:lnTo>
                <a:lnTo>
                  <a:pt x="296" y="152"/>
                </a:lnTo>
                <a:lnTo>
                  <a:pt x="298" y="152"/>
                </a:lnTo>
                <a:lnTo>
                  <a:pt x="300" y="152"/>
                </a:lnTo>
                <a:lnTo>
                  <a:pt x="301" y="152"/>
                </a:lnTo>
                <a:lnTo>
                  <a:pt x="301" y="155"/>
                </a:lnTo>
                <a:lnTo>
                  <a:pt x="301" y="162"/>
                </a:lnTo>
                <a:lnTo>
                  <a:pt x="301" y="164"/>
                </a:lnTo>
                <a:lnTo>
                  <a:pt x="301" y="167"/>
                </a:lnTo>
                <a:lnTo>
                  <a:pt x="301" y="169"/>
                </a:lnTo>
                <a:lnTo>
                  <a:pt x="301" y="171"/>
                </a:lnTo>
                <a:lnTo>
                  <a:pt x="300" y="176"/>
                </a:lnTo>
                <a:lnTo>
                  <a:pt x="300" y="184"/>
                </a:lnTo>
                <a:lnTo>
                  <a:pt x="300" y="188"/>
                </a:lnTo>
                <a:lnTo>
                  <a:pt x="300" y="191"/>
                </a:lnTo>
                <a:lnTo>
                  <a:pt x="300" y="195"/>
                </a:lnTo>
                <a:lnTo>
                  <a:pt x="300" y="196"/>
                </a:lnTo>
                <a:lnTo>
                  <a:pt x="300" y="202"/>
                </a:lnTo>
                <a:lnTo>
                  <a:pt x="300" y="205"/>
                </a:lnTo>
                <a:lnTo>
                  <a:pt x="300" y="207"/>
                </a:lnTo>
                <a:lnTo>
                  <a:pt x="300" y="215"/>
                </a:lnTo>
                <a:lnTo>
                  <a:pt x="300" y="219"/>
                </a:lnTo>
                <a:lnTo>
                  <a:pt x="301" y="219"/>
                </a:lnTo>
                <a:lnTo>
                  <a:pt x="310" y="219"/>
                </a:lnTo>
                <a:lnTo>
                  <a:pt x="312" y="219"/>
                </a:lnTo>
                <a:lnTo>
                  <a:pt x="313" y="219"/>
                </a:lnTo>
                <a:lnTo>
                  <a:pt x="315" y="221"/>
                </a:lnTo>
                <a:lnTo>
                  <a:pt x="317" y="221"/>
                </a:lnTo>
                <a:lnTo>
                  <a:pt x="318" y="221"/>
                </a:lnTo>
                <a:lnTo>
                  <a:pt x="322" y="221"/>
                </a:lnTo>
                <a:lnTo>
                  <a:pt x="325" y="221"/>
                </a:lnTo>
                <a:lnTo>
                  <a:pt x="327" y="221"/>
                </a:lnTo>
                <a:lnTo>
                  <a:pt x="331" y="221"/>
                </a:lnTo>
                <a:lnTo>
                  <a:pt x="331" y="221"/>
                </a:lnTo>
                <a:lnTo>
                  <a:pt x="332" y="221"/>
                </a:lnTo>
                <a:lnTo>
                  <a:pt x="332" y="221"/>
                </a:lnTo>
                <a:lnTo>
                  <a:pt x="332" y="226"/>
                </a:lnTo>
                <a:lnTo>
                  <a:pt x="332" y="231"/>
                </a:lnTo>
                <a:lnTo>
                  <a:pt x="331" y="248"/>
                </a:lnTo>
                <a:lnTo>
                  <a:pt x="331" y="250"/>
                </a:lnTo>
                <a:lnTo>
                  <a:pt x="331" y="250"/>
                </a:lnTo>
                <a:lnTo>
                  <a:pt x="331" y="253"/>
                </a:lnTo>
                <a:lnTo>
                  <a:pt x="331" y="262"/>
                </a:lnTo>
                <a:lnTo>
                  <a:pt x="331" y="267"/>
                </a:lnTo>
                <a:lnTo>
                  <a:pt x="331" y="270"/>
                </a:lnTo>
                <a:lnTo>
                  <a:pt x="331" y="272"/>
                </a:lnTo>
                <a:lnTo>
                  <a:pt x="331" y="276"/>
                </a:lnTo>
                <a:lnTo>
                  <a:pt x="331" y="277"/>
                </a:lnTo>
                <a:lnTo>
                  <a:pt x="331" y="279"/>
                </a:lnTo>
                <a:lnTo>
                  <a:pt x="331" y="282"/>
                </a:lnTo>
                <a:lnTo>
                  <a:pt x="331" y="286"/>
                </a:lnTo>
                <a:lnTo>
                  <a:pt x="331" y="293"/>
                </a:lnTo>
                <a:lnTo>
                  <a:pt x="331" y="296"/>
                </a:lnTo>
                <a:lnTo>
                  <a:pt x="331" y="296"/>
                </a:lnTo>
                <a:lnTo>
                  <a:pt x="331" y="305"/>
                </a:lnTo>
                <a:lnTo>
                  <a:pt x="331" y="308"/>
                </a:lnTo>
                <a:lnTo>
                  <a:pt x="331" y="310"/>
                </a:lnTo>
                <a:lnTo>
                  <a:pt x="331" y="312"/>
                </a:lnTo>
                <a:lnTo>
                  <a:pt x="331" y="312"/>
                </a:lnTo>
                <a:lnTo>
                  <a:pt x="329" y="312"/>
                </a:lnTo>
                <a:lnTo>
                  <a:pt x="327" y="312"/>
                </a:lnTo>
                <a:lnTo>
                  <a:pt x="327" y="310"/>
                </a:lnTo>
                <a:lnTo>
                  <a:pt x="325" y="312"/>
                </a:lnTo>
                <a:lnTo>
                  <a:pt x="325" y="310"/>
                </a:lnTo>
                <a:lnTo>
                  <a:pt x="324" y="310"/>
                </a:lnTo>
                <a:lnTo>
                  <a:pt x="325" y="310"/>
                </a:lnTo>
                <a:lnTo>
                  <a:pt x="325" y="310"/>
                </a:lnTo>
                <a:lnTo>
                  <a:pt x="325" y="308"/>
                </a:lnTo>
                <a:lnTo>
                  <a:pt x="324" y="308"/>
                </a:lnTo>
                <a:lnTo>
                  <a:pt x="322" y="308"/>
                </a:lnTo>
                <a:lnTo>
                  <a:pt x="322" y="310"/>
                </a:lnTo>
                <a:lnTo>
                  <a:pt x="322" y="310"/>
                </a:lnTo>
                <a:lnTo>
                  <a:pt x="320" y="310"/>
                </a:lnTo>
                <a:lnTo>
                  <a:pt x="320" y="308"/>
                </a:lnTo>
                <a:lnTo>
                  <a:pt x="318" y="308"/>
                </a:lnTo>
                <a:lnTo>
                  <a:pt x="318" y="307"/>
                </a:lnTo>
                <a:lnTo>
                  <a:pt x="318" y="305"/>
                </a:lnTo>
                <a:lnTo>
                  <a:pt x="317" y="305"/>
                </a:lnTo>
                <a:lnTo>
                  <a:pt x="317" y="307"/>
                </a:lnTo>
                <a:lnTo>
                  <a:pt x="317" y="308"/>
                </a:lnTo>
                <a:lnTo>
                  <a:pt x="315" y="308"/>
                </a:lnTo>
                <a:lnTo>
                  <a:pt x="315" y="307"/>
                </a:lnTo>
                <a:lnTo>
                  <a:pt x="315" y="305"/>
                </a:lnTo>
                <a:lnTo>
                  <a:pt x="315" y="305"/>
                </a:lnTo>
                <a:lnTo>
                  <a:pt x="315" y="303"/>
                </a:lnTo>
                <a:lnTo>
                  <a:pt x="313" y="305"/>
                </a:lnTo>
                <a:lnTo>
                  <a:pt x="313" y="307"/>
                </a:lnTo>
                <a:lnTo>
                  <a:pt x="312" y="307"/>
                </a:lnTo>
                <a:lnTo>
                  <a:pt x="310" y="307"/>
                </a:lnTo>
                <a:lnTo>
                  <a:pt x="308" y="307"/>
                </a:lnTo>
                <a:lnTo>
                  <a:pt x="308" y="305"/>
                </a:lnTo>
                <a:lnTo>
                  <a:pt x="306" y="305"/>
                </a:lnTo>
                <a:lnTo>
                  <a:pt x="305" y="305"/>
                </a:lnTo>
                <a:lnTo>
                  <a:pt x="305" y="307"/>
                </a:lnTo>
                <a:lnTo>
                  <a:pt x="305" y="308"/>
                </a:lnTo>
                <a:lnTo>
                  <a:pt x="303" y="308"/>
                </a:lnTo>
                <a:lnTo>
                  <a:pt x="301" y="308"/>
                </a:lnTo>
                <a:lnTo>
                  <a:pt x="300" y="308"/>
                </a:lnTo>
                <a:lnTo>
                  <a:pt x="300" y="308"/>
                </a:lnTo>
                <a:lnTo>
                  <a:pt x="298" y="308"/>
                </a:lnTo>
                <a:lnTo>
                  <a:pt x="296" y="308"/>
                </a:lnTo>
                <a:lnTo>
                  <a:pt x="294" y="308"/>
                </a:lnTo>
                <a:lnTo>
                  <a:pt x="294" y="307"/>
                </a:lnTo>
                <a:lnTo>
                  <a:pt x="293" y="307"/>
                </a:lnTo>
                <a:lnTo>
                  <a:pt x="291" y="307"/>
                </a:lnTo>
                <a:lnTo>
                  <a:pt x="289" y="307"/>
                </a:lnTo>
                <a:lnTo>
                  <a:pt x="288" y="307"/>
                </a:lnTo>
                <a:lnTo>
                  <a:pt x="286" y="307"/>
                </a:lnTo>
                <a:lnTo>
                  <a:pt x="286" y="308"/>
                </a:lnTo>
                <a:lnTo>
                  <a:pt x="284" y="308"/>
                </a:lnTo>
                <a:lnTo>
                  <a:pt x="284" y="308"/>
                </a:lnTo>
                <a:lnTo>
                  <a:pt x="282" y="308"/>
                </a:lnTo>
                <a:lnTo>
                  <a:pt x="282" y="310"/>
                </a:lnTo>
                <a:lnTo>
                  <a:pt x="281" y="310"/>
                </a:lnTo>
                <a:lnTo>
                  <a:pt x="281" y="308"/>
                </a:lnTo>
                <a:lnTo>
                  <a:pt x="279" y="307"/>
                </a:lnTo>
                <a:lnTo>
                  <a:pt x="277" y="307"/>
                </a:lnTo>
                <a:lnTo>
                  <a:pt x="277" y="308"/>
                </a:lnTo>
                <a:lnTo>
                  <a:pt x="279" y="308"/>
                </a:lnTo>
                <a:lnTo>
                  <a:pt x="279" y="310"/>
                </a:lnTo>
                <a:lnTo>
                  <a:pt x="277" y="310"/>
                </a:lnTo>
                <a:lnTo>
                  <a:pt x="275" y="310"/>
                </a:lnTo>
                <a:lnTo>
                  <a:pt x="275" y="310"/>
                </a:lnTo>
                <a:lnTo>
                  <a:pt x="274" y="310"/>
                </a:lnTo>
                <a:lnTo>
                  <a:pt x="274" y="310"/>
                </a:lnTo>
                <a:lnTo>
                  <a:pt x="274" y="308"/>
                </a:lnTo>
                <a:lnTo>
                  <a:pt x="272" y="310"/>
                </a:lnTo>
                <a:lnTo>
                  <a:pt x="270" y="310"/>
                </a:lnTo>
                <a:lnTo>
                  <a:pt x="270" y="310"/>
                </a:lnTo>
                <a:lnTo>
                  <a:pt x="270" y="310"/>
                </a:lnTo>
                <a:lnTo>
                  <a:pt x="269" y="310"/>
                </a:lnTo>
                <a:lnTo>
                  <a:pt x="269" y="310"/>
                </a:lnTo>
                <a:lnTo>
                  <a:pt x="267" y="310"/>
                </a:lnTo>
                <a:lnTo>
                  <a:pt x="265" y="310"/>
                </a:lnTo>
                <a:lnTo>
                  <a:pt x="267" y="310"/>
                </a:lnTo>
                <a:lnTo>
                  <a:pt x="269" y="310"/>
                </a:lnTo>
                <a:lnTo>
                  <a:pt x="269" y="312"/>
                </a:lnTo>
                <a:lnTo>
                  <a:pt x="267" y="312"/>
                </a:lnTo>
                <a:lnTo>
                  <a:pt x="267" y="310"/>
                </a:lnTo>
                <a:lnTo>
                  <a:pt x="265" y="310"/>
                </a:lnTo>
                <a:lnTo>
                  <a:pt x="265" y="312"/>
                </a:lnTo>
                <a:lnTo>
                  <a:pt x="263" y="312"/>
                </a:lnTo>
                <a:lnTo>
                  <a:pt x="262" y="312"/>
                </a:lnTo>
                <a:lnTo>
                  <a:pt x="262" y="310"/>
                </a:lnTo>
                <a:lnTo>
                  <a:pt x="260" y="310"/>
                </a:lnTo>
                <a:lnTo>
                  <a:pt x="260" y="312"/>
                </a:lnTo>
                <a:lnTo>
                  <a:pt x="258" y="312"/>
                </a:lnTo>
                <a:lnTo>
                  <a:pt x="258" y="310"/>
                </a:lnTo>
                <a:lnTo>
                  <a:pt x="258" y="310"/>
                </a:lnTo>
                <a:lnTo>
                  <a:pt x="257" y="310"/>
                </a:lnTo>
                <a:lnTo>
                  <a:pt x="255" y="308"/>
                </a:lnTo>
                <a:lnTo>
                  <a:pt x="255" y="310"/>
                </a:lnTo>
                <a:lnTo>
                  <a:pt x="257" y="310"/>
                </a:lnTo>
                <a:lnTo>
                  <a:pt x="257" y="310"/>
                </a:lnTo>
                <a:lnTo>
                  <a:pt x="255" y="310"/>
                </a:lnTo>
                <a:lnTo>
                  <a:pt x="255" y="310"/>
                </a:lnTo>
                <a:lnTo>
                  <a:pt x="253" y="310"/>
                </a:lnTo>
                <a:lnTo>
                  <a:pt x="251" y="312"/>
                </a:lnTo>
                <a:lnTo>
                  <a:pt x="250" y="312"/>
                </a:lnTo>
                <a:lnTo>
                  <a:pt x="248" y="312"/>
                </a:lnTo>
                <a:lnTo>
                  <a:pt x="248" y="310"/>
                </a:lnTo>
                <a:lnTo>
                  <a:pt x="246" y="310"/>
                </a:lnTo>
                <a:lnTo>
                  <a:pt x="246" y="310"/>
                </a:lnTo>
                <a:lnTo>
                  <a:pt x="245" y="310"/>
                </a:lnTo>
                <a:lnTo>
                  <a:pt x="245" y="308"/>
                </a:lnTo>
                <a:lnTo>
                  <a:pt x="243" y="310"/>
                </a:lnTo>
                <a:lnTo>
                  <a:pt x="243" y="310"/>
                </a:lnTo>
                <a:lnTo>
                  <a:pt x="241" y="310"/>
                </a:lnTo>
                <a:lnTo>
                  <a:pt x="241" y="310"/>
                </a:lnTo>
                <a:lnTo>
                  <a:pt x="239" y="310"/>
                </a:lnTo>
                <a:lnTo>
                  <a:pt x="239" y="310"/>
                </a:lnTo>
                <a:lnTo>
                  <a:pt x="239" y="310"/>
                </a:lnTo>
                <a:lnTo>
                  <a:pt x="238" y="310"/>
                </a:lnTo>
                <a:lnTo>
                  <a:pt x="236" y="310"/>
                </a:lnTo>
                <a:lnTo>
                  <a:pt x="236" y="308"/>
                </a:lnTo>
                <a:lnTo>
                  <a:pt x="236" y="307"/>
                </a:lnTo>
                <a:lnTo>
                  <a:pt x="234" y="307"/>
                </a:lnTo>
                <a:lnTo>
                  <a:pt x="234" y="308"/>
                </a:lnTo>
                <a:lnTo>
                  <a:pt x="232" y="308"/>
                </a:lnTo>
                <a:lnTo>
                  <a:pt x="232" y="307"/>
                </a:lnTo>
                <a:lnTo>
                  <a:pt x="234" y="307"/>
                </a:lnTo>
                <a:lnTo>
                  <a:pt x="232" y="305"/>
                </a:lnTo>
                <a:lnTo>
                  <a:pt x="234" y="305"/>
                </a:lnTo>
                <a:lnTo>
                  <a:pt x="234" y="303"/>
                </a:lnTo>
                <a:lnTo>
                  <a:pt x="234" y="301"/>
                </a:lnTo>
                <a:lnTo>
                  <a:pt x="234" y="303"/>
                </a:lnTo>
                <a:lnTo>
                  <a:pt x="232" y="303"/>
                </a:lnTo>
                <a:lnTo>
                  <a:pt x="231" y="303"/>
                </a:lnTo>
                <a:lnTo>
                  <a:pt x="231" y="301"/>
                </a:lnTo>
                <a:lnTo>
                  <a:pt x="229" y="303"/>
                </a:lnTo>
                <a:lnTo>
                  <a:pt x="229" y="301"/>
                </a:lnTo>
                <a:lnTo>
                  <a:pt x="227" y="301"/>
                </a:lnTo>
                <a:lnTo>
                  <a:pt x="227" y="303"/>
                </a:lnTo>
                <a:lnTo>
                  <a:pt x="226" y="303"/>
                </a:lnTo>
                <a:lnTo>
                  <a:pt x="226" y="305"/>
                </a:lnTo>
                <a:lnTo>
                  <a:pt x="226" y="303"/>
                </a:lnTo>
                <a:lnTo>
                  <a:pt x="226" y="301"/>
                </a:lnTo>
                <a:lnTo>
                  <a:pt x="227" y="301"/>
                </a:lnTo>
                <a:lnTo>
                  <a:pt x="226" y="301"/>
                </a:lnTo>
                <a:lnTo>
                  <a:pt x="226" y="300"/>
                </a:lnTo>
                <a:lnTo>
                  <a:pt x="224" y="301"/>
                </a:lnTo>
                <a:lnTo>
                  <a:pt x="224" y="301"/>
                </a:lnTo>
                <a:lnTo>
                  <a:pt x="224" y="303"/>
                </a:lnTo>
                <a:lnTo>
                  <a:pt x="224" y="305"/>
                </a:lnTo>
                <a:lnTo>
                  <a:pt x="222" y="305"/>
                </a:lnTo>
                <a:lnTo>
                  <a:pt x="220" y="305"/>
                </a:lnTo>
                <a:lnTo>
                  <a:pt x="220" y="303"/>
                </a:lnTo>
                <a:lnTo>
                  <a:pt x="219" y="305"/>
                </a:lnTo>
                <a:lnTo>
                  <a:pt x="219" y="307"/>
                </a:lnTo>
                <a:lnTo>
                  <a:pt x="217" y="307"/>
                </a:lnTo>
                <a:lnTo>
                  <a:pt x="215" y="308"/>
                </a:lnTo>
                <a:lnTo>
                  <a:pt x="214" y="308"/>
                </a:lnTo>
                <a:lnTo>
                  <a:pt x="214" y="307"/>
                </a:lnTo>
                <a:lnTo>
                  <a:pt x="212" y="307"/>
                </a:lnTo>
                <a:lnTo>
                  <a:pt x="210" y="308"/>
                </a:lnTo>
                <a:lnTo>
                  <a:pt x="210" y="310"/>
                </a:lnTo>
                <a:lnTo>
                  <a:pt x="210" y="308"/>
                </a:lnTo>
                <a:lnTo>
                  <a:pt x="210" y="307"/>
                </a:lnTo>
                <a:lnTo>
                  <a:pt x="210" y="307"/>
                </a:lnTo>
                <a:lnTo>
                  <a:pt x="210" y="305"/>
                </a:lnTo>
                <a:lnTo>
                  <a:pt x="210" y="305"/>
                </a:lnTo>
                <a:lnTo>
                  <a:pt x="208" y="303"/>
                </a:lnTo>
                <a:lnTo>
                  <a:pt x="207" y="303"/>
                </a:lnTo>
                <a:lnTo>
                  <a:pt x="207" y="301"/>
                </a:lnTo>
                <a:lnTo>
                  <a:pt x="205" y="301"/>
                </a:lnTo>
                <a:lnTo>
                  <a:pt x="205" y="303"/>
                </a:lnTo>
                <a:lnTo>
                  <a:pt x="203" y="303"/>
                </a:lnTo>
                <a:lnTo>
                  <a:pt x="203" y="301"/>
                </a:lnTo>
                <a:lnTo>
                  <a:pt x="202" y="301"/>
                </a:lnTo>
                <a:lnTo>
                  <a:pt x="200" y="301"/>
                </a:lnTo>
                <a:lnTo>
                  <a:pt x="200" y="300"/>
                </a:lnTo>
                <a:lnTo>
                  <a:pt x="198" y="298"/>
                </a:lnTo>
                <a:lnTo>
                  <a:pt x="198" y="300"/>
                </a:lnTo>
                <a:lnTo>
                  <a:pt x="196" y="300"/>
                </a:lnTo>
                <a:lnTo>
                  <a:pt x="196" y="298"/>
                </a:lnTo>
                <a:lnTo>
                  <a:pt x="195" y="296"/>
                </a:lnTo>
                <a:lnTo>
                  <a:pt x="195" y="296"/>
                </a:lnTo>
                <a:lnTo>
                  <a:pt x="195" y="296"/>
                </a:lnTo>
                <a:lnTo>
                  <a:pt x="195" y="298"/>
                </a:lnTo>
                <a:lnTo>
                  <a:pt x="195" y="298"/>
                </a:lnTo>
                <a:lnTo>
                  <a:pt x="195" y="300"/>
                </a:lnTo>
                <a:lnTo>
                  <a:pt x="195" y="300"/>
                </a:lnTo>
                <a:lnTo>
                  <a:pt x="195" y="301"/>
                </a:lnTo>
                <a:lnTo>
                  <a:pt x="193" y="301"/>
                </a:lnTo>
                <a:lnTo>
                  <a:pt x="191" y="301"/>
                </a:lnTo>
                <a:lnTo>
                  <a:pt x="191" y="300"/>
                </a:lnTo>
                <a:lnTo>
                  <a:pt x="189" y="300"/>
                </a:lnTo>
                <a:lnTo>
                  <a:pt x="188" y="298"/>
                </a:lnTo>
                <a:lnTo>
                  <a:pt x="188" y="296"/>
                </a:lnTo>
                <a:lnTo>
                  <a:pt x="186" y="296"/>
                </a:lnTo>
                <a:lnTo>
                  <a:pt x="186" y="296"/>
                </a:lnTo>
                <a:lnTo>
                  <a:pt x="186" y="295"/>
                </a:lnTo>
                <a:lnTo>
                  <a:pt x="186" y="296"/>
                </a:lnTo>
                <a:lnTo>
                  <a:pt x="186" y="296"/>
                </a:lnTo>
                <a:lnTo>
                  <a:pt x="184" y="296"/>
                </a:lnTo>
                <a:lnTo>
                  <a:pt x="183" y="296"/>
                </a:lnTo>
                <a:lnTo>
                  <a:pt x="183" y="295"/>
                </a:lnTo>
                <a:lnTo>
                  <a:pt x="181" y="295"/>
                </a:lnTo>
                <a:lnTo>
                  <a:pt x="181" y="293"/>
                </a:lnTo>
                <a:lnTo>
                  <a:pt x="181" y="291"/>
                </a:lnTo>
                <a:lnTo>
                  <a:pt x="179" y="291"/>
                </a:lnTo>
                <a:lnTo>
                  <a:pt x="177" y="291"/>
                </a:lnTo>
                <a:lnTo>
                  <a:pt x="176" y="291"/>
                </a:lnTo>
                <a:lnTo>
                  <a:pt x="171" y="291"/>
                </a:lnTo>
                <a:lnTo>
                  <a:pt x="164" y="291"/>
                </a:lnTo>
                <a:lnTo>
                  <a:pt x="164" y="291"/>
                </a:lnTo>
                <a:lnTo>
                  <a:pt x="160" y="291"/>
                </a:lnTo>
                <a:lnTo>
                  <a:pt x="159" y="291"/>
                </a:lnTo>
                <a:lnTo>
                  <a:pt x="157" y="291"/>
                </a:lnTo>
                <a:lnTo>
                  <a:pt x="150" y="291"/>
                </a:lnTo>
                <a:lnTo>
                  <a:pt x="148" y="291"/>
                </a:lnTo>
                <a:lnTo>
                  <a:pt x="148" y="291"/>
                </a:lnTo>
                <a:lnTo>
                  <a:pt x="145" y="289"/>
                </a:lnTo>
                <a:lnTo>
                  <a:pt x="136" y="289"/>
                </a:lnTo>
                <a:lnTo>
                  <a:pt x="131" y="289"/>
                </a:lnTo>
                <a:lnTo>
                  <a:pt x="129" y="289"/>
                </a:lnTo>
                <a:lnTo>
                  <a:pt x="128" y="289"/>
                </a:lnTo>
                <a:lnTo>
                  <a:pt x="124" y="289"/>
                </a:lnTo>
                <a:lnTo>
                  <a:pt x="119" y="289"/>
                </a:lnTo>
                <a:lnTo>
                  <a:pt x="119" y="289"/>
                </a:lnTo>
                <a:lnTo>
                  <a:pt x="117" y="289"/>
                </a:lnTo>
                <a:lnTo>
                  <a:pt x="116" y="289"/>
                </a:lnTo>
                <a:lnTo>
                  <a:pt x="114" y="289"/>
                </a:lnTo>
                <a:lnTo>
                  <a:pt x="112" y="289"/>
                </a:lnTo>
                <a:lnTo>
                  <a:pt x="105" y="288"/>
                </a:lnTo>
                <a:lnTo>
                  <a:pt x="102" y="288"/>
                </a:lnTo>
                <a:lnTo>
                  <a:pt x="100" y="288"/>
                </a:lnTo>
                <a:lnTo>
                  <a:pt x="97" y="288"/>
                </a:lnTo>
                <a:lnTo>
                  <a:pt x="95" y="288"/>
                </a:lnTo>
                <a:lnTo>
                  <a:pt x="93" y="288"/>
                </a:lnTo>
                <a:lnTo>
                  <a:pt x="86" y="288"/>
                </a:lnTo>
                <a:lnTo>
                  <a:pt x="81" y="288"/>
                </a:lnTo>
                <a:lnTo>
                  <a:pt x="74" y="288"/>
                </a:lnTo>
                <a:lnTo>
                  <a:pt x="74" y="288"/>
                </a:lnTo>
                <a:lnTo>
                  <a:pt x="71" y="286"/>
                </a:lnTo>
                <a:lnTo>
                  <a:pt x="69" y="286"/>
                </a:lnTo>
                <a:lnTo>
                  <a:pt x="67" y="286"/>
                </a:lnTo>
                <a:lnTo>
                  <a:pt x="64" y="286"/>
                </a:lnTo>
                <a:lnTo>
                  <a:pt x="62" y="286"/>
                </a:lnTo>
                <a:lnTo>
                  <a:pt x="59" y="286"/>
                </a:lnTo>
                <a:lnTo>
                  <a:pt x="59" y="286"/>
                </a:lnTo>
                <a:lnTo>
                  <a:pt x="57" y="286"/>
                </a:lnTo>
                <a:lnTo>
                  <a:pt x="55" y="286"/>
                </a:lnTo>
                <a:lnTo>
                  <a:pt x="54" y="286"/>
                </a:lnTo>
                <a:lnTo>
                  <a:pt x="52" y="286"/>
                </a:lnTo>
                <a:lnTo>
                  <a:pt x="50" y="286"/>
                </a:lnTo>
                <a:lnTo>
                  <a:pt x="48" y="286"/>
                </a:lnTo>
                <a:lnTo>
                  <a:pt x="43" y="286"/>
                </a:lnTo>
                <a:lnTo>
                  <a:pt x="42" y="286"/>
                </a:lnTo>
                <a:lnTo>
                  <a:pt x="40" y="286"/>
                </a:lnTo>
                <a:lnTo>
                  <a:pt x="35" y="286"/>
                </a:lnTo>
                <a:lnTo>
                  <a:pt x="30" y="284"/>
                </a:lnTo>
                <a:lnTo>
                  <a:pt x="28" y="284"/>
                </a:lnTo>
                <a:lnTo>
                  <a:pt x="28" y="284"/>
                </a:lnTo>
                <a:lnTo>
                  <a:pt x="23" y="284"/>
                </a:lnTo>
                <a:lnTo>
                  <a:pt x="19" y="284"/>
                </a:lnTo>
                <a:lnTo>
                  <a:pt x="17" y="284"/>
                </a:lnTo>
                <a:lnTo>
                  <a:pt x="12" y="284"/>
                </a:lnTo>
                <a:lnTo>
                  <a:pt x="9" y="284"/>
                </a:lnTo>
                <a:lnTo>
                  <a:pt x="7" y="284"/>
                </a:lnTo>
                <a:lnTo>
                  <a:pt x="5" y="284"/>
                </a:lnTo>
                <a:lnTo>
                  <a:pt x="4" y="284"/>
                </a:lnTo>
                <a:lnTo>
                  <a:pt x="2" y="284"/>
                </a:lnTo>
                <a:lnTo>
                  <a:pt x="0" y="284"/>
                </a:lnTo>
                <a:lnTo>
                  <a:pt x="0" y="281"/>
                </a:lnTo>
                <a:lnTo>
                  <a:pt x="0" y="279"/>
                </a:lnTo>
                <a:lnTo>
                  <a:pt x="0" y="274"/>
                </a:lnTo>
                <a:lnTo>
                  <a:pt x="0" y="265"/>
                </a:lnTo>
                <a:lnTo>
                  <a:pt x="0" y="252"/>
                </a:lnTo>
                <a:lnTo>
                  <a:pt x="0" y="245"/>
                </a:lnTo>
                <a:lnTo>
                  <a:pt x="2" y="241"/>
                </a:lnTo>
                <a:lnTo>
                  <a:pt x="2" y="231"/>
                </a:lnTo>
                <a:lnTo>
                  <a:pt x="2" y="229"/>
                </a:lnTo>
                <a:lnTo>
                  <a:pt x="2" y="217"/>
                </a:lnTo>
                <a:lnTo>
                  <a:pt x="2" y="207"/>
                </a:lnTo>
                <a:lnTo>
                  <a:pt x="2" y="205"/>
                </a:lnTo>
                <a:lnTo>
                  <a:pt x="2" y="205"/>
                </a:lnTo>
                <a:lnTo>
                  <a:pt x="2" y="202"/>
                </a:lnTo>
                <a:lnTo>
                  <a:pt x="2" y="190"/>
                </a:lnTo>
                <a:lnTo>
                  <a:pt x="2" y="186"/>
                </a:lnTo>
                <a:lnTo>
                  <a:pt x="2" y="183"/>
                </a:lnTo>
                <a:lnTo>
                  <a:pt x="2" y="178"/>
                </a:lnTo>
                <a:lnTo>
                  <a:pt x="2" y="176"/>
                </a:lnTo>
                <a:lnTo>
                  <a:pt x="2" y="174"/>
                </a:lnTo>
                <a:lnTo>
                  <a:pt x="4" y="171"/>
                </a:lnTo>
                <a:lnTo>
                  <a:pt x="4" y="167"/>
                </a:lnTo>
                <a:lnTo>
                  <a:pt x="4" y="162"/>
                </a:lnTo>
                <a:lnTo>
                  <a:pt x="4" y="160"/>
                </a:lnTo>
                <a:lnTo>
                  <a:pt x="4" y="157"/>
                </a:lnTo>
                <a:lnTo>
                  <a:pt x="4" y="155"/>
                </a:lnTo>
                <a:lnTo>
                  <a:pt x="4" y="152"/>
                </a:lnTo>
                <a:lnTo>
                  <a:pt x="4" y="148"/>
                </a:lnTo>
                <a:lnTo>
                  <a:pt x="4" y="145"/>
                </a:lnTo>
                <a:lnTo>
                  <a:pt x="4" y="141"/>
                </a:lnTo>
                <a:lnTo>
                  <a:pt x="4" y="135"/>
                </a:lnTo>
                <a:lnTo>
                  <a:pt x="4" y="133"/>
                </a:lnTo>
                <a:lnTo>
                  <a:pt x="4" y="131"/>
                </a:lnTo>
                <a:lnTo>
                  <a:pt x="4" y="129"/>
                </a:lnTo>
                <a:lnTo>
                  <a:pt x="5" y="124"/>
                </a:lnTo>
                <a:lnTo>
                  <a:pt x="5" y="117"/>
                </a:lnTo>
                <a:lnTo>
                  <a:pt x="5" y="112"/>
                </a:lnTo>
                <a:lnTo>
                  <a:pt x="5" y="110"/>
                </a:lnTo>
                <a:lnTo>
                  <a:pt x="5" y="109"/>
                </a:lnTo>
                <a:lnTo>
                  <a:pt x="5" y="105"/>
                </a:lnTo>
                <a:lnTo>
                  <a:pt x="5" y="100"/>
                </a:lnTo>
                <a:lnTo>
                  <a:pt x="5" y="98"/>
                </a:lnTo>
                <a:lnTo>
                  <a:pt x="5" y="97"/>
                </a:lnTo>
                <a:lnTo>
                  <a:pt x="5" y="95"/>
                </a:lnTo>
                <a:lnTo>
                  <a:pt x="5" y="90"/>
                </a:lnTo>
                <a:lnTo>
                  <a:pt x="5" y="85"/>
                </a:lnTo>
                <a:lnTo>
                  <a:pt x="5" y="85"/>
                </a:lnTo>
                <a:lnTo>
                  <a:pt x="5" y="83"/>
                </a:lnTo>
                <a:lnTo>
                  <a:pt x="5" y="81"/>
                </a:lnTo>
                <a:lnTo>
                  <a:pt x="5" y="79"/>
                </a:lnTo>
                <a:lnTo>
                  <a:pt x="7" y="74"/>
                </a:lnTo>
                <a:lnTo>
                  <a:pt x="7" y="73"/>
                </a:lnTo>
                <a:lnTo>
                  <a:pt x="7" y="71"/>
                </a:lnTo>
                <a:lnTo>
                  <a:pt x="7" y="67"/>
                </a:lnTo>
                <a:lnTo>
                  <a:pt x="7" y="62"/>
                </a:lnTo>
                <a:lnTo>
                  <a:pt x="7" y="55"/>
                </a:lnTo>
                <a:lnTo>
                  <a:pt x="7" y="50"/>
                </a:lnTo>
                <a:lnTo>
                  <a:pt x="7" y="43"/>
                </a:lnTo>
                <a:lnTo>
                  <a:pt x="7" y="40"/>
                </a:lnTo>
                <a:lnTo>
                  <a:pt x="9" y="28"/>
                </a:lnTo>
                <a:lnTo>
                  <a:pt x="9" y="16"/>
                </a:lnTo>
                <a:lnTo>
                  <a:pt x="9" y="14"/>
                </a:lnTo>
                <a:lnTo>
                  <a:pt x="9" y="11"/>
                </a:lnTo>
                <a:lnTo>
                  <a:pt x="9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8" name="Freeform 196"/>
          <p:cNvSpPr>
            <a:spLocks/>
          </p:cNvSpPr>
          <p:nvPr/>
        </p:nvSpPr>
        <p:spPr bwMode="auto">
          <a:xfrm>
            <a:off x="1238251" y="4510088"/>
            <a:ext cx="546100" cy="554038"/>
          </a:xfrm>
          <a:custGeom>
            <a:avLst/>
            <a:gdLst/>
            <a:ahLst/>
            <a:cxnLst>
              <a:cxn ang="0">
                <a:pos x="169" y="7"/>
              </a:cxn>
              <a:cxn ang="0">
                <a:pos x="189" y="12"/>
              </a:cxn>
              <a:cxn ang="0">
                <a:pos x="198" y="17"/>
              </a:cxn>
              <a:cxn ang="0">
                <a:pos x="203" y="16"/>
              </a:cxn>
              <a:cxn ang="0">
                <a:pos x="213" y="19"/>
              </a:cxn>
              <a:cxn ang="0">
                <a:pos x="220" y="24"/>
              </a:cxn>
              <a:cxn ang="0">
                <a:pos x="231" y="16"/>
              </a:cxn>
              <a:cxn ang="0">
                <a:pos x="236" y="17"/>
              </a:cxn>
              <a:cxn ang="0">
                <a:pos x="239" y="24"/>
              </a:cxn>
              <a:cxn ang="0">
                <a:pos x="248" y="26"/>
              </a:cxn>
              <a:cxn ang="0">
                <a:pos x="260" y="26"/>
              </a:cxn>
              <a:cxn ang="0">
                <a:pos x="265" y="26"/>
              </a:cxn>
              <a:cxn ang="0">
                <a:pos x="270" y="26"/>
              </a:cxn>
              <a:cxn ang="0">
                <a:pos x="280" y="26"/>
              </a:cxn>
              <a:cxn ang="0">
                <a:pos x="287" y="24"/>
              </a:cxn>
              <a:cxn ang="0">
                <a:pos x="301" y="24"/>
              </a:cxn>
              <a:cxn ang="0">
                <a:pos x="313" y="23"/>
              </a:cxn>
              <a:cxn ang="0">
                <a:pos x="322" y="23"/>
              </a:cxn>
              <a:cxn ang="0">
                <a:pos x="330" y="24"/>
              </a:cxn>
              <a:cxn ang="0">
                <a:pos x="336" y="29"/>
              </a:cxn>
              <a:cxn ang="0">
                <a:pos x="334" y="76"/>
              </a:cxn>
              <a:cxn ang="0">
                <a:pos x="332" y="128"/>
              </a:cxn>
              <a:cxn ang="0">
                <a:pos x="330" y="169"/>
              </a:cxn>
              <a:cxn ang="0">
                <a:pos x="332" y="207"/>
              </a:cxn>
              <a:cxn ang="0">
                <a:pos x="341" y="244"/>
              </a:cxn>
              <a:cxn ang="0">
                <a:pos x="339" y="281"/>
              </a:cxn>
              <a:cxn ang="0">
                <a:pos x="336" y="336"/>
              </a:cxn>
              <a:cxn ang="0">
                <a:pos x="332" y="343"/>
              </a:cxn>
              <a:cxn ang="0">
                <a:pos x="318" y="344"/>
              </a:cxn>
              <a:cxn ang="0">
                <a:pos x="313" y="337"/>
              </a:cxn>
              <a:cxn ang="0">
                <a:pos x="306" y="343"/>
              </a:cxn>
              <a:cxn ang="0">
                <a:pos x="301" y="336"/>
              </a:cxn>
              <a:cxn ang="0">
                <a:pos x="293" y="329"/>
              </a:cxn>
              <a:cxn ang="0">
                <a:pos x="279" y="329"/>
              </a:cxn>
              <a:cxn ang="0">
                <a:pos x="263" y="334"/>
              </a:cxn>
              <a:cxn ang="0">
                <a:pos x="253" y="343"/>
              </a:cxn>
              <a:cxn ang="0">
                <a:pos x="250" y="334"/>
              </a:cxn>
              <a:cxn ang="0">
                <a:pos x="246" y="329"/>
              </a:cxn>
              <a:cxn ang="0">
                <a:pos x="243" y="343"/>
              </a:cxn>
              <a:cxn ang="0">
                <a:pos x="234" y="344"/>
              </a:cxn>
              <a:cxn ang="0">
                <a:pos x="225" y="349"/>
              </a:cxn>
              <a:cxn ang="0">
                <a:pos x="229" y="343"/>
              </a:cxn>
              <a:cxn ang="0">
                <a:pos x="232" y="334"/>
              </a:cxn>
              <a:cxn ang="0">
                <a:pos x="220" y="330"/>
              </a:cxn>
              <a:cxn ang="0">
                <a:pos x="150" y="329"/>
              </a:cxn>
              <a:cxn ang="0">
                <a:pos x="102" y="325"/>
              </a:cxn>
              <a:cxn ang="0">
                <a:pos x="59" y="324"/>
              </a:cxn>
              <a:cxn ang="0">
                <a:pos x="17" y="322"/>
              </a:cxn>
              <a:cxn ang="0">
                <a:pos x="0" y="298"/>
              </a:cxn>
              <a:cxn ang="0">
                <a:pos x="0" y="269"/>
              </a:cxn>
              <a:cxn ang="0">
                <a:pos x="2" y="232"/>
              </a:cxn>
              <a:cxn ang="0">
                <a:pos x="4" y="201"/>
              </a:cxn>
              <a:cxn ang="0">
                <a:pos x="4" y="176"/>
              </a:cxn>
              <a:cxn ang="0">
                <a:pos x="4" y="143"/>
              </a:cxn>
              <a:cxn ang="0">
                <a:pos x="4" y="114"/>
              </a:cxn>
              <a:cxn ang="0">
                <a:pos x="4" y="79"/>
              </a:cxn>
              <a:cxn ang="0">
                <a:pos x="4" y="26"/>
              </a:cxn>
              <a:cxn ang="0">
                <a:pos x="5" y="2"/>
              </a:cxn>
              <a:cxn ang="0">
                <a:pos x="33" y="0"/>
              </a:cxn>
              <a:cxn ang="0">
                <a:pos x="60" y="2"/>
              </a:cxn>
              <a:cxn ang="0">
                <a:pos x="86" y="4"/>
              </a:cxn>
              <a:cxn ang="0">
                <a:pos x="122" y="5"/>
              </a:cxn>
            </a:cxnLst>
            <a:rect l="0" t="0" r="r" b="b"/>
            <a:pathLst>
              <a:path w="344" h="349">
                <a:moveTo>
                  <a:pt x="134" y="5"/>
                </a:moveTo>
                <a:lnTo>
                  <a:pt x="136" y="5"/>
                </a:lnTo>
                <a:lnTo>
                  <a:pt x="141" y="5"/>
                </a:lnTo>
                <a:lnTo>
                  <a:pt x="150" y="5"/>
                </a:lnTo>
                <a:lnTo>
                  <a:pt x="153" y="7"/>
                </a:lnTo>
                <a:lnTo>
                  <a:pt x="153" y="7"/>
                </a:lnTo>
                <a:lnTo>
                  <a:pt x="155" y="7"/>
                </a:lnTo>
                <a:lnTo>
                  <a:pt x="162" y="7"/>
                </a:lnTo>
                <a:lnTo>
                  <a:pt x="164" y="7"/>
                </a:lnTo>
                <a:lnTo>
                  <a:pt x="165" y="7"/>
                </a:lnTo>
                <a:lnTo>
                  <a:pt x="169" y="7"/>
                </a:lnTo>
                <a:lnTo>
                  <a:pt x="169" y="7"/>
                </a:lnTo>
                <a:lnTo>
                  <a:pt x="176" y="7"/>
                </a:lnTo>
                <a:lnTo>
                  <a:pt x="181" y="7"/>
                </a:lnTo>
                <a:lnTo>
                  <a:pt x="182" y="7"/>
                </a:lnTo>
                <a:lnTo>
                  <a:pt x="184" y="7"/>
                </a:lnTo>
                <a:lnTo>
                  <a:pt x="186" y="7"/>
                </a:lnTo>
                <a:lnTo>
                  <a:pt x="186" y="9"/>
                </a:lnTo>
                <a:lnTo>
                  <a:pt x="186" y="11"/>
                </a:lnTo>
                <a:lnTo>
                  <a:pt x="188" y="11"/>
                </a:lnTo>
                <a:lnTo>
                  <a:pt x="188" y="12"/>
                </a:lnTo>
                <a:lnTo>
                  <a:pt x="189" y="12"/>
                </a:lnTo>
                <a:lnTo>
                  <a:pt x="191" y="12"/>
                </a:lnTo>
                <a:lnTo>
                  <a:pt x="191" y="12"/>
                </a:lnTo>
                <a:lnTo>
                  <a:pt x="191" y="11"/>
                </a:lnTo>
                <a:lnTo>
                  <a:pt x="191" y="12"/>
                </a:lnTo>
                <a:lnTo>
                  <a:pt x="191" y="12"/>
                </a:lnTo>
                <a:lnTo>
                  <a:pt x="193" y="12"/>
                </a:lnTo>
                <a:lnTo>
                  <a:pt x="193" y="14"/>
                </a:lnTo>
                <a:lnTo>
                  <a:pt x="194" y="16"/>
                </a:lnTo>
                <a:lnTo>
                  <a:pt x="196" y="16"/>
                </a:lnTo>
                <a:lnTo>
                  <a:pt x="196" y="17"/>
                </a:lnTo>
                <a:lnTo>
                  <a:pt x="198" y="17"/>
                </a:lnTo>
                <a:lnTo>
                  <a:pt x="200" y="17"/>
                </a:lnTo>
                <a:lnTo>
                  <a:pt x="200" y="16"/>
                </a:lnTo>
                <a:lnTo>
                  <a:pt x="200" y="16"/>
                </a:lnTo>
                <a:lnTo>
                  <a:pt x="200" y="14"/>
                </a:lnTo>
                <a:lnTo>
                  <a:pt x="200" y="14"/>
                </a:lnTo>
                <a:lnTo>
                  <a:pt x="200" y="12"/>
                </a:lnTo>
                <a:lnTo>
                  <a:pt x="200" y="12"/>
                </a:lnTo>
                <a:lnTo>
                  <a:pt x="200" y="12"/>
                </a:lnTo>
                <a:lnTo>
                  <a:pt x="201" y="14"/>
                </a:lnTo>
                <a:lnTo>
                  <a:pt x="201" y="16"/>
                </a:lnTo>
                <a:lnTo>
                  <a:pt x="203" y="16"/>
                </a:lnTo>
                <a:lnTo>
                  <a:pt x="203" y="14"/>
                </a:lnTo>
                <a:lnTo>
                  <a:pt x="205" y="16"/>
                </a:lnTo>
                <a:lnTo>
                  <a:pt x="205" y="17"/>
                </a:lnTo>
                <a:lnTo>
                  <a:pt x="207" y="17"/>
                </a:lnTo>
                <a:lnTo>
                  <a:pt x="208" y="17"/>
                </a:lnTo>
                <a:lnTo>
                  <a:pt x="208" y="19"/>
                </a:lnTo>
                <a:lnTo>
                  <a:pt x="210" y="19"/>
                </a:lnTo>
                <a:lnTo>
                  <a:pt x="210" y="17"/>
                </a:lnTo>
                <a:lnTo>
                  <a:pt x="212" y="17"/>
                </a:lnTo>
                <a:lnTo>
                  <a:pt x="212" y="19"/>
                </a:lnTo>
                <a:lnTo>
                  <a:pt x="213" y="19"/>
                </a:lnTo>
                <a:lnTo>
                  <a:pt x="215" y="21"/>
                </a:lnTo>
                <a:lnTo>
                  <a:pt x="215" y="21"/>
                </a:lnTo>
                <a:lnTo>
                  <a:pt x="215" y="23"/>
                </a:lnTo>
                <a:lnTo>
                  <a:pt x="215" y="23"/>
                </a:lnTo>
                <a:lnTo>
                  <a:pt x="215" y="24"/>
                </a:lnTo>
                <a:lnTo>
                  <a:pt x="215" y="26"/>
                </a:lnTo>
                <a:lnTo>
                  <a:pt x="215" y="24"/>
                </a:lnTo>
                <a:lnTo>
                  <a:pt x="217" y="23"/>
                </a:lnTo>
                <a:lnTo>
                  <a:pt x="219" y="23"/>
                </a:lnTo>
                <a:lnTo>
                  <a:pt x="219" y="24"/>
                </a:lnTo>
                <a:lnTo>
                  <a:pt x="220" y="24"/>
                </a:lnTo>
                <a:lnTo>
                  <a:pt x="222" y="23"/>
                </a:lnTo>
                <a:lnTo>
                  <a:pt x="224" y="23"/>
                </a:lnTo>
                <a:lnTo>
                  <a:pt x="224" y="21"/>
                </a:lnTo>
                <a:lnTo>
                  <a:pt x="225" y="19"/>
                </a:lnTo>
                <a:lnTo>
                  <a:pt x="225" y="21"/>
                </a:lnTo>
                <a:lnTo>
                  <a:pt x="227" y="21"/>
                </a:lnTo>
                <a:lnTo>
                  <a:pt x="229" y="21"/>
                </a:lnTo>
                <a:lnTo>
                  <a:pt x="229" y="19"/>
                </a:lnTo>
                <a:lnTo>
                  <a:pt x="229" y="17"/>
                </a:lnTo>
                <a:lnTo>
                  <a:pt x="229" y="17"/>
                </a:lnTo>
                <a:lnTo>
                  <a:pt x="231" y="16"/>
                </a:lnTo>
                <a:lnTo>
                  <a:pt x="231" y="17"/>
                </a:lnTo>
                <a:lnTo>
                  <a:pt x="232" y="17"/>
                </a:lnTo>
                <a:lnTo>
                  <a:pt x="231" y="17"/>
                </a:lnTo>
                <a:lnTo>
                  <a:pt x="231" y="19"/>
                </a:lnTo>
                <a:lnTo>
                  <a:pt x="231" y="21"/>
                </a:lnTo>
                <a:lnTo>
                  <a:pt x="231" y="19"/>
                </a:lnTo>
                <a:lnTo>
                  <a:pt x="232" y="19"/>
                </a:lnTo>
                <a:lnTo>
                  <a:pt x="232" y="17"/>
                </a:lnTo>
                <a:lnTo>
                  <a:pt x="234" y="17"/>
                </a:lnTo>
                <a:lnTo>
                  <a:pt x="234" y="19"/>
                </a:lnTo>
                <a:lnTo>
                  <a:pt x="236" y="17"/>
                </a:lnTo>
                <a:lnTo>
                  <a:pt x="236" y="19"/>
                </a:lnTo>
                <a:lnTo>
                  <a:pt x="237" y="19"/>
                </a:lnTo>
                <a:lnTo>
                  <a:pt x="239" y="19"/>
                </a:lnTo>
                <a:lnTo>
                  <a:pt x="239" y="17"/>
                </a:lnTo>
                <a:lnTo>
                  <a:pt x="239" y="19"/>
                </a:lnTo>
                <a:lnTo>
                  <a:pt x="239" y="21"/>
                </a:lnTo>
                <a:lnTo>
                  <a:pt x="237" y="21"/>
                </a:lnTo>
                <a:lnTo>
                  <a:pt x="239" y="23"/>
                </a:lnTo>
                <a:lnTo>
                  <a:pt x="237" y="23"/>
                </a:lnTo>
                <a:lnTo>
                  <a:pt x="237" y="24"/>
                </a:lnTo>
                <a:lnTo>
                  <a:pt x="239" y="24"/>
                </a:lnTo>
                <a:lnTo>
                  <a:pt x="239" y="23"/>
                </a:lnTo>
                <a:lnTo>
                  <a:pt x="241" y="23"/>
                </a:lnTo>
                <a:lnTo>
                  <a:pt x="241" y="24"/>
                </a:lnTo>
                <a:lnTo>
                  <a:pt x="241" y="26"/>
                </a:lnTo>
                <a:lnTo>
                  <a:pt x="243" y="26"/>
                </a:lnTo>
                <a:lnTo>
                  <a:pt x="244" y="26"/>
                </a:lnTo>
                <a:lnTo>
                  <a:pt x="244" y="26"/>
                </a:lnTo>
                <a:lnTo>
                  <a:pt x="244" y="26"/>
                </a:lnTo>
                <a:lnTo>
                  <a:pt x="246" y="26"/>
                </a:lnTo>
                <a:lnTo>
                  <a:pt x="246" y="26"/>
                </a:lnTo>
                <a:lnTo>
                  <a:pt x="248" y="26"/>
                </a:lnTo>
                <a:lnTo>
                  <a:pt x="248" y="26"/>
                </a:lnTo>
                <a:lnTo>
                  <a:pt x="250" y="24"/>
                </a:lnTo>
                <a:lnTo>
                  <a:pt x="250" y="26"/>
                </a:lnTo>
                <a:lnTo>
                  <a:pt x="251" y="26"/>
                </a:lnTo>
                <a:lnTo>
                  <a:pt x="251" y="26"/>
                </a:lnTo>
                <a:lnTo>
                  <a:pt x="253" y="26"/>
                </a:lnTo>
                <a:lnTo>
                  <a:pt x="253" y="28"/>
                </a:lnTo>
                <a:lnTo>
                  <a:pt x="255" y="28"/>
                </a:lnTo>
                <a:lnTo>
                  <a:pt x="256" y="28"/>
                </a:lnTo>
                <a:lnTo>
                  <a:pt x="258" y="26"/>
                </a:lnTo>
                <a:lnTo>
                  <a:pt x="260" y="26"/>
                </a:lnTo>
                <a:lnTo>
                  <a:pt x="260" y="26"/>
                </a:lnTo>
                <a:lnTo>
                  <a:pt x="262" y="26"/>
                </a:lnTo>
                <a:lnTo>
                  <a:pt x="262" y="26"/>
                </a:lnTo>
                <a:lnTo>
                  <a:pt x="260" y="26"/>
                </a:lnTo>
                <a:lnTo>
                  <a:pt x="260" y="24"/>
                </a:lnTo>
                <a:lnTo>
                  <a:pt x="262" y="26"/>
                </a:lnTo>
                <a:lnTo>
                  <a:pt x="263" y="26"/>
                </a:lnTo>
                <a:lnTo>
                  <a:pt x="263" y="26"/>
                </a:lnTo>
                <a:lnTo>
                  <a:pt x="263" y="28"/>
                </a:lnTo>
                <a:lnTo>
                  <a:pt x="265" y="28"/>
                </a:lnTo>
                <a:lnTo>
                  <a:pt x="265" y="26"/>
                </a:lnTo>
                <a:lnTo>
                  <a:pt x="267" y="26"/>
                </a:lnTo>
                <a:lnTo>
                  <a:pt x="267" y="28"/>
                </a:lnTo>
                <a:lnTo>
                  <a:pt x="268" y="28"/>
                </a:lnTo>
                <a:lnTo>
                  <a:pt x="270" y="28"/>
                </a:lnTo>
                <a:lnTo>
                  <a:pt x="270" y="26"/>
                </a:lnTo>
                <a:lnTo>
                  <a:pt x="272" y="26"/>
                </a:lnTo>
                <a:lnTo>
                  <a:pt x="272" y="28"/>
                </a:lnTo>
                <a:lnTo>
                  <a:pt x="274" y="28"/>
                </a:lnTo>
                <a:lnTo>
                  <a:pt x="274" y="26"/>
                </a:lnTo>
                <a:lnTo>
                  <a:pt x="272" y="26"/>
                </a:lnTo>
                <a:lnTo>
                  <a:pt x="270" y="26"/>
                </a:lnTo>
                <a:lnTo>
                  <a:pt x="272" y="26"/>
                </a:lnTo>
                <a:lnTo>
                  <a:pt x="274" y="26"/>
                </a:lnTo>
                <a:lnTo>
                  <a:pt x="274" y="26"/>
                </a:lnTo>
                <a:lnTo>
                  <a:pt x="275" y="26"/>
                </a:lnTo>
                <a:lnTo>
                  <a:pt x="275" y="26"/>
                </a:lnTo>
                <a:lnTo>
                  <a:pt x="275" y="26"/>
                </a:lnTo>
                <a:lnTo>
                  <a:pt x="277" y="26"/>
                </a:lnTo>
                <a:lnTo>
                  <a:pt x="279" y="24"/>
                </a:lnTo>
                <a:lnTo>
                  <a:pt x="279" y="26"/>
                </a:lnTo>
                <a:lnTo>
                  <a:pt x="279" y="26"/>
                </a:lnTo>
                <a:lnTo>
                  <a:pt x="280" y="26"/>
                </a:lnTo>
                <a:lnTo>
                  <a:pt x="280" y="26"/>
                </a:lnTo>
                <a:lnTo>
                  <a:pt x="282" y="26"/>
                </a:lnTo>
                <a:lnTo>
                  <a:pt x="284" y="26"/>
                </a:lnTo>
                <a:lnTo>
                  <a:pt x="284" y="24"/>
                </a:lnTo>
                <a:lnTo>
                  <a:pt x="282" y="24"/>
                </a:lnTo>
                <a:lnTo>
                  <a:pt x="282" y="23"/>
                </a:lnTo>
                <a:lnTo>
                  <a:pt x="284" y="23"/>
                </a:lnTo>
                <a:lnTo>
                  <a:pt x="286" y="24"/>
                </a:lnTo>
                <a:lnTo>
                  <a:pt x="286" y="26"/>
                </a:lnTo>
                <a:lnTo>
                  <a:pt x="287" y="26"/>
                </a:lnTo>
                <a:lnTo>
                  <a:pt x="287" y="24"/>
                </a:lnTo>
                <a:lnTo>
                  <a:pt x="289" y="24"/>
                </a:lnTo>
                <a:lnTo>
                  <a:pt x="289" y="24"/>
                </a:lnTo>
                <a:lnTo>
                  <a:pt x="291" y="24"/>
                </a:lnTo>
                <a:lnTo>
                  <a:pt x="291" y="23"/>
                </a:lnTo>
                <a:lnTo>
                  <a:pt x="293" y="23"/>
                </a:lnTo>
                <a:lnTo>
                  <a:pt x="294" y="23"/>
                </a:lnTo>
                <a:lnTo>
                  <a:pt x="296" y="23"/>
                </a:lnTo>
                <a:lnTo>
                  <a:pt x="298" y="23"/>
                </a:lnTo>
                <a:lnTo>
                  <a:pt x="299" y="23"/>
                </a:lnTo>
                <a:lnTo>
                  <a:pt x="299" y="24"/>
                </a:lnTo>
                <a:lnTo>
                  <a:pt x="301" y="24"/>
                </a:lnTo>
                <a:lnTo>
                  <a:pt x="303" y="24"/>
                </a:lnTo>
                <a:lnTo>
                  <a:pt x="305" y="24"/>
                </a:lnTo>
                <a:lnTo>
                  <a:pt x="305" y="24"/>
                </a:lnTo>
                <a:lnTo>
                  <a:pt x="306" y="24"/>
                </a:lnTo>
                <a:lnTo>
                  <a:pt x="308" y="24"/>
                </a:lnTo>
                <a:lnTo>
                  <a:pt x="310" y="24"/>
                </a:lnTo>
                <a:lnTo>
                  <a:pt x="310" y="23"/>
                </a:lnTo>
                <a:lnTo>
                  <a:pt x="310" y="21"/>
                </a:lnTo>
                <a:lnTo>
                  <a:pt x="311" y="21"/>
                </a:lnTo>
                <a:lnTo>
                  <a:pt x="313" y="21"/>
                </a:lnTo>
                <a:lnTo>
                  <a:pt x="313" y="23"/>
                </a:lnTo>
                <a:lnTo>
                  <a:pt x="315" y="23"/>
                </a:lnTo>
                <a:lnTo>
                  <a:pt x="317" y="23"/>
                </a:lnTo>
                <a:lnTo>
                  <a:pt x="318" y="23"/>
                </a:lnTo>
                <a:lnTo>
                  <a:pt x="318" y="21"/>
                </a:lnTo>
                <a:lnTo>
                  <a:pt x="320" y="19"/>
                </a:lnTo>
                <a:lnTo>
                  <a:pt x="320" y="21"/>
                </a:lnTo>
                <a:lnTo>
                  <a:pt x="320" y="21"/>
                </a:lnTo>
                <a:lnTo>
                  <a:pt x="320" y="23"/>
                </a:lnTo>
                <a:lnTo>
                  <a:pt x="320" y="24"/>
                </a:lnTo>
                <a:lnTo>
                  <a:pt x="322" y="24"/>
                </a:lnTo>
                <a:lnTo>
                  <a:pt x="322" y="23"/>
                </a:lnTo>
                <a:lnTo>
                  <a:pt x="322" y="21"/>
                </a:lnTo>
                <a:lnTo>
                  <a:pt x="323" y="21"/>
                </a:lnTo>
                <a:lnTo>
                  <a:pt x="323" y="23"/>
                </a:lnTo>
                <a:lnTo>
                  <a:pt x="323" y="24"/>
                </a:lnTo>
                <a:lnTo>
                  <a:pt x="325" y="24"/>
                </a:lnTo>
                <a:lnTo>
                  <a:pt x="325" y="26"/>
                </a:lnTo>
                <a:lnTo>
                  <a:pt x="327" y="26"/>
                </a:lnTo>
                <a:lnTo>
                  <a:pt x="327" y="26"/>
                </a:lnTo>
                <a:lnTo>
                  <a:pt x="327" y="24"/>
                </a:lnTo>
                <a:lnTo>
                  <a:pt x="329" y="24"/>
                </a:lnTo>
                <a:lnTo>
                  <a:pt x="330" y="24"/>
                </a:lnTo>
                <a:lnTo>
                  <a:pt x="330" y="26"/>
                </a:lnTo>
                <a:lnTo>
                  <a:pt x="330" y="26"/>
                </a:lnTo>
                <a:lnTo>
                  <a:pt x="329" y="26"/>
                </a:lnTo>
                <a:lnTo>
                  <a:pt x="330" y="26"/>
                </a:lnTo>
                <a:lnTo>
                  <a:pt x="330" y="28"/>
                </a:lnTo>
                <a:lnTo>
                  <a:pt x="332" y="26"/>
                </a:lnTo>
                <a:lnTo>
                  <a:pt x="332" y="28"/>
                </a:lnTo>
                <a:lnTo>
                  <a:pt x="334" y="28"/>
                </a:lnTo>
                <a:lnTo>
                  <a:pt x="336" y="28"/>
                </a:lnTo>
                <a:lnTo>
                  <a:pt x="336" y="28"/>
                </a:lnTo>
                <a:lnTo>
                  <a:pt x="336" y="29"/>
                </a:lnTo>
                <a:lnTo>
                  <a:pt x="336" y="35"/>
                </a:lnTo>
                <a:lnTo>
                  <a:pt x="336" y="40"/>
                </a:lnTo>
                <a:lnTo>
                  <a:pt x="336" y="48"/>
                </a:lnTo>
                <a:lnTo>
                  <a:pt x="336" y="57"/>
                </a:lnTo>
                <a:lnTo>
                  <a:pt x="336" y="57"/>
                </a:lnTo>
                <a:lnTo>
                  <a:pt x="336" y="60"/>
                </a:lnTo>
                <a:lnTo>
                  <a:pt x="336" y="62"/>
                </a:lnTo>
                <a:lnTo>
                  <a:pt x="336" y="66"/>
                </a:lnTo>
                <a:lnTo>
                  <a:pt x="336" y="67"/>
                </a:lnTo>
                <a:lnTo>
                  <a:pt x="334" y="72"/>
                </a:lnTo>
                <a:lnTo>
                  <a:pt x="334" y="76"/>
                </a:lnTo>
                <a:lnTo>
                  <a:pt x="334" y="78"/>
                </a:lnTo>
                <a:lnTo>
                  <a:pt x="334" y="79"/>
                </a:lnTo>
                <a:lnTo>
                  <a:pt x="334" y="83"/>
                </a:lnTo>
                <a:lnTo>
                  <a:pt x="334" y="84"/>
                </a:lnTo>
                <a:lnTo>
                  <a:pt x="334" y="86"/>
                </a:lnTo>
                <a:lnTo>
                  <a:pt x="334" y="95"/>
                </a:lnTo>
                <a:lnTo>
                  <a:pt x="334" y="102"/>
                </a:lnTo>
                <a:lnTo>
                  <a:pt x="332" y="107"/>
                </a:lnTo>
                <a:lnTo>
                  <a:pt x="332" y="117"/>
                </a:lnTo>
                <a:lnTo>
                  <a:pt x="332" y="121"/>
                </a:lnTo>
                <a:lnTo>
                  <a:pt x="332" y="128"/>
                </a:lnTo>
                <a:lnTo>
                  <a:pt x="332" y="129"/>
                </a:lnTo>
                <a:lnTo>
                  <a:pt x="332" y="133"/>
                </a:lnTo>
                <a:lnTo>
                  <a:pt x="332" y="133"/>
                </a:lnTo>
                <a:lnTo>
                  <a:pt x="332" y="134"/>
                </a:lnTo>
                <a:lnTo>
                  <a:pt x="330" y="140"/>
                </a:lnTo>
                <a:lnTo>
                  <a:pt x="330" y="143"/>
                </a:lnTo>
                <a:lnTo>
                  <a:pt x="330" y="146"/>
                </a:lnTo>
                <a:lnTo>
                  <a:pt x="330" y="150"/>
                </a:lnTo>
                <a:lnTo>
                  <a:pt x="330" y="162"/>
                </a:lnTo>
                <a:lnTo>
                  <a:pt x="330" y="167"/>
                </a:lnTo>
                <a:lnTo>
                  <a:pt x="330" y="169"/>
                </a:lnTo>
                <a:lnTo>
                  <a:pt x="330" y="171"/>
                </a:lnTo>
                <a:lnTo>
                  <a:pt x="329" y="174"/>
                </a:lnTo>
                <a:lnTo>
                  <a:pt x="329" y="176"/>
                </a:lnTo>
                <a:lnTo>
                  <a:pt x="329" y="177"/>
                </a:lnTo>
                <a:lnTo>
                  <a:pt x="329" y="179"/>
                </a:lnTo>
                <a:lnTo>
                  <a:pt x="329" y="184"/>
                </a:lnTo>
                <a:lnTo>
                  <a:pt x="329" y="193"/>
                </a:lnTo>
                <a:lnTo>
                  <a:pt x="329" y="195"/>
                </a:lnTo>
                <a:lnTo>
                  <a:pt x="329" y="205"/>
                </a:lnTo>
                <a:lnTo>
                  <a:pt x="329" y="207"/>
                </a:lnTo>
                <a:lnTo>
                  <a:pt x="332" y="207"/>
                </a:lnTo>
                <a:lnTo>
                  <a:pt x="336" y="207"/>
                </a:lnTo>
                <a:lnTo>
                  <a:pt x="339" y="207"/>
                </a:lnTo>
                <a:lnTo>
                  <a:pt x="342" y="207"/>
                </a:lnTo>
                <a:lnTo>
                  <a:pt x="344" y="207"/>
                </a:lnTo>
                <a:lnTo>
                  <a:pt x="342" y="217"/>
                </a:lnTo>
                <a:lnTo>
                  <a:pt x="342" y="222"/>
                </a:lnTo>
                <a:lnTo>
                  <a:pt x="342" y="224"/>
                </a:lnTo>
                <a:lnTo>
                  <a:pt x="342" y="227"/>
                </a:lnTo>
                <a:lnTo>
                  <a:pt x="342" y="231"/>
                </a:lnTo>
                <a:lnTo>
                  <a:pt x="342" y="236"/>
                </a:lnTo>
                <a:lnTo>
                  <a:pt x="341" y="244"/>
                </a:lnTo>
                <a:lnTo>
                  <a:pt x="341" y="248"/>
                </a:lnTo>
                <a:lnTo>
                  <a:pt x="341" y="250"/>
                </a:lnTo>
                <a:lnTo>
                  <a:pt x="341" y="251"/>
                </a:lnTo>
                <a:lnTo>
                  <a:pt x="341" y="253"/>
                </a:lnTo>
                <a:lnTo>
                  <a:pt x="341" y="258"/>
                </a:lnTo>
                <a:lnTo>
                  <a:pt x="341" y="265"/>
                </a:lnTo>
                <a:lnTo>
                  <a:pt x="341" y="269"/>
                </a:lnTo>
                <a:lnTo>
                  <a:pt x="341" y="269"/>
                </a:lnTo>
                <a:lnTo>
                  <a:pt x="339" y="272"/>
                </a:lnTo>
                <a:lnTo>
                  <a:pt x="339" y="275"/>
                </a:lnTo>
                <a:lnTo>
                  <a:pt x="339" y="281"/>
                </a:lnTo>
                <a:lnTo>
                  <a:pt x="339" y="284"/>
                </a:lnTo>
                <a:lnTo>
                  <a:pt x="339" y="291"/>
                </a:lnTo>
                <a:lnTo>
                  <a:pt x="339" y="293"/>
                </a:lnTo>
                <a:lnTo>
                  <a:pt x="337" y="303"/>
                </a:lnTo>
                <a:lnTo>
                  <a:pt x="337" y="313"/>
                </a:lnTo>
                <a:lnTo>
                  <a:pt x="337" y="317"/>
                </a:lnTo>
                <a:lnTo>
                  <a:pt x="337" y="318"/>
                </a:lnTo>
                <a:lnTo>
                  <a:pt x="337" y="322"/>
                </a:lnTo>
                <a:lnTo>
                  <a:pt x="337" y="329"/>
                </a:lnTo>
                <a:lnTo>
                  <a:pt x="336" y="334"/>
                </a:lnTo>
                <a:lnTo>
                  <a:pt x="336" y="336"/>
                </a:lnTo>
                <a:lnTo>
                  <a:pt x="336" y="339"/>
                </a:lnTo>
                <a:lnTo>
                  <a:pt x="336" y="341"/>
                </a:lnTo>
                <a:lnTo>
                  <a:pt x="336" y="343"/>
                </a:lnTo>
                <a:lnTo>
                  <a:pt x="336" y="344"/>
                </a:lnTo>
                <a:lnTo>
                  <a:pt x="336" y="346"/>
                </a:lnTo>
                <a:lnTo>
                  <a:pt x="336" y="348"/>
                </a:lnTo>
                <a:lnTo>
                  <a:pt x="334" y="348"/>
                </a:lnTo>
                <a:lnTo>
                  <a:pt x="334" y="346"/>
                </a:lnTo>
                <a:lnTo>
                  <a:pt x="332" y="346"/>
                </a:lnTo>
                <a:lnTo>
                  <a:pt x="332" y="344"/>
                </a:lnTo>
                <a:lnTo>
                  <a:pt x="332" y="343"/>
                </a:lnTo>
                <a:lnTo>
                  <a:pt x="330" y="343"/>
                </a:lnTo>
                <a:lnTo>
                  <a:pt x="329" y="343"/>
                </a:lnTo>
                <a:lnTo>
                  <a:pt x="329" y="344"/>
                </a:lnTo>
                <a:lnTo>
                  <a:pt x="327" y="344"/>
                </a:lnTo>
                <a:lnTo>
                  <a:pt x="325" y="346"/>
                </a:lnTo>
                <a:lnTo>
                  <a:pt x="323" y="346"/>
                </a:lnTo>
                <a:lnTo>
                  <a:pt x="322" y="346"/>
                </a:lnTo>
                <a:lnTo>
                  <a:pt x="320" y="346"/>
                </a:lnTo>
                <a:lnTo>
                  <a:pt x="320" y="346"/>
                </a:lnTo>
                <a:lnTo>
                  <a:pt x="320" y="344"/>
                </a:lnTo>
                <a:lnTo>
                  <a:pt x="318" y="344"/>
                </a:lnTo>
                <a:lnTo>
                  <a:pt x="318" y="343"/>
                </a:lnTo>
                <a:lnTo>
                  <a:pt x="320" y="343"/>
                </a:lnTo>
                <a:lnTo>
                  <a:pt x="320" y="341"/>
                </a:lnTo>
                <a:lnTo>
                  <a:pt x="320" y="339"/>
                </a:lnTo>
                <a:lnTo>
                  <a:pt x="318" y="339"/>
                </a:lnTo>
                <a:lnTo>
                  <a:pt x="318" y="341"/>
                </a:lnTo>
                <a:lnTo>
                  <a:pt x="317" y="341"/>
                </a:lnTo>
                <a:lnTo>
                  <a:pt x="315" y="341"/>
                </a:lnTo>
                <a:lnTo>
                  <a:pt x="315" y="339"/>
                </a:lnTo>
                <a:lnTo>
                  <a:pt x="313" y="339"/>
                </a:lnTo>
                <a:lnTo>
                  <a:pt x="313" y="337"/>
                </a:lnTo>
                <a:lnTo>
                  <a:pt x="313" y="336"/>
                </a:lnTo>
                <a:lnTo>
                  <a:pt x="311" y="336"/>
                </a:lnTo>
                <a:lnTo>
                  <a:pt x="311" y="334"/>
                </a:lnTo>
                <a:lnTo>
                  <a:pt x="310" y="334"/>
                </a:lnTo>
                <a:lnTo>
                  <a:pt x="308" y="334"/>
                </a:lnTo>
                <a:lnTo>
                  <a:pt x="308" y="336"/>
                </a:lnTo>
                <a:lnTo>
                  <a:pt x="308" y="337"/>
                </a:lnTo>
                <a:lnTo>
                  <a:pt x="308" y="339"/>
                </a:lnTo>
                <a:lnTo>
                  <a:pt x="308" y="341"/>
                </a:lnTo>
                <a:lnTo>
                  <a:pt x="308" y="343"/>
                </a:lnTo>
                <a:lnTo>
                  <a:pt x="306" y="343"/>
                </a:lnTo>
                <a:lnTo>
                  <a:pt x="305" y="343"/>
                </a:lnTo>
                <a:lnTo>
                  <a:pt x="305" y="343"/>
                </a:lnTo>
                <a:lnTo>
                  <a:pt x="305" y="343"/>
                </a:lnTo>
                <a:lnTo>
                  <a:pt x="305" y="341"/>
                </a:lnTo>
                <a:lnTo>
                  <a:pt x="303" y="341"/>
                </a:lnTo>
                <a:lnTo>
                  <a:pt x="301" y="341"/>
                </a:lnTo>
                <a:lnTo>
                  <a:pt x="301" y="339"/>
                </a:lnTo>
                <a:lnTo>
                  <a:pt x="299" y="339"/>
                </a:lnTo>
                <a:lnTo>
                  <a:pt x="299" y="337"/>
                </a:lnTo>
                <a:lnTo>
                  <a:pt x="301" y="337"/>
                </a:lnTo>
                <a:lnTo>
                  <a:pt x="301" y="336"/>
                </a:lnTo>
                <a:lnTo>
                  <a:pt x="303" y="336"/>
                </a:lnTo>
                <a:lnTo>
                  <a:pt x="303" y="334"/>
                </a:lnTo>
                <a:lnTo>
                  <a:pt x="301" y="334"/>
                </a:lnTo>
                <a:lnTo>
                  <a:pt x="299" y="334"/>
                </a:lnTo>
                <a:lnTo>
                  <a:pt x="298" y="334"/>
                </a:lnTo>
                <a:lnTo>
                  <a:pt x="298" y="332"/>
                </a:lnTo>
                <a:lnTo>
                  <a:pt x="296" y="332"/>
                </a:lnTo>
                <a:lnTo>
                  <a:pt x="294" y="330"/>
                </a:lnTo>
                <a:lnTo>
                  <a:pt x="294" y="329"/>
                </a:lnTo>
                <a:lnTo>
                  <a:pt x="294" y="329"/>
                </a:lnTo>
                <a:lnTo>
                  <a:pt x="293" y="329"/>
                </a:lnTo>
                <a:lnTo>
                  <a:pt x="291" y="327"/>
                </a:lnTo>
                <a:lnTo>
                  <a:pt x="289" y="327"/>
                </a:lnTo>
                <a:lnTo>
                  <a:pt x="289" y="327"/>
                </a:lnTo>
                <a:lnTo>
                  <a:pt x="289" y="329"/>
                </a:lnTo>
                <a:lnTo>
                  <a:pt x="287" y="329"/>
                </a:lnTo>
                <a:lnTo>
                  <a:pt x="286" y="329"/>
                </a:lnTo>
                <a:lnTo>
                  <a:pt x="284" y="329"/>
                </a:lnTo>
                <a:lnTo>
                  <a:pt x="282" y="329"/>
                </a:lnTo>
                <a:lnTo>
                  <a:pt x="280" y="329"/>
                </a:lnTo>
                <a:lnTo>
                  <a:pt x="279" y="329"/>
                </a:lnTo>
                <a:lnTo>
                  <a:pt x="279" y="329"/>
                </a:lnTo>
                <a:lnTo>
                  <a:pt x="277" y="329"/>
                </a:lnTo>
                <a:lnTo>
                  <a:pt x="275" y="329"/>
                </a:lnTo>
                <a:lnTo>
                  <a:pt x="275" y="329"/>
                </a:lnTo>
                <a:lnTo>
                  <a:pt x="275" y="329"/>
                </a:lnTo>
                <a:lnTo>
                  <a:pt x="274" y="330"/>
                </a:lnTo>
                <a:lnTo>
                  <a:pt x="272" y="330"/>
                </a:lnTo>
                <a:lnTo>
                  <a:pt x="270" y="332"/>
                </a:lnTo>
                <a:lnTo>
                  <a:pt x="268" y="332"/>
                </a:lnTo>
                <a:lnTo>
                  <a:pt x="267" y="334"/>
                </a:lnTo>
                <a:lnTo>
                  <a:pt x="265" y="334"/>
                </a:lnTo>
                <a:lnTo>
                  <a:pt x="263" y="334"/>
                </a:lnTo>
                <a:lnTo>
                  <a:pt x="262" y="336"/>
                </a:lnTo>
                <a:lnTo>
                  <a:pt x="260" y="336"/>
                </a:lnTo>
                <a:lnTo>
                  <a:pt x="260" y="336"/>
                </a:lnTo>
                <a:lnTo>
                  <a:pt x="258" y="336"/>
                </a:lnTo>
                <a:lnTo>
                  <a:pt x="256" y="336"/>
                </a:lnTo>
                <a:lnTo>
                  <a:pt x="255" y="337"/>
                </a:lnTo>
                <a:lnTo>
                  <a:pt x="255" y="339"/>
                </a:lnTo>
                <a:lnTo>
                  <a:pt x="253" y="339"/>
                </a:lnTo>
                <a:lnTo>
                  <a:pt x="253" y="341"/>
                </a:lnTo>
                <a:lnTo>
                  <a:pt x="253" y="343"/>
                </a:lnTo>
                <a:lnTo>
                  <a:pt x="253" y="343"/>
                </a:lnTo>
                <a:lnTo>
                  <a:pt x="255" y="343"/>
                </a:lnTo>
                <a:lnTo>
                  <a:pt x="253" y="343"/>
                </a:lnTo>
                <a:lnTo>
                  <a:pt x="253" y="344"/>
                </a:lnTo>
                <a:lnTo>
                  <a:pt x="251" y="343"/>
                </a:lnTo>
                <a:lnTo>
                  <a:pt x="251" y="343"/>
                </a:lnTo>
                <a:lnTo>
                  <a:pt x="251" y="341"/>
                </a:lnTo>
                <a:lnTo>
                  <a:pt x="251" y="339"/>
                </a:lnTo>
                <a:lnTo>
                  <a:pt x="251" y="337"/>
                </a:lnTo>
                <a:lnTo>
                  <a:pt x="250" y="337"/>
                </a:lnTo>
                <a:lnTo>
                  <a:pt x="250" y="336"/>
                </a:lnTo>
                <a:lnTo>
                  <a:pt x="250" y="334"/>
                </a:lnTo>
                <a:lnTo>
                  <a:pt x="251" y="332"/>
                </a:lnTo>
                <a:lnTo>
                  <a:pt x="253" y="332"/>
                </a:lnTo>
                <a:lnTo>
                  <a:pt x="253" y="330"/>
                </a:lnTo>
                <a:lnTo>
                  <a:pt x="255" y="330"/>
                </a:lnTo>
                <a:lnTo>
                  <a:pt x="255" y="329"/>
                </a:lnTo>
                <a:lnTo>
                  <a:pt x="253" y="329"/>
                </a:lnTo>
                <a:lnTo>
                  <a:pt x="251" y="329"/>
                </a:lnTo>
                <a:lnTo>
                  <a:pt x="250" y="329"/>
                </a:lnTo>
                <a:lnTo>
                  <a:pt x="250" y="329"/>
                </a:lnTo>
                <a:lnTo>
                  <a:pt x="248" y="329"/>
                </a:lnTo>
                <a:lnTo>
                  <a:pt x="246" y="329"/>
                </a:lnTo>
                <a:lnTo>
                  <a:pt x="244" y="330"/>
                </a:lnTo>
                <a:lnTo>
                  <a:pt x="244" y="330"/>
                </a:lnTo>
                <a:lnTo>
                  <a:pt x="244" y="332"/>
                </a:lnTo>
                <a:lnTo>
                  <a:pt x="244" y="334"/>
                </a:lnTo>
                <a:lnTo>
                  <a:pt x="244" y="334"/>
                </a:lnTo>
                <a:lnTo>
                  <a:pt x="244" y="336"/>
                </a:lnTo>
                <a:lnTo>
                  <a:pt x="244" y="337"/>
                </a:lnTo>
                <a:lnTo>
                  <a:pt x="244" y="339"/>
                </a:lnTo>
                <a:lnTo>
                  <a:pt x="243" y="341"/>
                </a:lnTo>
                <a:lnTo>
                  <a:pt x="243" y="343"/>
                </a:lnTo>
                <a:lnTo>
                  <a:pt x="243" y="343"/>
                </a:lnTo>
                <a:lnTo>
                  <a:pt x="243" y="344"/>
                </a:lnTo>
                <a:lnTo>
                  <a:pt x="241" y="344"/>
                </a:lnTo>
                <a:lnTo>
                  <a:pt x="239" y="343"/>
                </a:lnTo>
                <a:lnTo>
                  <a:pt x="239" y="343"/>
                </a:lnTo>
                <a:lnTo>
                  <a:pt x="239" y="341"/>
                </a:lnTo>
                <a:lnTo>
                  <a:pt x="237" y="341"/>
                </a:lnTo>
                <a:lnTo>
                  <a:pt x="236" y="341"/>
                </a:lnTo>
                <a:lnTo>
                  <a:pt x="234" y="341"/>
                </a:lnTo>
                <a:lnTo>
                  <a:pt x="234" y="343"/>
                </a:lnTo>
                <a:lnTo>
                  <a:pt x="234" y="343"/>
                </a:lnTo>
                <a:lnTo>
                  <a:pt x="234" y="344"/>
                </a:lnTo>
                <a:lnTo>
                  <a:pt x="234" y="346"/>
                </a:lnTo>
                <a:lnTo>
                  <a:pt x="234" y="348"/>
                </a:lnTo>
                <a:lnTo>
                  <a:pt x="236" y="348"/>
                </a:lnTo>
                <a:lnTo>
                  <a:pt x="236" y="349"/>
                </a:lnTo>
                <a:lnTo>
                  <a:pt x="234" y="349"/>
                </a:lnTo>
                <a:lnTo>
                  <a:pt x="232" y="349"/>
                </a:lnTo>
                <a:lnTo>
                  <a:pt x="231" y="349"/>
                </a:lnTo>
                <a:lnTo>
                  <a:pt x="229" y="349"/>
                </a:lnTo>
                <a:lnTo>
                  <a:pt x="229" y="349"/>
                </a:lnTo>
                <a:lnTo>
                  <a:pt x="227" y="349"/>
                </a:lnTo>
                <a:lnTo>
                  <a:pt x="225" y="349"/>
                </a:lnTo>
                <a:lnTo>
                  <a:pt x="224" y="349"/>
                </a:lnTo>
                <a:lnTo>
                  <a:pt x="224" y="348"/>
                </a:lnTo>
                <a:lnTo>
                  <a:pt x="224" y="346"/>
                </a:lnTo>
                <a:lnTo>
                  <a:pt x="224" y="344"/>
                </a:lnTo>
                <a:lnTo>
                  <a:pt x="225" y="344"/>
                </a:lnTo>
                <a:lnTo>
                  <a:pt x="227" y="344"/>
                </a:lnTo>
                <a:lnTo>
                  <a:pt x="229" y="346"/>
                </a:lnTo>
                <a:lnTo>
                  <a:pt x="229" y="346"/>
                </a:lnTo>
                <a:lnTo>
                  <a:pt x="229" y="344"/>
                </a:lnTo>
                <a:lnTo>
                  <a:pt x="229" y="343"/>
                </a:lnTo>
                <a:lnTo>
                  <a:pt x="229" y="343"/>
                </a:lnTo>
                <a:lnTo>
                  <a:pt x="227" y="343"/>
                </a:lnTo>
                <a:lnTo>
                  <a:pt x="227" y="343"/>
                </a:lnTo>
                <a:lnTo>
                  <a:pt x="227" y="341"/>
                </a:lnTo>
                <a:lnTo>
                  <a:pt x="227" y="339"/>
                </a:lnTo>
                <a:lnTo>
                  <a:pt x="229" y="339"/>
                </a:lnTo>
                <a:lnTo>
                  <a:pt x="229" y="339"/>
                </a:lnTo>
                <a:lnTo>
                  <a:pt x="231" y="339"/>
                </a:lnTo>
                <a:lnTo>
                  <a:pt x="231" y="337"/>
                </a:lnTo>
                <a:lnTo>
                  <a:pt x="232" y="337"/>
                </a:lnTo>
                <a:lnTo>
                  <a:pt x="232" y="336"/>
                </a:lnTo>
                <a:lnTo>
                  <a:pt x="232" y="334"/>
                </a:lnTo>
                <a:lnTo>
                  <a:pt x="231" y="334"/>
                </a:lnTo>
                <a:lnTo>
                  <a:pt x="229" y="334"/>
                </a:lnTo>
                <a:lnTo>
                  <a:pt x="229" y="336"/>
                </a:lnTo>
                <a:lnTo>
                  <a:pt x="229" y="337"/>
                </a:lnTo>
                <a:lnTo>
                  <a:pt x="227" y="337"/>
                </a:lnTo>
                <a:lnTo>
                  <a:pt x="227" y="336"/>
                </a:lnTo>
                <a:lnTo>
                  <a:pt x="227" y="334"/>
                </a:lnTo>
                <a:lnTo>
                  <a:pt x="227" y="332"/>
                </a:lnTo>
                <a:lnTo>
                  <a:pt x="227" y="330"/>
                </a:lnTo>
                <a:lnTo>
                  <a:pt x="224" y="330"/>
                </a:lnTo>
                <a:lnTo>
                  <a:pt x="220" y="330"/>
                </a:lnTo>
                <a:lnTo>
                  <a:pt x="219" y="330"/>
                </a:lnTo>
                <a:lnTo>
                  <a:pt x="213" y="330"/>
                </a:lnTo>
                <a:lnTo>
                  <a:pt x="210" y="330"/>
                </a:lnTo>
                <a:lnTo>
                  <a:pt x="201" y="329"/>
                </a:lnTo>
                <a:lnTo>
                  <a:pt x="200" y="329"/>
                </a:lnTo>
                <a:lnTo>
                  <a:pt x="198" y="329"/>
                </a:lnTo>
                <a:lnTo>
                  <a:pt x="196" y="329"/>
                </a:lnTo>
                <a:lnTo>
                  <a:pt x="181" y="329"/>
                </a:lnTo>
                <a:lnTo>
                  <a:pt x="169" y="329"/>
                </a:lnTo>
                <a:lnTo>
                  <a:pt x="157" y="329"/>
                </a:lnTo>
                <a:lnTo>
                  <a:pt x="150" y="329"/>
                </a:lnTo>
                <a:lnTo>
                  <a:pt x="148" y="329"/>
                </a:lnTo>
                <a:lnTo>
                  <a:pt x="145" y="329"/>
                </a:lnTo>
                <a:lnTo>
                  <a:pt x="145" y="327"/>
                </a:lnTo>
                <a:lnTo>
                  <a:pt x="136" y="327"/>
                </a:lnTo>
                <a:lnTo>
                  <a:pt x="127" y="327"/>
                </a:lnTo>
                <a:lnTo>
                  <a:pt x="124" y="327"/>
                </a:lnTo>
                <a:lnTo>
                  <a:pt x="122" y="327"/>
                </a:lnTo>
                <a:lnTo>
                  <a:pt x="114" y="327"/>
                </a:lnTo>
                <a:lnTo>
                  <a:pt x="108" y="327"/>
                </a:lnTo>
                <a:lnTo>
                  <a:pt x="108" y="325"/>
                </a:lnTo>
                <a:lnTo>
                  <a:pt x="102" y="325"/>
                </a:lnTo>
                <a:lnTo>
                  <a:pt x="100" y="325"/>
                </a:lnTo>
                <a:lnTo>
                  <a:pt x="91" y="325"/>
                </a:lnTo>
                <a:lnTo>
                  <a:pt x="79" y="325"/>
                </a:lnTo>
                <a:lnTo>
                  <a:pt x="78" y="324"/>
                </a:lnTo>
                <a:lnTo>
                  <a:pt x="74" y="324"/>
                </a:lnTo>
                <a:lnTo>
                  <a:pt x="71" y="324"/>
                </a:lnTo>
                <a:lnTo>
                  <a:pt x="69" y="324"/>
                </a:lnTo>
                <a:lnTo>
                  <a:pt x="67" y="324"/>
                </a:lnTo>
                <a:lnTo>
                  <a:pt x="65" y="324"/>
                </a:lnTo>
                <a:lnTo>
                  <a:pt x="64" y="324"/>
                </a:lnTo>
                <a:lnTo>
                  <a:pt x="59" y="324"/>
                </a:lnTo>
                <a:lnTo>
                  <a:pt x="53" y="324"/>
                </a:lnTo>
                <a:lnTo>
                  <a:pt x="52" y="324"/>
                </a:lnTo>
                <a:lnTo>
                  <a:pt x="50" y="324"/>
                </a:lnTo>
                <a:lnTo>
                  <a:pt x="48" y="324"/>
                </a:lnTo>
                <a:lnTo>
                  <a:pt x="47" y="324"/>
                </a:lnTo>
                <a:lnTo>
                  <a:pt x="41" y="322"/>
                </a:lnTo>
                <a:lnTo>
                  <a:pt x="35" y="322"/>
                </a:lnTo>
                <a:lnTo>
                  <a:pt x="29" y="322"/>
                </a:lnTo>
                <a:lnTo>
                  <a:pt x="24" y="322"/>
                </a:lnTo>
                <a:lnTo>
                  <a:pt x="19" y="322"/>
                </a:lnTo>
                <a:lnTo>
                  <a:pt x="17" y="322"/>
                </a:lnTo>
                <a:lnTo>
                  <a:pt x="14" y="322"/>
                </a:lnTo>
                <a:lnTo>
                  <a:pt x="12" y="322"/>
                </a:lnTo>
                <a:lnTo>
                  <a:pt x="7" y="322"/>
                </a:lnTo>
                <a:lnTo>
                  <a:pt x="4" y="320"/>
                </a:lnTo>
                <a:lnTo>
                  <a:pt x="0" y="320"/>
                </a:lnTo>
                <a:lnTo>
                  <a:pt x="0" y="315"/>
                </a:lnTo>
                <a:lnTo>
                  <a:pt x="0" y="313"/>
                </a:lnTo>
                <a:lnTo>
                  <a:pt x="0" y="310"/>
                </a:lnTo>
                <a:lnTo>
                  <a:pt x="0" y="305"/>
                </a:lnTo>
                <a:lnTo>
                  <a:pt x="0" y="300"/>
                </a:lnTo>
                <a:lnTo>
                  <a:pt x="0" y="298"/>
                </a:lnTo>
                <a:lnTo>
                  <a:pt x="0" y="298"/>
                </a:lnTo>
                <a:lnTo>
                  <a:pt x="0" y="294"/>
                </a:lnTo>
                <a:lnTo>
                  <a:pt x="0" y="289"/>
                </a:lnTo>
                <a:lnTo>
                  <a:pt x="0" y="287"/>
                </a:lnTo>
                <a:lnTo>
                  <a:pt x="0" y="282"/>
                </a:lnTo>
                <a:lnTo>
                  <a:pt x="0" y="279"/>
                </a:lnTo>
                <a:lnTo>
                  <a:pt x="0" y="277"/>
                </a:lnTo>
                <a:lnTo>
                  <a:pt x="0" y="275"/>
                </a:lnTo>
                <a:lnTo>
                  <a:pt x="0" y="270"/>
                </a:lnTo>
                <a:lnTo>
                  <a:pt x="0" y="269"/>
                </a:lnTo>
                <a:lnTo>
                  <a:pt x="0" y="269"/>
                </a:lnTo>
                <a:lnTo>
                  <a:pt x="0" y="267"/>
                </a:lnTo>
                <a:lnTo>
                  <a:pt x="0" y="265"/>
                </a:lnTo>
                <a:lnTo>
                  <a:pt x="0" y="262"/>
                </a:lnTo>
                <a:lnTo>
                  <a:pt x="0" y="260"/>
                </a:lnTo>
                <a:lnTo>
                  <a:pt x="0" y="258"/>
                </a:lnTo>
                <a:lnTo>
                  <a:pt x="2" y="253"/>
                </a:lnTo>
                <a:lnTo>
                  <a:pt x="2" y="253"/>
                </a:lnTo>
                <a:lnTo>
                  <a:pt x="2" y="243"/>
                </a:lnTo>
                <a:lnTo>
                  <a:pt x="2" y="238"/>
                </a:lnTo>
                <a:lnTo>
                  <a:pt x="2" y="238"/>
                </a:lnTo>
                <a:lnTo>
                  <a:pt x="2" y="232"/>
                </a:lnTo>
                <a:lnTo>
                  <a:pt x="2" y="224"/>
                </a:lnTo>
                <a:lnTo>
                  <a:pt x="2" y="220"/>
                </a:lnTo>
                <a:lnTo>
                  <a:pt x="2" y="219"/>
                </a:lnTo>
                <a:lnTo>
                  <a:pt x="2" y="217"/>
                </a:lnTo>
                <a:lnTo>
                  <a:pt x="2" y="215"/>
                </a:lnTo>
                <a:lnTo>
                  <a:pt x="2" y="212"/>
                </a:lnTo>
                <a:lnTo>
                  <a:pt x="2" y="210"/>
                </a:lnTo>
                <a:lnTo>
                  <a:pt x="2" y="208"/>
                </a:lnTo>
                <a:lnTo>
                  <a:pt x="2" y="207"/>
                </a:lnTo>
                <a:lnTo>
                  <a:pt x="4" y="205"/>
                </a:lnTo>
                <a:lnTo>
                  <a:pt x="4" y="201"/>
                </a:lnTo>
                <a:lnTo>
                  <a:pt x="4" y="200"/>
                </a:lnTo>
                <a:lnTo>
                  <a:pt x="4" y="198"/>
                </a:lnTo>
                <a:lnTo>
                  <a:pt x="4" y="196"/>
                </a:lnTo>
                <a:lnTo>
                  <a:pt x="4" y="193"/>
                </a:lnTo>
                <a:lnTo>
                  <a:pt x="4" y="193"/>
                </a:lnTo>
                <a:lnTo>
                  <a:pt x="4" y="189"/>
                </a:lnTo>
                <a:lnTo>
                  <a:pt x="4" y="188"/>
                </a:lnTo>
                <a:lnTo>
                  <a:pt x="4" y="186"/>
                </a:lnTo>
                <a:lnTo>
                  <a:pt x="4" y="184"/>
                </a:lnTo>
                <a:lnTo>
                  <a:pt x="4" y="181"/>
                </a:lnTo>
                <a:lnTo>
                  <a:pt x="4" y="176"/>
                </a:lnTo>
                <a:lnTo>
                  <a:pt x="4" y="169"/>
                </a:lnTo>
                <a:lnTo>
                  <a:pt x="4" y="167"/>
                </a:lnTo>
                <a:lnTo>
                  <a:pt x="4" y="160"/>
                </a:lnTo>
                <a:lnTo>
                  <a:pt x="4" y="158"/>
                </a:lnTo>
                <a:lnTo>
                  <a:pt x="4" y="157"/>
                </a:lnTo>
                <a:lnTo>
                  <a:pt x="4" y="155"/>
                </a:lnTo>
                <a:lnTo>
                  <a:pt x="4" y="152"/>
                </a:lnTo>
                <a:lnTo>
                  <a:pt x="4" y="148"/>
                </a:lnTo>
                <a:lnTo>
                  <a:pt x="4" y="146"/>
                </a:lnTo>
                <a:lnTo>
                  <a:pt x="4" y="145"/>
                </a:lnTo>
                <a:lnTo>
                  <a:pt x="4" y="143"/>
                </a:lnTo>
                <a:lnTo>
                  <a:pt x="4" y="138"/>
                </a:lnTo>
                <a:lnTo>
                  <a:pt x="4" y="136"/>
                </a:lnTo>
                <a:lnTo>
                  <a:pt x="4" y="134"/>
                </a:lnTo>
                <a:lnTo>
                  <a:pt x="4" y="133"/>
                </a:lnTo>
                <a:lnTo>
                  <a:pt x="4" y="129"/>
                </a:lnTo>
                <a:lnTo>
                  <a:pt x="4" y="128"/>
                </a:lnTo>
                <a:lnTo>
                  <a:pt x="4" y="126"/>
                </a:lnTo>
                <a:lnTo>
                  <a:pt x="4" y="124"/>
                </a:lnTo>
                <a:lnTo>
                  <a:pt x="4" y="121"/>
                </a:lnTo>
                <a:lnTo>
                  <a:pt x="4" y="117"/>
                </a:lnTo>
                <a:lnTo>
                  <a:pt x="4" y="114"/>
                </a:lnTo>
                <a:lnTo>
                  <a:pt x="4" y="109"/>
                </a:lnTo>
                <a:lnTo>
                  <a:pt x="4" y="107"/>
                </a:lnTo>
                <a:lnTo>
                  <a:pt x="4" y="102"/>
                </a:lnTo>
                <a:lnTo>
                  <a:pt x="4" y="98"/>
                </a:lnTo>
                <a:lnTo>
                  <a:pt x="4" y="95"/>
                </a:lnTo>
                <a:lnTo>
                  <a:pt x="4" y="90"/>
                </a:lnTo>
                <a:lnTo>
                  <a:pt x="4" y="88"/>
                </a:lnTo>
                <a:lnTo>
                  <a:pt x="4" y="86"/>
                </a:lnTo>
                <a:lnTo>
                  <a:pt x="4" y="86"/>
                </a:lnTo>
                <a:lnTo>
                  <a:pt x="4" y="83"/>
                </a:lnTo>
                <a:lnTo>
                  <a:pt x="4" y="79"/>
                </a:lnTo>
                <a:lnTo>
                  <a:pt x="4" y="69"/>
                </a:lnTo>
                <a:lnTo>
                  <a:pt x="4" y="66"/>
                </a:lnTo>
                <a:lnTo>
                  <a:pt x="4" y="62"/>
                </a:lnTo>
                <a:lnTo>
                  <a:pt x="4" y="59"/>
                </a:lnTo>
                <a:lnTo>
                  <a:pt x="4" y="57"/>
                </a:lnTo>
                <a:lnTo>
                  <a:pt x="4" y="55"/>
                </a:lnTo>
                <a:lnTo>
                  <a:pt x="4" y="45"/>
                </a:lnTo>
                <a:lnTo>
                  <a:pt x="4" y="36"/>
                </a:lnTo>
                <a:lnTo>
                  <a:pt x="4" y="35"/>
                </a:lnTo>
                <a:lnTo>
                  <a:pt x="4" y="33"/>
                </a:lnTo>
                <a:lnTo>
                  <a:pt x="4" y="26"/>
                </a:lnTo>
                <a:lnTo>
                  <a:pt x="4" y="24"/>
                </a:lnTo>
                <a:lnTo>
                  <a:pt x="4" y="23"/>
                </a:lnTo>
                <a:lnTo>
                  <a:pt x="4" y="17"/>
                </a:lnTo>
                <a:lnTo>
                  <a:pt x="4" y="16"/>
                </a:lnTo>
                <a:lnTo>
                  <a:pt x="4" y="14"/>
                </a:lnTo>
                <a:lnTo>
                  <a:pt x="5" y="12"/>
                </a:lnTo>
                <a:lnTo>
                  <a:pt x="5" y="12"/>
                </a:lnTo>
                <a:lnTo>
                  <a:pt x="5" y="11"/>
                </a:lnTo>
                <a:lnTo>
                  <a:pt x="5" y="9"/>
                </a:lnTo>
                <a:lnTo>
                  <a:pt x="5" y="7"/>
                </a:lnTo>
                <a:lnTo>
                  <a:pt x="5" y="2"/>
                </a:lnTo>
                <a:lnTo>
                  <a:pt x="5" y="0"/>
                </a:lnTo>
                <a:lnTo>
                  <a:pt x="7" y="0"/>
                </a:lnTo>
                <a:lnTo>
                  <a:pt x="9" y="0"/>
                </a:lnTo>
                <a:lnTo>
                  <a:pt x="10" y="0"/>
                </a:lnTo>
                <a:lnTo>
                  <a:pt x="12" y="0"/>
                </a:lnTo>
                <a:lnTo>
                  <a:pt x="14" y="0"/>
                </a:lnTo>
                <a:lnTo>
                  <a:pt x="17" y="0"/>
                </a:lnTo>
                <a:lnTo>
                  <a:pt x="22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3" y="0"/>
                </a:lnTo>
                <a:lnTo>
                  <a:pt x="35" y="0"/>
                </a:lnTo>
                <a:lnTo>
                  <a:pt x="40" y="2"/>
                </a:lnTo>
                <a:lnTo>
                  <a:pt x="45" y="2"/>
                </a:lnTo>
                <a:lnTo>
                  <a:pt x="47" y="2"/>
                </a:lnTo>
                <a:lnTo>
                  <a:pt x="48" y="2"/>
                </a:lnTo>
                <a:lnTo>
                  <a:pt x="53" y="2"/>
                </a:lnTo>
                <a:lnTo>
                  <a:pt x="55" y="2"/>
                </a:lnTo>
                <a:lnTo>
                  <a:pt x="57" y="2"/>
                </a:lnTo>
                <a:lnTo>
                  <a:pt x="59" y="2"/>
                </a:lnTo>
                <a:lnTo>
                  <a:pt x="60" y="2"/>
                </a:lnTo>
                <a:lnTo>
                  <a:pt x="62" y="2"/>
                </a:lnTo>
                <a:lnTo>
                  <a:pt x="64" y="2"/>
                </a:lnTo>
                <a:lnTo>
                  <a:pt x="64" y="2"/>
                </a:lnTo>
                <a:lnTo>
                  <a:pt x="67" y="2"/>
                </a:lnTo>
                <a:lnTo>
                  <a:pt x="69" y="2"/>
                </a:lnTo>
                <a:lnTo>
                  <a:pt x="72" y="2"/>
                </a:lnTo>
                <a:lnTo>
                  <a:pt x="74" y="2"/>
                </a:lnTo>
                <a:lnTo>
                  <a:pt x="76" y="2"/>
                </a:lnTo>
                <a:lnTo>
                  <a:pt x="79" y="4"/>
                </a:lnTo>
                <a:lnTo>
                  <a:pt x="79" y="4"/>
                </a:lnTo>
                <a:lnTo>
                  <a:pt x="86" y="4"/>
                </a:lnTo>
                <a:lnTo>
                  <a:pt x="91" y="4"/>
                </a:lnTo>
                <a:lnTo>
                  <a:pt x="98" y="4"/>
                </a:lnTo>
                <a:lnTo>
                  <a:pt x="100" y="4"/>
                </a:lnTo>
                <a:lnTo>
                  <a:pt x="102" y="4"/>
                </a:lnTo>
                <a:lnTo>
                  <a:pt x="105" y="4"/>
                </a:lnTo>
                <a:lnTo>
                  <a:pt x="107" y="4"/>
                </a:lnTo>
                <a:lnTo>
                  <a:pt x="110" y="4"/>
                </a:lnTo>
                <a:lnTo>
                  <a:pt x="117" y="5"/>
                </a:lnTo>
                <a:lnTo>
                  <a:pt x="119" y="5"/>
                </a:lnTo>
                <a:lnTo>
                  <a:pt x="121" y="5"/>
                </a:lnTo>
                <a:lnTo>
                  <a:pt x="122" y="5"/>
                </a:lnTo>
                <a:lnTo>
                  <a:pt x="124" y="5"/>
                </a:lnTo>
                <a:lnTo>
                  <a:pt x="124" y="5"/>
                </a:lnTo>
                <a:lnTo>
                  <a:pt x="129" y="5"/>
                </a:lnTo>
                <a:lnTo>
                  <a:pt x="133" y="5"/>
                </a:lnTo>
                <a:lnTo>
                  <a:pt x="134" y="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4" name="Freeform 172"/>
          <p:cNvSpPr>
            <a:spLocks/>
          </p:cNvSpPr>
          <p:nvPr/>
        </p:nvSpPr>
        <p:spPr bwMode="auto">
          <a:xfrm>
            <a:off x="2846388" y="3467100"/>
            <a:ext cx="485775" cy="458788"/>
          </a:xfrm>
          <a:custGeom>
            <a:avLst/>
            <a:gdLst/>
            <a:ahLst/>
            <a:cxnLst>
              <a:cxn ang="0">
                <a:pos x="162" y="22"/>
              </a:cxn>
              <a:cxn ang="0">
                <a:pos x="186" y="31"/>
              </a:cxn>
              <a:cxn ang="0">
                <a:pos x="212" y="40"/>
              </a:cxn>
              <a:cxn ang="0">
                <a:pos x="227" y="45"/>
              </a:cxn>
              <a:cxn ang="0">
                <a:pos x="251" y="52"/>
              </a:cxn>
              <a:cxn ang="0">
                <a:pos x="275" y="62"/>
              </a:cxn>
              <a:cxn ang="0">
                <a:pos x="294" y="67"/>
              </a:cxn>
              <a:cxn ang="0">
                <a:pos x="305" y="77"/>
              </a:cxn>
              <a:cxn ang="0">
                <a:pos x="300" y="89"/>
              </a:cxn>
              <a:cxn ang="0">
                <a:pos x="294" y="105"/>
              </a:cxn>
              <a:cxn ang="0">
                <a:pos x="287" y="119"/>
              </a:cxn>
              <a:cxn ang="0">
                <a:pos x="281" y="138"/>
              </a:cxn>
              <a:cxn ang="0">
                <a:pos x="272" y="157"/>
              </a:cxn>
              <a:cxn ang="0">
                <a:pos x="265" y="179"/>
              </a:cxn>
              <a:cxn ang="0">
                <a:pos x="253" y="210"/>
              </a:cxn>
              <a:cxn ang="0">
                <a:pos x="241" y="236"/>
              </a:cxn>
              <a:cxn ang="0">
                <a:pos x="229" y="262"/>
              </a:cxn>
              <a:cxn ang="0">
                <a:pos x="227" y="267"/>
              </a:cxn>
              <a:cxn ang="0">
                <a:pos x="227" y="275"/>
              </a:cxn>
              <a:cxn ang="0">
                <a:pos x="231" y="277"/>
              </a:cxn>
              <a:cxn ang="0">
                <a:pos x="226" y="280"/>
              </a:cxn>
              <a:cxn ang="0">
                <a:pos x="231" y="282"/>
              </a:cxn>
              <a:cxn ang="0">
                <a:pos x="226" y="286"/>
              </a:cxn>
              <a:cxn ang="0">
                <a:pos x="210" y="289"/>
              </a:cxn>
              <a:cxn ang="0">
                <a:pos x="198" y="287"/>
              </a:cxn>
              <a:cxn ang="0">
                <a:pos x="186" y="282"/>
              </a:cxn>
              <a:cxn ang="0">
                <a:pos x="176" y="282"/>
              </a:cxn>
              <a:cxn ang="0">
                <a:pos x="158" y="282"/>
              </a:cxn>
              <a:cxn ang="0">
                <a:pos x="146" y="279"/>
              </a:cxn>
              <a:cxn ang="0">
                <a:pos x="131" y="277"/>
              </a:cxn>
              <a:cxn ang="0">
                <a:pos x="119" y="279"/>
              </a:cxn>
              <a:cxn ang="0">
                <a:pos x="109" y="282"/>
              </a:cxn>
              <a:cxn ang="0">
                <a:pos x="100" y="286"/>
              </a:cxn>
              <a:cxn ang="0">
                <a:pos x="84" y="284"/>
              </a:cxn>
              <a:cxn ang="0">
                <a:pos x="67" y="279"/>
              </a:cxn>
              <a:cxn ang="0">
                <a:pos x="55" y="277"/>
              </a:cxn>
              <a:cxn ang="0">
                <a:pos x="45" y="268"/>
              </a:cxn>
              <a:cxn ang="0">
                <a:pos x="43" y="256"/>
              </a:cxn>
              <a:cxn ang="0">
                <a:pos x="41" y="246"/>
              </a:cxn>
              <a:cxn ang="0">
                <a:pos x="31" y="258"/>
              </a:cxn>
              <a:cxn ang="0">
                <a:pos x="16" y="243"/>
              </a:cxn>
              <a:cxn ang="0">
                <a:pos x="5" y="219"/>
              </a:cxn>
              <a:cxn ang="0">
                <a:pos x="14" y="208"/>
              </a:cxn>
              <a:cxn ang="0">
                <a:pos x="23" y="193"/>
              </a:cxn>
              <a:cxn ang="0">
                <a:pos x="5" y="188"/>
              </a:cxn>
              <a:cxn ang="0">
                <a:pos x="0" y="172"/>
              </a:cxn>
              <a:cxn ang="0">
                <a:pos x="4" y="165"/>
              </a:cxn>
              <a:cxn ang="0">
                <a:pos x="19" y="157"/>
              </a:cxn>
              <a:cxn ang="0">
                <a:pos x="23" y="145"/>
              </a:cxn>
              <a:cxn ang="0">
                <a:pos x="24" y="134"/>
              </a:cxn>
              <a:cxn ang="0">
                <a:pos x="31" y="126"/>
              </a:cxn>
              <a:cxn ang="0">
                <a:pos x="45" y="117"/>
              </a:cxn>
              <a:cxn ang="0">
                <a:pos x="50" y="108"/>
              </a:cxn>
              <a:cxn ang="0">
                <a:pos x="55" y="100"/>
              </a:cxn>
              <a:cxn ang="0">
                <a:pos x="57" y="89"/>
              </a:cxn>
              <a:cxn ang="0">
                <a:pos x="60" y="81"/>
              </a:cxn>
              <a:cxn ang="0">
                <a:pos x="67" y="64"/>
              </a:cxn>
              <a:cxn ang="0">
                <a:pos x="79" y="33"/>
              </a:cxn>
              <a:cxn ang="0">
                <a:pos x="97" y="2"/>
              </a:cxn>
              <a:cxn ang="0">
                <a:pos x="115" y="7"/>
              </a:cxn>
            </a:cxnLst>
            <a:rect l="0" t="0" r="r" b="b"/>
            <a:pathLst>
              <a:path w="306" h="289">
                <a:moveTo>
                  <a:pt x="141" y="17"/>
                </a:moveTo>
                <a:lnTo>
                  <a:pt x="143" y="17"/>
                </a:lnTo>
                <a:lnTo>
                  <a:pt x="152" y="21"/>
                </a:lnTo>
                <a:lnTo>
                  <a:pt x="152" y="21"/>
                </a:lnTo>
                <a:lnTo>
                  <a:pt x="155" y="21"/>
                </a:lnTo>
                <a:lnTo>
                  <a:pt x="162" y="22"/>
                </a:lnTo>
                <a:lnTo>
                  <a:pt x="164" y="24"/>
                </a:lnTo>
                <a:lnTo>
                  <a:pt x="169" y="26"/>
                </a:lnTo>
                <a:lnTo>
                  <a:pt x="171" y="26"/>
                </a:lnTo>
                <a:lnTo>
                  <a:pt x="174" y="28"/>
                </a:lnTo>
                <a:lnTo>
                  <a:pt x="177" y="28"/>
                </a:lnTo>
                <a:lnTo>
                  <a:pt x="186" y="31"/>
                </a:lnTo>
                <a:lnTo>
                  <a:pt x="191" y="33"/>
                </a:lnTo>
                <a:lnTo>
                  <a:pt x="193" y="34"/>
                </a:lnTo>
                <a:lnTo>
                  <a:pt x="195" y="34"/>
                </a:lnTo>
                <a:lnTo>
                  <a:pt x="201" y="36"/>
                </a:lnTo>
                <a:lnTo>
                  <a:pt x="203" y="36"/>
                </a:lnTo>
                <a:lnTo>
                  <a:pt x="212" y="40"/>
                </a:lnTo>
                <a:lnTo>
                  <a:pt x="212" y="40"/>
                </a:lnTo>
                <a:lnTo>
                  <a:pt x="214" y="40"/>
                </a:lnTo>
                <a:lnTo>
                  <a:pt x="217" y="41"/>
                </a:lnTo>
                <a:lnTo>
                  <a:pt x="222" y="43"/>
                </a:lnTo>
                <a:lnTo>
                  <a:pt x="226" y="45"/>
                </a:lnTo>
                <a:lnTo>
                  <a:pt x="227" y="45"/>
                </a:lnTo>
                <a:lnTo>
                  <a:pt x="229" y="46"/>
                </a:lnTo>
                <a:lnTo>
                  <a:pt x="231" y="46"/>
                </a:lnTo>
                <a:lnTo>
                  <a:pt x="241" y="50"/>
                </a:lnTo>
                <a:lnTo>
                  <a:pt x="246" y="50"/>
                </a:lnTo>
                <a:lnTo>
                  <a:pt x="248" y="52"/>
                </a:lnTo>
                <a:lnTo>
                  <a:pt x="251" y="52"/>
                </a:lnTo>
                <a:lnTo>
                  <a:pt x="255" y="53"/>
                </a:lnTo>
                <a:lnTo>
                  <a:pt x="262" y="57"/>
                </a:lnTo>
                <a:lnTo>
                  <a:pt x="265" y="57"/>
                </a:lnTo>
                <a:lnTo>
                  <a:pt x="269" y="59"/>
                </a:lnTo>
                <a:lnTo>
                  <a:pt x="274" y="60"/>
                </a:lnTo>
                <a:lnTo>
                  <a:pt x="275" y="62"/>
                </a:lnTo>
                <a:lnTo>
                  <a:pt x="277" y="62"/>
                </a:lnTo>
                <a:lnTo>
                  <a:pt x="279" y="64"/>
                </a:lnTo>
                <a:lnTo>
                  <a:pt x="284" y="65"/>
                </a:lnTo>
                <a:lnTo>
                  <a:pt x="286" y="65"/>
                </a:lnTo>
                <a:lnTo>
                  <a:pt x="287" y="65"/>
                </a:lnTo>
                <a:lnTo>
                  <a:pt x="294" y="67"/>
                </a:lnTo>
                <a:lnTo>
                  <a:pt x="296" y="67"/>
                </a:lnTo>
                <a:lnTo>
                  <a:pt x="301" y="69"/>
                </a:lnTo>
                <a:lnTo>
                  <a:pt x="303" y="71"/>
                </a:lnTo>
                <a:lnTo>
                  <a:pt x="306" y="72"/>
                </a:lnTo>
                <a:lnTo>
                  <a:pt x="306" y="74"/>
                </a:lnTo>
                <a:lnTo>
                  <a:pt x="305" y="77"/>
                </a:lnTo>
                <a:lnTo>
                  <a:pt x="303" y="79"/>
                </a:lnTo>
                <a:lnTo>
                  <a:pt x="303" y="81"/>
                </a:lnTo>
                <a:lnTo>
                  <a:pt x="301" y="83"/>
                </a:lnTo>
                <a:lnTo>
                  <a:pt x="301" y="86"/>
                </a:lnTo>
                <a:lnTo>
                  <a:pt x="301" y="89"/>
                </a:lnTo>
                <a:lnTo>
                  <a:pt x="300" y="89"/>
                </a:lnTo>
                <a:lnTo>
                  <a:pt x="300" y="91"/>
                </a:lnTo>
                <a:lnTo>
                  <a:pt x="300" y="93"/>
                </a:lnTo>
                <a:lnTo>
                  <a:pt x="300" y="95"/>
                </a:lnTo>
                <a:lnTo>
                  <a:pt x="298" y="96"/>
                </a:lnTo>
                <a:lnTo>
                  <a:pt x="294" y="103"/>
                </a:lnTo>
                <a:lnTo>
                  <a:pt x="294" y="105"/>
                </a:lnTo>
                <a:lnTo>
                  <a:pt x="293" y="108"/>
                </a:lnTo>
                <a:lnTo>
                  <a:pt x="291" y="110"/>
                </a:lnTo>
                <a:lnTo>
                  <a:pt x="291" y="112"/>
                </a:lnTo>
                <a:lnTo>
                  <a:pt x="289" y="114"/>
                </a:lnTo>
                <a:lnTo>
                  <a:pt x="289" y="115"/>
                </a:lnTo>
                <a:lnTo>
                  <a:pt x="287" y="119"/>
                </a:lnTo>
                <a:lnTo>
                  <a:pt x="287" y="120"/>
                </a:lnTo>
                <a:lnTo>
                  <a:pt x="287" y="122"/>
                </a:lnTo>
                <a:lnTo>
                  <a:pt x="284" y="127"/>
                </a:lnTo>
                <a:lnTo>
                  <a:pt x="282" y="132"/>
                </a:lnTo>
                <a:lnTo>
                  <a:pt x="282" y="134"/>
                </a:lnTo>
                <a:lnTo>
                  <a:pt x="281" y="138"/>
                </a:lnTo>
                <a:lnTo>
                  <a:pt x="279" y="141"/>
                </a:lnTo>
                <a:lnTo>
                  <a:pt x="279" y="143"/>
                </a:lnTo>
                <a:lnTo>
                  <a:pt x="275" y="150"/>
                </a:lnTo>
                <a:lnTo>
                  <a:pt x="275" y="151"/>
                </a:lnTo>
                <a:lnTo>
                  <a:pt x="274" y="153"/>
                </a:lnTo>
                <a:lnTo>
                  <a:pt x="272" y="157"/>
                </a:lnTo>
                <a:lnTo>
                  <a:pt x="272" y="158"/>
                </a:lnTo>
                <a:lnTo>
                  <a:pt x="272" y="162"/>
                </a:lnTo>
                <a:lnTo>
                  <a:pt x="270" y="167"/>
                </a:lnTo>
                <a:lnTo>
                  <a:pt x="267" y="176"/>
                </a:lnTo>
                <a:lnTo>
                  <a:pt x="265" y="176"/>
                </a:lnTo>
                <a:lnTo>
                  <a:pt x="265" y="179"/>
                </a:lnTo>
                <a:lnTo>
                  <a:pt x="260" y="188"/>
                </a:lnTo>
                <a:lnTo>
                  <a:pt x="260" y="189"/>
                </a:lnTo>
                <a:lnTo>
                  <a:pt x="258" y="193"/>
                </a:lnTo>
                <a:lnTo>
                  <a:pt x="257" y="194"/>
                </a:lnTo>
                <a:lnTo>
                  <a:pt x="255" y="203"/>
                </a:lnTo>
                <a:lnTo>
                  <a:pt x="253" y="210"/>
                </a:lnTo>
                <a:lnTo>
                  <a:pt x="250" y="217"/>
                </a:lnTo>
                <a:lnTo>
                  <a:pt x="248" y="219"/>
                </a:lnTo>
                <a:lnTo>
                  <a:pt x="246" y="222"/>
                </a:lnTo>
                <a:lnTo>
                  <a:pt x="244" y="225"/>
                </a:lnTo>
                <a:lnTo>
                  <a:pt x="243" y="229"/>
                </a:lnTo>
                <a:lnTo>
                  <a:pt x="241" y="236"/>
                </a:lnTo>
                <a:lnTo>
                  <a:pt x="239" y="239"/>
                </a:lnTo>
                <a:lnTo>
                  <a:pt x="239" y="241"/>
                </a:lnTo>
                <a:lnTo>
                  <a:pt x="238" y="243"/>
                </a:lnTo>
                <a:lnTo>
                  <a:pt x="234" y="251"/>
                </a:lnTo>
                <a:lnTo>
                  <a:pt x="229" y="262"/>
                </a:lnTo>
                <a:lnTo>
                  <a:pt x="229" y="262"/>
                </a:lnTo>
                <a:lnTo>
                  <a:pt x="229" y="263"/>
                </a:lnTo>
                <a:lnTo>
                  <a:pt x="227" y="263"/>
                </a:lnTo>
                <a:lnTo>
                  <a:pt x="227" y="265"/>
                </a:lnTo>
                <a:lnTo>
                  <a:pt x="229" y="265"/>
                </a:lnTo>
                <a:lnTo>
                  <a:pt x="229" y="267"/>
                </a:lnTo>
                <a:lnTo>
                  <a:pt x="227" y="267"/>
                </a:lnTo>
                <a:lnTo>
                  <a:pt x="227" y="268"/>
                </a:lnTo>
                <a:lnTo>
                  <a:pt x="227" y="270"/>
                </a:lnTo>
                <a:lnTo>
                  <a:pt x="227" y="270"/>
                </a:lnTo>
                <a:lnTo>
                  <a:pt x="227" y="272"/>
                </a:lnTo>
                <a:lnTo>
                  <a:pt x="227" y="274"/>
                </a:lnTo>
                <a:lnTo>
                  <a:pt x="227" y="275"/>
                </a:lnTo>
                <a:lnTo>
                  <a:pt x="229" y="275"/>
                </a:lnTo>
                <a:lnTo>
                  <a:pt x="229" y="274"/>
                </a:lnTo>
                <a:lnTo>
                  <a:pt x="231" y="274"/>
                </a:lnTo>
                <a:lnTo>
                  <a:pt x="232" y="274"/>
                </a:lnTo>
                <a:lnTo>
                  <a:pt x="232" y="275"/>
                </a:lnTo>
                <a:lnTo>
                  <a:pt x="231" y="277"/>
                </a:lnTo>
                <a:lnTo>
                  <a:pt x="229" y="277"/>
                </a:lnTo>
                <a:lnTo>
                  <a:pt x="227" y="277"/>
                </a:lnTo>
                <a:lnTo>
                  <a:pt x="227" y="277"/>
                </a:lnTo>
                <a:lnTo>
                  <a:pt x="226" y="277"/>
                </a:lnTo>
                <a:lnTo>
                  <a:pt x="226" y="279"/>
                </a:lnTo>
                <a:lnTo>
                  <a:pt x="226" y="280"/>
                </a:lnTo>
                <a:lnTo>
                  <a:pt x="227" y="282"/>
                </a:lnTo>
                <a:lnTo>
                  <a:pt x="227" y="282"/>
                </a:lnTo>
                <a:lnTo>
                  <a:pt x="227" y="280"/>
                </a:lnTo>
                <a:lnTo>
                  <a:pt x="229" y="280"/>
                </a:lnTo>
                <a:lnTo>
                  <a:pt x="229" y="282"/>
                </a:lnTo>
                <a:lnTo>
                  <a:pt x="231" y="282"/>
                </a:lnTo>
                <a:lnTo>
                  <a:pt x="231" y="284"/>
                </a:lnTo>
                <a:lnTo>
                  <a:pt x="231" y="286"/>
                </a:lnTo>
                <a:lnTo>
                  <a:pt x="229" y="286"/>
                </a:lnTo>
                <a:lnTo>
                  <a:pt x="227" y="286"/>
                </a:lnTo>
                <a:lnTo>
                  <a:pt x="227" y="286"/>
                </a:lnTo>
                <a:lnTo>
                  <a:pt x="226" y="286"/>
                </a:lnTo>
                <a:lnTo>
                  <a:pt x="222" y="287"/>
                </a:lnTo>
                <a:lnTo>
                  <a:pt x="220" y="287"/>
                </a:lnTo>
                <a:lnTo>
                  <a:pt x="217" y="287"/>
                </a:lnTo>
                <a:lnTo>
                  <a:pt x="214" y="289"/>
                </a:lnTo>
                <a:lnTo>
                  <a:pt x="212" y="289"/>
                </a:lnTo>
                <a:lnTo>
                  <a:pt x="210" y="289"/>
                </a:lnTo>
                <a:lnTo>
                  <a:pt x="208" y="289"/>
                </a:lnTo>
                <a:lnTo>
                  <a:pt x="207" y="289"/>
                </a:lnTo>
                <a:lnTo>
                  <a:pt x="205" y="289"/>
                </a:lnTo>
                <a:lnTo>
                  <a:pt x="201" y="287"/>
                </a:lnTo>
                <a:lnTo>
                  <a:pt x="200" y="287"/>
                </a:lnTo>
                <a:lnTo>
                  <a:pt x="198" y="287"/>
                </a:lnTo>
                <a:lnTo>
                  <a:pt x="196" y="287"/>
                </a:lnTo>
                <a:lnTo>
                  <a:pt x="196" y="286"/>
                </a:lnTo>
                <a:lnTo>
                  <a:pt x="195" y="286"/>
                </a:lnTo>
                <a:lnTo>
                  <a:pt x="191" y="284"/>
                </a:lnTo>
                <a:lnTo>
                  <a:pt x="189" y="284"/>
                </a:lnTo>
                <a:lnTo>
                  <a:pt x="186" y="282"/>
                </a:lnTo>
                <a:lnTo>
                  <a:pt x="184" y="282"/>
                </a:lnTo>
                <a:lnTo>
                  <a:pt x="183" y="282"/>
                </a:lnTo>
                <a:lnTo>
                  <a:pt x="181" y="282"/>
                </a:lnTo>
                <a:lnTo>
                  <a:pt x="179" y="282"/>
                </a:lnTo>
                <a:lnTo>
                  <a:pt x="177" y="282"/>
                </a:lnTo>
                <a:lnTo>
                  <a:pt x="176" y="282"/>
                </a:lnTo>
                <a:lnTo>
                  <a:pt x="172" y="280"/>
                </a:lnTo>
                <a:lnTo>
                  <a:pt x="171" y="282"/>
                </a:lnTo>
                <a:lnTo>
                  <a:pt x="167" y="282"/>
                </a:lnTo>
                <a:lnTo>
                  <a:pt x="165" y="282"/>
                </a:lnTo>
                <a:lnTo>
                  <a:pt x="162" y="282"/>
                </a:lnTo>
                <a:lnTo>
                  <a:pt x="158" y="282"/>
                </a:lnTo>
                <a:lnTo>
                  <a:pt x="157" y="282"/>
                </a:lnTo>
                <a:lnTo>
                  <a:pt x="152" y="282"/>
                </a:lnTo>
                <a:lnTo>
                  <a:pt x="152" y="282"/>
                </a:lnTo>
                <a:lnTo>
                  <a:pt x="150" y="280"/>
                </a:lnTo>
                <a:lnTo>
                  <a:pt x="148" y="280"/>
                </a:lnTo>
                <a:lnTo>
                  <a:pt x="146" y="279"/>
                </a:lnTo>
                <a:lnTo>
                  <a:pt x="143" y="277"/>
                </a:lnTo>
                <a:lnTo>
                  <a:pt x="140" y="277"/>
                </a:lnTo>
                <a:lnTo>
                  <a:pt x="136" y="277"/>
                </a:lnTo>
                <a:lnTo>
                  <a:pt x="136" y="277"/>
                </a:lnTo>
                <a:lnTo>
                  <a:pt x="134" y="277"/>
                </a:lnTo>
                <a:lnTo>
                  <a:pt x="131" y="277"/>
                </a:lnTo>
                <a:lnTo>
                  <a:pt x="129" y="277"/>
                </a:lnTo>
                <a:lnTo>
                  <a:pt x="126" y="277"/>
                </a:lnTo>
                <a:lnTo>
                  <a:pt x="124" y="277"/>
                </a:lnTo>
                <a:lnTo>
                  <a:pt x="121" y="277"/>
                </a:lnTo>
                <a:lnTo>
                  <a:pt x="119" y="277"/>
                </a:lnTo>
                <a:lnTo>
                  <a:pt x="119" y="279"/>
                </a:lnTo>
                <a:lnTo>
                  <a:pt x="117" y="279"/>
                </a:lnTo>
                <a:lnTo>
                  <a:pt x="115" y="279"/>
                </a:lnTo>
                <a:lnTo>
                  <a:pt x="114" y="279"/>
                </a:lnTo>
                <a:lnTo>
                  <a:pt x="114" y="280"/>
                </a:lnTo>
                <a:lnTo>
                  <a:pt x="112" y="280"/>
                </a:lnTo>
                <a:lnTo>
                  <a:pt x="109" y="282"/>
                </a:lnTo>
                <a:lnTo>
                  <a:pt x="107" y="284"/>
                </a:lnTo>
                <a:lnTo>
                  <a:pt x="107" y="284"/>
                </a:lnTo>
                <a:lnTo>
                  <a:pt x="105" y="286"/>
                </a:lnTo>
                <a:lnTo>
                  <a:pt x="103" y="286"/>
                </a:lnTo>
                <a:lnTo>
                  <a:pt x="102" y="286"/>
                </a:lnTo>
                <a:lnTo>
                  <a:pt x="100" y="286"/>
                </a:lnTo>
                <a:lnTo>
                  <a:pt x="98" y="286"/>
                </a:lnTo>
                <a:lnTo>
                  <a:pt x="95" y="286"/>
                </a:lnTo>
                <a:lnTo>
                  <a:pt x="91" y="286"/>
                </a:lnTo>
                <a:lnTo>
                  <a:pt x="91" y="286"/>
                </a:lnTo>
                <a:lnTo>
                  <a:pt x="90" y="284"/>
                </a:lnTo>
                <a:lnTo>
                  <a:pt x="84" y="284"/>
                </a:lnTo>
                <a:lnTo>
                  <a:pt x="83" y="282"/>
                </a:lnTo>
                <a:lnTo>
                  <a:pt x="79" y="282"/>
                </a:lnTo>
                <a:lnTo>
                  <a:pt x="76" y="280"/>
                </a:lnTo>
                <a:lnTo>
                  <a:pt x="72" y="280"/>
                </a:lnTo>
                <a:lnTo>
                  <a:pt x="69" y="280"/>
                </a:lnTo>
                <a:lnTo>
                  <a:pt x="67" y="279"/>
                </a:lnTo>
                <a:lnTo>
                  <a:pt x="64" y="279"/>
                </a:lnTo>
                <a:lnTo>
                  <a:pt x="60" y="279"/>
                </a:lnTo>
                <a:lnTo>
                  <a:pt x="59" y="279"/>
                </a:lnTo>
                <a:lnTo>
                  <a:pt x="59" y="277"/>
                </a:lnTo>
                <a:lnTo>
                  <a:pt x="57" y="277"/>
                </a:lnTo>
                <a:lnTo>
                  <a:pt x="55" y="277"/>
                </a:lnTo>
                <a:lnTo>
                  <a:pt x="54" y="277"/>
                </a:lnTo>
                <a:lnTo>
                  <a:pt x="52" y="277"/>
                </a:lnTo>
                <a:lnTo>
                  <a:pt x="50" y="275"/>
                </a:lnTo>
                <a:lnTo>
                  <a:pt x="47" y="274"/>
                </a:lnTo>
                <a:lnTo>
                  <a:pt x="47" y="272"/>
                </a:lnTo>
                <a:lnTo>
                  <a:pt x="45" y="268"/>
                </a:lnTo>
                <a:lnTo>
                  <a:pt x="45" y="267"/>
                </a:lnTo>
                <a:lnTo>
                  <a:pt x="43" y="265"/>
                </a:lnTo>
                <a:lnTo>
                  <a:pt x="43" y="263"/>
                </a:lnTo>
                <a:lnTo>
                  <a:pt x="43" y="262"/>
                </a:lnTo>
                <a:lnTo>
                  <a:pt x="43" y="258"/>
                </a:lnTo>
                <a:lnTo>
                  <a:pt x="43" y="256"/>
                </a:lnTo>
                <a:lnTo>
                  <a:pt x="43" y="255"/>
                </a:lnTo>
                <a:lnTo>
                  <a:pt x="43" y="253"/>
                </a:lnTo>
                <a:lnTo>
                  <a:pt x="43" y="249"/>
                </a:lnTo>
                <a:lnTo>
                  <a:pt x="43" y="248"/>
                </a:lnTo>
                <a:lnTo>
                  <a:pt x="41" y="248"/>
                </a:lnTo>
                <a:lnTo>
                  <a:pt x="41" y="246"/>
                </a:lnTo>
                <a:lnTo>
                  <a:pt x="40" y="246"/>
                </a:lnTo>
                <a:lnTo>
                  <a:pt x="38" y="246"/>
                </a:lnTo>
                <a:lnTo>
                  <a:pt x="38" y="246"/>
                </a:lnTo>
                <a:lnTo>
                  <a:pt x="31" y="255"/>
                </a:lnTo>
                <a:lnTo>
                  <a:pt x="31" y="256"/>
                </a:lnTo>
                <a:lnTo>
                  <a:pt x="31" y="258"/>
                </a:lnTo>
                <a:lnTo>
                  <a:pt x="28" y="256"/>
                </a:lnTo>
                <a:lnTo>
                  <a:pt x="23" y="255"/>
                </a:lnTo>
                <a:lnTo>
                  <a:pt x="21" y="251"/>
                </a:lnTo>
                <a:lnTo>
                  <a:pt x="17" y="248"/>
                </a:lnTo>
                <a:lnTo>
                  <a:pt x="17" y="246"/>
                </a:lnTo>
                <a:lnTo>
                  <a:pt x="16" y="243"/>
                </a:lnTo>
                <a:lnTo>
                  <a:pt x="16" y="239"/>
                </a:lnTo>
                <a:lnTo>
                  <a:pt x="14" y="236"/>
                </a:lnTo>
                <a:lnTo>
                  <a:pt x="14" y="234"/>
                </a:lnTo>
                <a:lnTo>
                  <a:pt x="14" y="232"/>
                </a:lnTo>
                <a:lnTo>
                  <a:pt x="9" y="225"/>
                </a:lnTo>
                <a:lnTo>
                  <a:pt x="5" y="219"/>
                </a:lnTo>
                <a:lnTo>
                  <a:pt x="5" y="215"/>
                </a:lnTo>
                <a:lnTo>
                  <a:pt x="7" y="213"/>
                </a:lnTo>
                <a:lnTo>
                  <a:pt x="9" y="212"/>
                </a:lnTo>
                <a:lnTo>
                  <a:pt x="11" y="210"/>
                </a:lnTo>
                <a:lnTo>
                  <a:pt x="12" y="210"/>
                </a:lnTo>
                <a:lnTo>
                  <a:pt x="14" y="208"/>
                </a:lnTo>
                <a:lnTo>
                  <a:pt x="16" y="206"/>
                </a:lnTo>
                <a:lnTo>
                  <a:pt x="17" y="205"/>
                </a:lnTo>
                <a:lnTo>
                  <a:pt x="19" y="201"/>
                </a:lnTo>
                <a:lnTo>
                  <a:pt x="23" y="200"/>
                </a:lnTo>
                <a:lnTo>
                  <a:pt x="23" y="196"/>
                </a:lnTo>
                <a:lnTo>
                  <a:pt x="23" y="193"/>
                </a:lnTo>
                <a:lnTo>
                  <a:pt x="21" y="191"/>
                </a:lnTo>
                <a:lnTo>
                  <a:pt x="19" y="189"/>
                </a:lnTo>
                <a:lnTo>
                  <a:pt x="16" y="188"/>
                </a:lnTo>
                <a:lnTo>
                  <a:pt x="12" y="188"/>
                </a:lnTo>
                <a:lnTo>
                  <a:pt x="11" y="188"/>
                </a:lnTo>
                <a:lnTo>
                  <a:pt x="5" y="188"/>
                </a:lnTo>
                <a:lnTo>
                  <a:pt x="4" y="186"/>
                </a:lnTo>
                <a:lnTo>
                  <a:pt x="0" y="186"/>
                </a:lnTo>
                <a:lnTo>
                  <a:pt x="0" y="182"/>
                </a:lnTo>
                <a:lnTo>
                  <a:pt x="0" y="179"/>
                </a:lnTo>
                <a:lnTo>
                  <a:pt x="0" y="177"/>
                </a:lnTo>
                <a:lnTo>
                  <a:pt x="0" y="172"/>
                </a:lnTo>
                <a:lnTo>
                  <a:pt x="0" y="170"/>
                </a:lnTo>
                <a:lnTo>
                  <a:pt x="0" y="169"/>
                </a:lnTo>
                <a:lnTo>
                  <a:pt x="0" y="169"/>
                </a:lnTo>
                <a:lnTo>
                  <a:pt x="0" y="167"/>
                </a:lnTo>
                <a:lnTo>
                  <a:pt x="2" y="167"/>
                </a:lnTo>
                <a:lnTo>
                  <a:pt x="4" y="165"/>
                </a:lnTo>
                <a:lnTo>
                  <a:pt x="7" y="165"/>
                </a:lnTo>
                <a:lnTo>
                  <a:pt x="11" y="165"/>
                </a:lnTo>
                <a:lnTo>
                  <a:pt x="14" y="163"/>
                </a:lnTo>
                <a:lnTo>
                  <a:pt x="16" y="162"/>
                </a:lnTo>
                <a:lnTo>
                  <a:pt x="17" y="158"/>
                </a:lnTo>
                <a:lnTo>
                  <a:pt x="19" y="157"/>
                </a:lnTo>
                <a:lnTo>
                  <a:pt x="21" y="157"/>
                </a:lnTo>
                <a:lnTo>
                  <a:pt x="23" y="153"/>
                </a:lnTo>
                <a:lnTo>
                  <a:pt x="23" y="151"/>
                </a:lnTo>
                <a:lnTo>
                  <a:pt x="23" y="150"/>
                </a:lnTo>
                <a:lnTo>
                  <a:pt x="23" y="148"/>
                </a:lnTo>
                <a:lnTo>
                  <a:pt x="23" y="145"/>
                </a:lnTo>
                <a:lnTo>
                  <a:pt x="23" y="141"/>
                </a:lnTo>
                <a:lnTo>
                  <a:pt x="23" y="141"/>
                </a:lnTo>
                <a:lnTo>
                  <a:pt x="23" y="139"/>
                </a:lnTo>
                <a:lnTo>
                  <a:pt x="23" y="138"/>
                </a:lnTo>
                <a:lnTo>
                  <a:pt x="24" y="136"/>
                </a:lnTo>
                <a:lnTo>
                  <a:pt x="24" y="134"/>
                </a:lnTo>
                <a:lnTo>
                  <a:pt x="26" y="132"/>
                </a:lnTo>
                <a:lnTo>
                  <a:pt x="28" y="129"/>
                </a:lnTo>
                <a:lnTo>
                  <a:pt x="29" y="129"/>
                </a:lnTo>
                <a:lnTo>
                  <a:pt x="31" y="127"/>
                </a:lnTo>
                <a:lnTo>
                  <a:pt x="31" y="126"/>
                </a:lnTo>
                <a:lnTo>
                  <a:pt x="31" y="126"/>
                </a:lnTo>
                <a:lnTo>
                  <a:pt x="35" y="124"/>
                </a:lnTo>
                <a:lnTo>
                  <a:pt x="38" y="122"/>
                </a:lnTo>
                <a:lnTo>
                  <a:pt x="40" y="122"/>
                </a:lnTo>
                <a:lnTo>
                  <a:pt x="41" y="120"/>
                </a:lnTo>
                <a:lnTo>
                  <a:pt x="43" y="119"/>
                </a:lnTo>
                <a:lnTo>
                  <a:pt x="45" y="117"/>
                </a:lnTo>
                <a:lnTo>
                  <a:pt x="45" y="115"/>
                </a:lnTo>
                <a:lnTo>
                  <a:pt x="47" y="114"/>
                </a:lnTo>
                <a:lnTo>
                  <a:pt x="47" y="112"/>
                </a:lnTo>
                <a:lnTo>
                  <a:pt x="48" y="112"/>
                </a:lnTo>
                <a:lnTo>
                  <a:pt x="50" y="110"/>
                </a:lnTo>
                <a:lnTo>
                  <a:pt x="50" y="108"/>
                </a:lnTo>
                <a:lnTo>
                  <a:pt x="52" y="107"/>
                </a:lnTo>
                <a:lnTo>
                  <a:pt x="52" y="105"/>
                </a:lnTo>
                <a:lnTo>
                  <a:pt x="54" y="103"/>
                </a:lnTo>
                <a:lnTo>
                  <a:pt x="54" y="102"/>
                </a:lnTo>
                <a:lnTo>
                  <a:pt x="54" y="100"/>
                </a:lnTo>
                <a:lnTo>
                  <a:pt x="55" y="100"/>
                </a:lnTo>
                <a:lnTo>
                  <a:pt x="55" y="98"/>
                </a:lnTo>
                <a:lnTo>
                  <a:pt x="55" y="96"/>
                </a:lnTo>
                <a:lnTo>
                  <a:pt x="57" y="95"/>
                </a:lnTo>
                <a:lnTo>
                  <a:pt x="57" y="93"/>
                </a:lnTo>
                <a:lnTo>
                  <a:pt x="57" y="91"/>
                </a:lnTo>
                <a:lnTo>
                  <a:pt x="57" y="89"/>
                </a:lnTo>
                <a:lnTo>
                  <a:pt x="59" y="88"/>
                </a:lnTo>
                <a:lnTo>
                  <a:pt x="59" y="86"/>
                </a:lnTo>
                <a:lnTo>
                  <a:pt x="59" y="84"/>
                </a:lnTo>
                <a:lnTo>
                  <a:pt x="60" y="84"/>
                </a:lnTo>
                <a:lnTo>
                  <a:pt x="60" y="83"/>
                </a:lnTo>
                <a:lnTo>
                  <a:pt x="60" y="81"/>
                </a:lnTo>
                <a:lnTo>
                  <a:pt x="60" y="81"/>
                </a:lnTo>
                <a:lnTo>
                  <a:pt x="60" y="79"/>
                </a:lnTo>
                <a:lnTo>
                  <a:pt x="64" y="72"/>
                </a:lnTo>
                <a:lnTo>
                  <a:pt x="64" y="71"/>
                </a:lnTo>
                <a:lnTo>
                  <a:pt x="67" y="65"/>
                </a:lnTo>
                <a:lnTo>
                  <a:pt x="67" y="64"/>
                </a:lnTo>
                <a:lnTo>
                  <a:pt x="69" y="62"/>
                </a:lnTo>
                <a:lnTo>
                  <a:pt x="69" y="59"/>
                </a:lnTo>
                <a:lnTo>
                  <a:pt x="74" y="50"/>
                </a:lnTo>
                <a:lnTo>
                  <a:pt x="76" y="41"/>
                </a:lnTo>
                <a:lnTo>
                  <a:pt x="76" y="38"/>
                </a:lnTo>
                <a:lnTo>
                  <a:pt x="79" y="33"/>
                </a:lnTo>
                <a:lnTo>
                  <a:pt x="83" y="21"/>
                </a:lnTo>
                <a:lnTo>
                  <a:pt x="90" y="7"/>
                </a:lnTo>
                <a:lnTo>
                  <a:pt x="91" y="3"/>
                </a:lnTo>
                <a:lnTo>
                  <a:pt x="91" y="0"/>
                </a:lnTo>
                <a:lnTo>
                  <a:pt x="93" y="0"/>
                </a:lnTo>
                <a:lnTo>
                  <a:pt x="97" y="2"/>
                </a:lnTo>
                <a:lnTo>
                  <a:pt x="103" y="3"/>
                </a:lnTo>
                <a:lnTo>
                  <a:pt x="103" y="5"/>
                </a:lnTo>
                <a:lnTo>
                  <a:pt x="107" y="5"/>
                </a:lnTo>
                <a:lnTo>
                  <a:pt x="107" y="5"/>
                </a:lnTo>
                <a:lnTo>
                  <a:pt x="114" y="7"/>
                </a:lnTo>
                <a:lnTo>
                  <a:pt x="115" y="7"/>
                </a:lnTo>
                <a:lnTo>
                  <a:pt x="121" y="10"/>
                </a:lnTo>
                <a:lnTo>
                  <a:pt x="127" y="12"/>
                </a:lnTo>
                <a:lnTo>
                  <a:pt x="136" y="16"/>
                </a:lnTo>
                <a:lnTo>
                  <a:pt x="141" y="17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5" name="Freeform 173"/>
          <p:cNvSpPr>
            <a:spLocks/>
          </p:cNvSpPr>
          <p:nvPr/>
        </p:nvSpPr>
        <p:spPr bwMode="auto">
          <a:xfrm>
            <a:off x="1731963" y="3527425"/>
            <a:ext cx="609600" cy="466725"/>
          </a:xfrm>
          <a:custGeom>
            <a:avLst/>
            <a:gdLst/>
            <a:ahLst/>
            <a:cxnLst>
              <a:cxn ang="0">
                <a:pos x="381" y="55"/>
              </a:cxn>
              <a:cxn ang="0">
                <a:pos x="379" y="88"/>
              </a:cxn>
              <a:cxn ang="0">
                <a:pos x="377" y="125"/>
              </a:cxn>
              <a:cxn ang="0">
                <a:pos x="377" y="143"/>
              </a:cxn>
              <a:cxn ang="0">
                <a:pos x="375" y="174"/>
              </a:cxn>
              <a:cxn ang="0">
                <a:pos x="372" y="224"/>
              </a:cxn>
              <a:cxn ang="0">
                <a:pos x="372" y="241"/>
              </a:cxn>
              <a:cxn ang="0">
                <a:pos x="370" y="260"/>
              </a:cxn>
              <a:cxn ang="0">
                <a:pos x="363" y="280"/>
              </a:cxn>
              <a:cxn ang="0">
                <a:pos x="343" y="279"/>
              </a:cxn>
              <a:cxn ang="0">
                <a:pos x="326" y="279"/>
              </a:cxn>
              <a:cxn ang="0">
                <a:pos x="307" y="277"/>
              </a:cxn>
              <a:cxn ang="0">
                <a:pos x="283" y="277"/>
              </a:cxn>
              <a:cxn ang="0">
                <a:pos x="240" y="275"/>
              </a:cxn>
              <a:cxn ang="0">
                <a:pos x="202" y="273"/>
              </a:cxn>
              <a:cxn ang="0">
                <a:pos x="172" y="272"/>
              </a:cxn>
              <a:cxn ang="0">
                <a:pos x="143" y="292"/>
              </a:cxn>
              <a:cxn ang="0">
                <a:pos x="121" y="291"/>
              </a:cxn>
              <a:cxn ang="0">
                <a:pos x="95" y="289"/>
              </a:cxn>
              <a:cxn ang="0">
                <a:pos x="69" y="289"/>
              </a:cxn>
              <a:cxn ang="0">
                <a:pos x="35" y="287"/>
              </a:cxn>
              <a:cxn ang="0">
                <a:pos x="9" y="285"/>
              </a:cxn>
              <a:cxn ang="0">
                <a:pos x="0" y="253"/>
              </a:cxn>
              <a:cxn ang="0">
                <a:pos x="2" y="227"/>
              </a:cxn>
              <a:cxn ang="0">
                <a:pos x="4" y="210"/>
              </a:cxn>
              <a:cxn ang="0">
                <a:pos x="6" y="179"/>
              </a:cxn>
              <a:cxn ang="0">
                <a:pos x="7" y="124"/>
              </a:cxn>
              <a:cxn ang="0">
                <a:pos x="11" y="115"/>
              </a:cxn>
              <a:cxn ang="0">
                <a:pos x="25" y="119"/>
              </a:cxn>
              <a:cxn ang="0">
                <a:pos x="38" y="119"/>
              </a:cxn>
              <a:cxn ang="0">
                <a:pos x="52" y="107"/>
              </a:cxn>
              <a:cxn ang="0">
                <a:pos x="54" y="94"/>
              </a:cxn>
              <a:cxn ang="0">
                <a:pos x="49" y="84"/>
              </a:cxn>
              <a:cxn ang="0">
                <a:pos x="54" y="74"/>
              </a:cxn>
              <a:cxn ang="0">
                <a:pos x="68" y="72"/>
              </a:cxn>
              <a:cxn ang="0">
                <a:pos x="85" y="65"/>
              </a:cxn>
              <a:cxn ang="0">
                <a:pos x="93" y="79"/>
              </a:cxn>
              <a:cxn ang="0">
                <a:pos x="85" y="91"/>
              </a:cxn>
              <a:cxn ang="0">
                <a:pos x="83" y="112"/>
              </a:cxn>
              <a:cxn ang="0">
                <a:pos x="100" y="107"/>
              </a:cxn>
              <a:cxn ang="0">
                <a:pos x="105" y="88"/>
              </a:cxn>
              <a:cxn ang="0">
                <a:pos x="117" y="82"/>
              </a:cxn>
              <a:cxn ang="0">
                <a:pos x="138" y="74"/>
              </a:cxn>
              <a:cxn ang="0">
                <a:pos x="162" y="58"/>
              </a:cxn>
              <a:cxn ang="0">
                <a:pos x="181" y="60"/>
              </a:cxn>
              <a:cxn ang="0">
                <a:pos x="203" y="70"/>
              </a:cxn>
              <a:cxn ang="0">
                <a:pos x="222" y="64"/>
              </a:cxn>
              <a:cxn ang="0">
                <a:pos x="238" y="65"/>
              </a:cxn>
              <a:cxn ang="0">
                <a:pos x="250" y="62"/>
              </a:cxn>
              <a:cxn ang="0">
                <a:pos x="257" y="51"/>
              </a:cxn>
              <a:cxn ang="0">
                <a:pos x="267" y="43"/>
              </a:cxn>
              <a:cxn ang="0">
                <a:pos x="277" y="39"/>
              </a:cxn>
              <a:cxn ang="0">
                <a:pos x="281" y="34"/>
              </a:cxn>
              <a:cxn ang="0">
                <a:pos x="291" y="36"/>
              </a:cxn>
              <a:cxn ang="0">
                <a:pos x="308" y="39"/>
              </a:cxn>
              <a:cxn ang="0">
                <a:pos x="320" y="43"/>
              </a:cxn>
              <a:cxn ang="0">
                <a:pos x="332" y="57"/>
              </a:cxn>
              <a:cxn ang="0">
                <a:pos x="353" y="60"/>
              </a:cxn>
              <a:cxn ang="0">
                <a:pos x="377" y="50"/>
              </a:cxn>
              <a:cxn ang="0">
                <a:pos x="372" y="27"/>
              </a:cxn>
              <a:cxn ang="0">
                <a:pos x="374" y="12"/>
              </a:cxn>
              <a:cxn ang="0">
                <a:pos x="384" y="0"/>
              </a:cxn>
            </a:cxnLst>
            <a:rect l="0" t="0" r="r" b="b"/>
            <a:pathLst>
              <a:path w="384" h="294">
                <a:moveTo>
                  <a:pt x="384" y="0"/>
                </a:moveTo>
                <a:lnTo>
                  <a:pt x="384" y="12"/>
                </a:lnTo>
                <a:lnTo>
                  <a:pt x="382" y="27"/>
                </a:lnTo>
                <a:lnTo>
                  <a:pt x="382" y="33"/>
                </a:lnTo>
                <a:lnTo>
                  <a:pt x="382" y="38"/>
                </a:lnTo>
                <a:lnTo>
                  <a:pt x="382" y="39"/>
                </a:lnTo>
                <a:lnTo>
                  <a:pt x="382" y="45"/>
                </a:lnTo>
                <a:lnTo>
                  <a:pt x="381" y="55"/>
                </a:lnTo>
                <a:lnTo>
                  <a:pt x="381" y="57"/>
                </a:lnTo>
                <a:lnTo>
                  <a:pt x="381" y="69"/>
                </a:lnTo>
                <a:lnTo>
                  <a:pt x="381" y="70"/>
                </a:lnTo>
                <a:lnTo>
                  <a:pt x="381" y="77"/>
                </a:lnTo>
                <a:lnTo>
                  <a:pt x="381" y="79"/>
                </a:lnTo>
                <a:lnTo>
                  <a:pt x="379" y="82"/>
                </a:lnTo>
                <a:lnTo>
                  <a:pt x="379" y="84"/>
                </a:lnTo>
                <a:lnTo>
                  <a:pt x="379" y="88"/>
                </a:lnTo>
                <a:lnTo>
                  <a:pt x="379" y="101"/>
                </a:lnTo>
                <a:lnTo>
                  <a:pt x="379" y="105"/>
                </a:lnTo>
                <a:lnTo>
                  <a:pt x="379" y="107"/>
                </a:lnTo>
                <a:lnTo>
                  <a:pt x="379" y="110"/>
                </a:lnTo>
                <a:lnTo>
                  <a:pt x="379" y="113"/>
                </a:lnTo>
                <a:lnTo>
                  <a:pt x="379" y="115"/>
                </a:lnTo>
                <a:lnTo>
                  <a:pt x="377" y="124"/>
                </a:lnTo>
                <a:lnTo>
                  <a:pt x="377" y="125"/>
                </a:lnTo>
                <a:lnTo>
                  <a:pt x="377" y="127"/>
                </a:lnTo>
                <a:lnTo>
                  <a:pt x="377" y="129"/>
                </a:lnTo>
                <a:lnTo>
                  <a:pt x="377" y="131"/>
                </a:lnTo>
                <a:lnTo>
                  <a:pt x="377" y="132"/>
                </a:lnTo>
                <a:lnTo>
                  <a:pt x="377" y="134"/>
                </a:lnTo>
                <a:lnTo>
                  <a:pt x="377" y="134"/>
                </a:lnTo>
                <a:lnTo>
                  <a:pt x="377" y="139"/>
                </a:lnTo>
                <a:lnTo>
                  <a:pt x="377" y="143"/>
                </a:lnTo>
                <a:lnTo>
                  <a:pt x="377" y="144"/>
                </a:lnTo>
                <a:lnTo>
                  <a:pt x="377" y="146"/>
                </a:lnTo>
                <a:lnTo>
                  <a:pt x="377" y="148"/>
                </a:lnTo>
                <a:lnTo>
                  <a:pt x="375" y="148"/>
                </a:lnTo>
                <a:lnTo>
                  <a:pt x="375" y="160"/>
                </a:lnTo>
                <a:lnTo>
                  <a:pt x="375" y="162"/>
                </a:lnTo>
                <a:lnTo>
                  <a:pt x="375" y="168"/>
                </a:lnTo>
                <a:lnTo>
                  <a:pt x="375" y="174"/>
                </a:lnTo>
                <a:lnTo>
                  <a:pt x="375" y="181"/>
                </a:lnTo>
                <a:lnTo>
                  <a:pt x="375" y="182"/>
                </a:lnTo>
                <a:lnTo>
                  <a:pt x="374" y="191"/>
                </a:lnTo>
                <a:lnTo>
                  <a:pt x="374" y="194"/>
                </a:lnTo>
                <a:lnTo>
                  <a:pt x="374" y="203"/>
                </a:lnTo>
                <a:lnTo>
                  <a:pt x="374" y="208"/>
                </a:lnTo>
                <a:lnTo>
                  <a:pt x="372" y="222"/>
                </a:lnTo>
                <a:lnTo>
                  <a:pt x="372" y="224"/>
                </a:lnTo>
                <a:lnTo>
                  <a:pt x="372" y="225"/>
                </a:lnTo>
                <a:lnTo>
                  <a:pt x="372" y="227"/>
                </a:lnTo>
                <a:lnTo>
                  <a:pt x="372" y="234"/>
                </a:lnTo>
                <a:lnTo>
                  <a:pt x="372" y="236"/>
                </a:lnTo>
                <a:lnTo>
                  <a:pt x="372" y="237"/>
                </a:lnTo>
                <a:lnTo>
                  <a:pt x="372" y="239"/>
                </a:lnTo>
                <a:lnTo>
                  <a:pt x="372" y="239"/>
                </a:lnTo>
                <a:lnTo>
                  <a:pt x="372" y="241"/>
                </a:lnTo>
                <a:lnTo>
                  <a:pt x="372" y="242"/>
                </a:lnTo>
                <a:lnTo>
                  <a:pt x="370" y="246"/>
                </a:lnTo>
                <a:lnTo>
                  <a:pt x="370" y="248"/>
                </a:lnTo>
                <a:lnTo>
                  <a:pt x="370" y="251"/>
                </a:lnTo>
                <a:lnTo>
                  <a:pt x="370" y="253"/>
                </a:lnTo>
                <a:lnTo>
                  <a:pt x="370" y="254"/>
                </a:lnTo>
                <a:lnTo>
                  <a:pt x="370" y="256"/>
                </a:lnTo>
                <a:lnTo>
                  <a:pt x="370" y="260"/>
                </a:lnTo>
                <a:lnTo>
                  <a:pt x="370" y="261"/>
                </a:lnTo>
                <a:lnTo>
                  <a:pt x="370" y="263"/>
                </a:lnTo>
                <a:lnTo>
                  <a:pt x="370" y="268"/>
                </a:lnTo>
                <a:lnTo>
                  <a:pt x="370" y="277"/>
                </a:lnTo>
                <a:lnTo>
                  <a:pt x="370" y="280"/>
                </a:lnTo>
                <a:lnTo>
                  <a:pt x="369" y="280"/>
                </a:lnTo>
                <a:lnTo>
                  <a:pt x="365" y="280"/>
                </a:lnTo>
                <a:lnTo>
                  <a:pt x="363" y="280"/>
                </a:lnTo>
                <a:lnTo>
                  <a:pt x="362" y="280"/>
                </a:lnTo>
                <a:lnTo>
                  <a:pt x="358" y="280"/>
                </a:lnTo>
                <a:lnTo>
                  <a:pt x="356" y="280"/>
                </a:lnTo>
                <a:lnTo>
                  <a:pt x="355" y="279"/>
                </a:lnTo>
                <a:lnTo>
                  <a:pt x="353" y="279"/>
                </a:lnTo>
                <a:lnTo>
                  <a:pt x="350" y="279"/>
                </a:lnTo>
                <a:lnTo>
                  <a:pt x="348" y="279"/>
                </a:lnTo>
                <a:lnTo>
                  <a:pt x="343" y="279"/>
                </a:lnTo>
                <a:lnTo>
                  <a:pt x="341" y="279"/>
                </a:lnTo>
                <a:lnTo>
                  <a:pt x="339" y="279"/>
                </a:lnTo>
                <a:lnTo>
                  <a:pt x="338" y="279"/>
                </a:lnTo>
                <a:lnTo>
                  <a:pt x="336" y="279"/>
                </a:lnTo>
                <a:lnTo>
                  <a:pt x="332" y="279"/>
                </a:lnTo>
                <a:lnTo>
                  <a:pt x="331" y="279"/>
                </a:lnTo>
                <a:lnTo>
                  <a:pt x="326" y="279"/>
                </a:lnTo>
                <a:lnTo>
                  <a:pt x="326" y="279"/>
                </a:lnTo>
                <a:lnTo>
                  <a:pt x="324" y="279"/>
                </a:lnTo>
                <a:lnTo>
                  <a:pt x="322" y="279"/>
                </a:lnTo>
                <a:lnTo>
                  <a:pt x="320" y="277"/>
                </a:lnTo>
                <a:lnTo>
                  <a:pt x="319" y="277"/>
                </a:lnTo>
                <a:lnTo>
                  <a:pt x="317" y="277"/>
                </a:lnTo>
                <a:lnTo>
                  <a:pt x="312" y="277"/>
                </a:lnTo>
                <a:lnTo>
                  <a:pt x="308" y="277"/>
                </a:lnTo>
                <a:lnTo>
                  <a:pt x="307" y="277"/>
                </a:lnTo>
                <a:lnTo>
                  <a:pt x="305" y="277"/>
                </a:lnTo>
                <a:lnTo>
                  <a:pt x="303" y="277"/>
                </a:lnTo>
                <a:lnTo>
                  <a:pt x="301" y="277"/>
                </a:lnTo>
                <a:lnTo>
                  <a:pt x="295" y="277"/>
                </a:lnTo>
                <a:lnTo>
                  <a:pt x="295" y="277"/>
                </a:lnTo>
                <a:lnTo>
                  <a:pt x="291" y="277"/>
                </a:lnTo>
                <a:lnTo>
                  <a:pt x="288" y="277"/>
                </a:lnTo>
                <a:lnTo>
                  <a:pt x="283" y="277"/>
                </a:lnTo>
                <a:lnTo>
                  <a:pt x="281" y="277"/>
                </a:lnTo>
                <a:lnTo>
                  <a:pt x="277" y="277"/>
                </a:lnTo>
                <a:lnTo>
                  <a:pt x="274" y="275"/>
                </a:lnTo>
                <a:lnTo>
                  <a:pt x="267" y="275"/>
                </a:lnTo>
                <a:lnTo>
                  <a:pt x="264" y="275"/>
                </a:lnTo>
                <a:lnTo>
                  <a:pt x="258" y="275"/>
                </a:lnTo>
                <a:lnTo>
                  <a:pt x="257" y="275"/>
                </a:lnTo>
                <a:lnTo>
                  <a:pt x="240" y="275"/>
                </a:lnTo>
                <a:lnTo>
                  <a:pt x="234" y="273"/>
                </a:lnTo>
                <a:lnTo>
                  <a:pt x="229" y="273"/>
                </a:lnTo>
                <a:lnTo>
                  <a:pt x="227" y="273"/>
                </a:lnTo>
                <a:lnTo>
                  <a:pt x="222" y="273"/>
                </a:lnTo>
                <a:lnTo>
                  <a:pt x="219" y="273"/>
                </a:lnTo>
                <a:lnTo>
                  <a:pt x="212" y="273"/>
                </a:lnTo>
                <a:lnTo>
                  <a:pt x="207" y="273"/>
                </a:lnTo>
                <a:lnTo>
                  <a:pt x="202" y="273"/>
                </a:lnTo>
                <a:lnTo>
                  <a:pt x="200" y="273"/>
                </a:lnTo>
                <a:lnTo>
                  <a:pt x="195" y="273"/>
                </a:lnTo>
                <a:lnTo>
                  <a:pt x="191" y="272"/>
                </a:lnTo>
                <a:lnTo>
                  <a:pt x="190" y="272"/>
                </a:lnTo>
                <a:lnTo>
                  <a:pt x="183" y="272"/>
                </a:lnTo>
                <a:lnTo>
                  <a:pt x="178" y="272"/>
                </a:lnTo>
                <a:lnTo>
                  <a:pt x="176" y="272"/>
                </a:lnTo>
                <a:lnTo>
                  <a:pt x="172" y="272"/>
                </a:lnTo>
                <a:lnTo>
                  <a:pt x="167" y="270"/>
                </a:lnTo>
                <a:lnTo>
                  <a:pt x="167" y="277"/>
                </a:lnTo>
                <a:lnTo>
                  <a:pt x="167" y="287"/>
                </a:lnTo>
                <a:lnTo>
                  <a:pt x="167" y="294"/>
                </a:lnTo>
                <a:lnTo>
                  <a:pt x="164" y="294"/>
                </a:lnTo>
                <a:lnTo>
                  <a:pt x="159" y="294"/>
                </a:lnTo>
                <a:lnTo>
                  <a:pt x="147" y="292"/>
                </a:lnTo>
                <a:lnTo>
                  <a:pt x="143" y="292"/>
                </a:lnTo>
                <a:lnTo>
                  <a:pt x="141" y="292"/>
                </a:lnTo>
                <a:lnTo>
                  <a:pt x="140" y="292"/>
                </a:lnTo>
                <a:lnTo>
                  <a:pt x="136" y="292"/>
                </a:lnTo>
                <a:lnTo>
                  <a:pt x="131" y="292"/>
                </a:lnTo>
                <a:lnTo>
                  <a:pt x="129" y="292"/>
                </a:lnTo>
                <a:lnTo>
                  <a:pt x="128" y="292"/>
                </a:lnTo>
                <a:lnTo>
                  <a:pt x="124" y="292"/>
                </a:lnTo>
                <a:lnTo>
                  <a:pt x="121" y="291"/>
                </a:lnTo>
                <a:lnTo>
                  <a:pt x="119" y="291"/>
                </a:lnTo>
                <a:lnTo>
                  <a:pt x="114" y="291"/>
                </a:lnTo>
                <a:lnTo>
                  <a:pt x="112" y="291"/>
                </a:lnTo>
                <a:lnTo>
                  <a:pt x="107" y="291"/>
                </a:lnTo>
                <a:lnTo>
                  <a:pt x="102" y="291"/>
                </a:lnTo>
                <a:lnTo>
                  <a:pt x="98" y="291"/>
                </a:lnTo>
                <a:lnTo>
                  <a:pt x="97" y="291"/>
                </a:lnTo>
                <a:lnTo>
                  <a:pt x="95" y="289"/>
                </a:lnTo>
                <a:lnTo>
                  <a:pt x="90" y="289"/>
                </a:lnTo>
                <a:lnTo>
                  <a:pt x="86" y="289"/>
                </a:lnTo>
                <a:lnTo>
                  <a:pt x="85" y="289"/>
                </a:lnTo>
                <a:lnTo>
                  <a:pt x="85" y="289"/>
                </a:lnTo>
                <a:lnTo>
                  <a:pt x="78" y="289"/>
                </a:lnTo>
                <a:lnTo>
                  <a:pt x="73" y="289"/>
                </a:lnTo>
                <a:lnTo>
                  <a:pt x="69" y="289"/>
                </a:lnTo>
                <a:lnTo>
                  <a:pt x="69" y="289"/>
                </a:lnTo>
                <a:lnTo>
                  <a:pt x="68" y="289"/>
                </a:lnTo>
                <a:lnTo>
                  <a:pt x="61" y="287"/>
                </a:lnTo>
                <a:lnTo>
                  <a:pt x="54" y="287"/>
                </a:lnTo>
                <a:lnTo>
                  <a:pt x="47" y="287"/>
                </a:lnTo>
                <a:lnTo>
                  <a:pt x="42" y="287"/>
                </a:lnTo>
                <a:lnTo>
                  <a:pt x="38" y="287"/>
                </a:lnTo>
                <a:lnTo>
                  <a:pt x="37" y="287"/>
                </a:lnTo>
                <a:lnTo>
                  <a:pt x="35" y="287"/>
                </a:lnTo>
                <a:lnTo>
                  <a:pt x="33" y="287"/>
                </a:lnTo>
                <a:lnTo>
                  <a:pt x="28" y="285"/>
                </a:lnTo>
                <a:lnTo>
                  <a:pt x="26" y="285"/>
                </a:lnTo>
                <a:lnTo>
                  <a:pt x="25" y="285"/>
                </a:lnTo>
                <a:lnTo>
                  <a:pt x="25" y="285"/>
                </a:lnTo>
                <a:lnTo>
                  <a:pt x="23" y="285"/>
                </a:lnTo>
                <a:lnTo>
                  <a:pt x="11" y="285"/>
                </a:lnTo>
                <a:lnTo>
                  <a:pt x="9" y="285"/>
                </a:lnTo>
                <a:lnTo>
                  <a:pt x="2" y="284"/>
                </a:lnTo>
                <a:lnTo>
                  <a:pt x="0" y="285"/>
                </a:lnTo>
                <a:lnTo>
                  <a:pt x="0" y="284"/>
                </a:lnTo>
                <a:lnTo>
                  <a:pt x="0" y="277"/>
                </a:lnTo>
                <a:lnTo>
                  <a:pt x="0" y="265"/>
                </a:lnTo>
                <a:lnTo>
                  <a:pt x="0" y="263"/>
                </a:lnTo>
                <a:lnTo>
                  <a:pt x="0" y="256"/>
                </a:lnTo>
                <a:lnTo>
                  <a:pt x="0" y="253"/>
                </a:lnTo>
                <a:lnTo>
                  <a:pt x="0" y="251"/>
                </a:lnTo>
                <a:lnTo>
                  <a:pt x="2" y="242"/>
                </a:lnTo>
                <a:lnTo>
                  <a:pt x="2" y="236"/>
                </a:lnTo>
                <a:lnTo>
                  <a:pt x="2" y="234"/>
                </a:lnTo>
                <a:lnTo>
                  <a:pt x="2" y="232"/>
                </a:lnTo>
                <a:lnTo>
                  <a:pt x="2" y="230"/>
                </a:lnTo>
                <a:lnTo>
                  <a:pt x="2" y="229"/>
                </a:lnTo>
                <a:lnTo>
                  <a:pt x="2" y="227"/>
                </a:lnTo>
                <a:lnTo>
                  <a:pt x="2" y="225"/>
                </a:lnTo>
                <a:lnTo>
                  <a:pt x="2" y="224"/>
                </a:lnTo>
                <a:lnTo>
                  <a:pt x="2" y="224"/>
                </a:lnTo>
                <a:lnTo>
                  <a:pt x="2" y="222"/>
                </a:lnTo>
                <a:lnTo>
                  <a:pt x="4" y="218"/>
                </a:lnTo>
                <a:lnTo>
                  <a:pt x="4" y="215"/>
                </a:lnTo>
                <a:lnTo>
                  <a:pt x="4" y="213"/>
                </a:lnTo>
                <a:lnTo>
                  <a:pt x="4" y="210"/>
                </a:lnTo>
                <a:lnTo>
                  <a:pt x="4" y="208"/>
                </a:lnTo>
                <a:lnTo>
                  <a:pt x="4" y="208"/>
                </a:lnTo>
                <a:lnTo>
                  <a:pt x="4" y="201"/>
                </a:lnTo>
                <a:lnTo>
                  <a:pt x="4" y="196"/>
                </a:lnTo>
                <a:lnTo>
                  <a:pt x="4" y="187"/>
                </a:lnTo>
                <a:lnTo>
                  <a:pt x="6" y="182"/>
                </a:lnTo>
                <a:lnTo>
                  <a:pt x="6" y="181"/>
                </a:lnTo>
                <a:lnTo>
                  <a:pt x="6" y="179"/>
                </a:lnTo>
                <a:lnTo>
                  <a:pt x="6" y="175"/>
                </a:lnTo>
                <a:lnTo>
                  <a:pt x="6" y="170"/>
                </a:lnTo>
                <a:lnTo>
                  <a:pt x="6" y="163"/>
                </a:lnTo>
                <a:lnTo>
                  <a:pt x="6" y="151"/>
                </a:lnTo>
                <a:lnTo>
                  <a:pt x="7" y="138"/>
                </a:lnTo>
                <a:lnTo>
                  <a:pt x="7" y="136"/>
                </a:lnTo>
                <a:lnTo>
                  <a:pt x="7" y="132"/>
                </a:lnTo>
                <a:lnTo>
                  <a:pt x="7" y="124"/>
                </a:lnTo>
                <a:lnTo>
                  <a:pt x="7" y="122"/>
                </a:lnTo>
                <a:lnTo>
                  <a:pt x="7" y="120"/>
                </a:lnTo>
                <a:lnTo>
                  <a:pt x="7" y="119"/>
                </a:lnTo>
                <a:lnTo>
                  <a:pt x="7" y="113"/>
                </a:lnTo>
                <a:lnTo>
                  <a:pt x="9" y="112"/>
                </a:lnTo>
                <a:lnTo>
                  <a:pt x="9" y="113"/>
                </a:lnTo>
                <a:lnTo>
                  <a:pt x="9" y="113"/>
                </a:lnTo>
                <a:lnTo>
                  <a:pt x="11" y="115"/>
                </a:lnTo>
                <a:lnTo>
                  <a:pt x="12" y="115"/>
                </a:lnTo>
                <a:lnTo>
                  <a:pt x="14" y="117"/>
                </a:lnTo>
                <a:lnTo>
                  <a:pt x="16" y="119"/>
                </a:lnTo>
                <a:lnTo>
                  <a:pt x="18" y="119"/>
                </a:lnTo>
                <a:lnTo>
                  <a:pt x="19" y="119"/>
                </a:lnTo>
                <a:lnTo>
                  <a:pt x="23" y="119"/>
                </a:lnTo>
                <a:lnTo>
                  <a:pt x="25" y="119"/>
                </a:lnTo>
                <a:lnTo>
                  <a:pt x="25" y="119"/>
                </a:lnTo>
                <a:lnTo>
                  <a:pt x="26" y="119"/>
                </a:lnTo>
                <a:lnTo>
                  <a:pt x="28" y="119"/>
                </a:lnTo>
                <a:lnTo>
                  <a:pt x="30" y="119"/>
                </a:lnTo>
                <a:lnTo>
                  <a:pt x="31" y="119"/>
                </a:lnTo>
                <a:lnTo>
                  <a:pt x="33" y="119"/>
                </a:lnTo>
                <a:lnTo>
                  <a:pt x="35" y="119"/>
                </a:lnTo>
                <a:lnTo>
                  <a:pt x="37" y="119"/>
                </a:lnTo>
                <a:lnTo>
                  <a:pt x="38" y="119"/>
                </a:lnTo>
                <a:lnTo>
                  <a:pt x="38" y="117"/>
                </a:lnTo>
                <a:lnTo>
                  <a:pt x="42" y="115"/>
                </a:lnTo>
                <a:lnTo>
                  <a:pt x="43" y="115"/>
                </a:lnTo>
                <a:lnTo>
                  <a:pt x="45" y="113"/>
                </a:lnTo>
                <a:lnTo>
                  <a:pt x="47" y="112"/>
                </a:lnTo>
                <a:lnTo>
                  <a:pt x="49" y="108"/>
                </a:lnTo>
                <a:lnTo>
                  <a:pt x="50" y="108"/>
                </a:lnTo>
                <a:lnTo>
                  <a:pt x="52" y="107"/>
                </a:lnTo>
                <a:lnTo>
                  <a:pt x="54" y="105"/>
                </a:lnTo>
                <a:lnTo>
                  <a:pt x="54" y="103"/>
                </a:lnTo>
                <a:lnTo>
                  <a:pt x="55" y="103"/>
                </a:lnTo>
                <a:lnTo>
                  <a:pt x="55" y="103"/>
                </a:lnTo>
                <a:lnTo>
                  <a:pt x="55" y="100"/>
                </a:lnTo>
                <a:lnTo>
                  <a:pt x="55" y="98"/>
                </a:lnTo>
                <a:lnTo>
                  <a:pt x="54" y="96"/>
                </a:lnTo>
                <a:lnTo>
                  <a:pt x="54" y="94"/>
                </a:lnTo>
                <a:lnTo>
                  <a:pt x="54" y="93"/>
                </a:lnTo>
                <a:lnTo>
                  <a:pt x="54" y="93"/>
                </a:lnTo>
                <a:lnTo>
                  <a:pt x="52" y="89"/>
                </a:lnTo>
                <a:lnTo>
                  <a:pt x="50" y="88"/>
                </a:lnTo>
                <a:lnTo>
                  <a:pt x="50" y="88"/>
                </a:lnTo>
                <a:lnTo>
                  <a:pt x="50" y="86"/>
                </a:lnTo>
                <a:lnTo>
                  <a:pt x="49" y="86"/>
                </a:lnTo>
                <a:lnTo>
                  <a:pt x="49" y="84"/>
                </a:lnTo>
                <a:lnTo>
                  <a:pt x="49" y="82"/>
                </a:lnTo>
                <a:lnTo>
                  <a:pt x="49" y="81"/>
                </a:lnTo>
                <a:lnTo>
                  <a:pt x="50" y="79"/>
                </a:lnTo>
                <a:lnTo>
                  <a:pt x="50" y="77"/>
                </a:lnTo>
                <a:lnTo>
                  <a:pt x="52" y="77"/>
                </a:lnTo>
                <a:lnTo>
                  <a:pt x="52" y="76"/>
                </a:lnTo>
                <a:lnTo>
                  <a:pt x="54" y="76"/>
                </a:lnTo>
                <a:lnTo>
                  <a:pt x="54" y="74"/>
                </a:lnTo>
                <a:lnTo>
                  <a:pt x="54" y="74"/>
                </a:lnTo>
                <a:lnTo>
                  <a:pt x="55" y="74"/>
                </a:lnTo>
                <a:lnTo>
                  <a:pt x="57" y="74"/>
                </a:lnTo>
                <a:lnTo>
                  <a:pt x="59" y="74"/>
                </a:lnTo>
                <a:lnTo>
                  <a:pt x="62" y="74"/>
                </a:lnTo>
                <a:lnTo>
                  <a:pt x="64" y="72"/>
                </a:lnTo>
                <a:lnTo>
                  <a:pt x="66" y="72"/>
                </a:lnTo>
                <a:lnTo>
                  <a:pt x="68" y="72"/>
                </a:lnTo>
                <a:lnTo>
                  <a:pt x="69" y="70"/>
                </a:lnTo>
                <a:lnTo>
                  <a:pt x="69" y="70"/>
                </a:lnTo>
                <a:lnTo>
                  <a:pt x="74" y="70"/>
                </a:lnTo>
                <a:lnTo>
                  <a:pt x="78" y="69"/>
                </a:lnTo>
                <a:lnTo>
                  <a:pt x="81" y="65"/>
                </a:lnTo>
                <a:lnTo>
                  <a:pt x="83" y="65"/>
                </a:lnTo>
                <a:lnTo>
                  <a:pt x="85" y="64"/>
                </a:lnTo>
                <a:lnTo>
                  <a:pt x="85" y="65"/>
                </a:lnTo>
                <a:lnTo>
                  <a:pt x="85" y="65"/>
                </a:lnTo>
                <a:lnTo>
                  <a:pt x="86" y="67"/>
                </a:lnTo>
                <a:lnTo>
                  <a:pt x="90" y="70"/>
                </a:lnTo>
                <a:lnTo>
                  <a:pt x="92" y="74"/>
                </a:lnTo>
                <a:lnTo>
                  <a:pt x="93" y="74"/>
                </a:lnTo>
                <a:lnTo>
                  <a:pt x="93" y="74"/>
                </a:lnTo>
                <a:lnTo>
                  <a:pt x="93" y="77"/>
                </a:lnTo>
                <a:lnTo>
                  <a:pt x="93" y="79"/>
                </a:lnTo>
                <a:lnTo>
                  <a:pt x="93" y="81"/>
                </a:lnTo>
                <a:lnTo>
                  <a:pt x="93" y="82"/>
                </a:lnTo>
                <a:lnTo>
                  <a:pt x="92" y="84"/>
                </a:lnTo>
                <a:lnTo>
                  <a:pt x="90" y="86"/>
                </a:lnTo>
                <a:lnTo>
                  <a:pt x="88" y="88"/>
                </a:lnTo>
                <a:lnTo>
                  <a:pt x="88" y="88"/>
                </a:lnTo>
                <a:lnTo>
                  <a:pt x="85" y="89"/>
                </a:lnTo>
                <a:lnTo>
                  <a:pt x="85" y="91"/>
                </a:lnTo>
                <a:lnTo>
                  <a:pt x="83" y="91"/>
                </a:lnTo>
                <a:lnTo>
                  <a:pt x="81" y="93"/>
                </a:lnTo>
                <a:lnTo>
                  <a:pt x="78" y="100"/>
                </a:lnTo>
                <a:lnTo>
                  <a:pt x="78" y="103"/>
                </a:lnTo>
                <a:lnTo>
                  <a:pt x="78" y="103"/>
                </a:lnTo>
                <a:lnTo>
                  <a:pt x="78" y="105"/>
                </a:lnTo>
                <a:lnTo>
                  <a:pt x="80" y="108"/>
                </a:lnTo>
                <a:lnTo>
                  <a:pt x="83" y="112"/>
                </a:lnTo>
                <a:lnTo>
                  <a:pt x="85" y="113"/>
                </a:lnTo>
                <a:lnTo>
                  <a:pt x="88" y="113"/>
                </a:lnTo>
                <a:lnTo>
                  <a:pt x="90" y="113"/>
                </a:lnTo>
                <a:lnTo>
                  <a:pt x="93" y="113"/>
                </a:lnTo>
                <a:lnTo>
                  <a:pt x="95" y="112"/>
                </a:lnTo>
                <a:lnTo>
                  <a:pt x="98" y="108"/>
                </a:lnTo>
                <a:lnTo>
                  <a:pt x="98" y="107"/>
                </a:lnTo>
                <a:lnTo>
                  <a:pt x="100" y="107"/>
                </a:lnTo>
                <a:lnTo>
                  <a:pt x="100" y="105"/>
                </a:lnTo>
                <a:lnTo>
                  <a:pt x="100" y="103"/>
                </a:lnTo>
                <a:lnTo>
                  <a:pt x="100" y="101"/>
                </a:lnTo>
                <a:lnTo>
                  <a:pt x="102" y="96"/>
                </a:lnTo>
                <a:lnTo>
                  <a:pt x="102" y="94"/>
                </a:lnTo>
                <a:lnTo>
                  <a:pt x="104" y="91"/>
                </a:lnTo>
                <a:lnTo>
                  <a:pt x="104" y="89"/>
                </a:lnTo>
                <a:lnTo>
                  <a:pt x="105" y="88"/>
                </a:lnTo>
                <a:lnTo>
                  <a:pt x="105" y="88"/>
                </a:lnTo>
                <a:lnTo>
                  <a:pt x="105" y="86"/>
                </a:lnTo>
                <a:lnTo>
                  <a:pt x="107" y="86"/>
                </a:lnTo>
                <a:lnTo>
                  <a:pt x="109" y="84"/>
                </a:lnTo>
                <a:lnTo>
                  <a:pt x="112" y="82"/>
                </a:lnTo>
                <a:lnTo>
                  <a:pt x="114" y="81"/>
                </a:lnTo>
                <a:lnTo>
                  <a:pt x="114" y="82"/>
                </a:lnTo>
                <a:lnTo>
                  <a:pt x="117" y="82"/>
                </a:lnTo>
                <a:lnTo>
                  <a:pt x="119" y="82"/>
                </a:lnTo>
                <a:lnTo>
                  <a:pt x="121" y="82"/>
                </a:lnTo>
                <a:lnTo>
                  <a:pt x="126" y="82"/>
                </a:lnTo>
                <a:lnTo>
                  <a:pt x="128" y="82"/>
                </a:lnTo>
                <a:lnTo>
                  <a:pt x="129" y="82"/>
                </a:lnTo>
                <a:lnTo>
                  <a:pt x="133" y="79"/>
                </a:lnTo>
                <a:lnTo>
                  <a:pt x="136" y="76"/>
                </a:lnTo>
                <a:lnTo>
                  <a:pt x="138" y="74"/>
                </a:lnTo>
                <a:lnTo>
                  <a:pt x="145" y="67"/>
                </a:lnTo>
                <a:lnTo>
                  <a:pt x="145" y="65"/>
                </a:lnTo>
                <a:lnTo>
                  <a:pt x="147" y="65"/>
                </a:lnTo>
                <a:lnTo>
                  <a:pt x="150" y="64"/>
                </a:lnTo>
                <a:lnTo>
                  <a:pt x="154" y="62"/>
                </a:lnTo>
                <a:lnTo>
                  <a:pt x="159" y="60"/>
                </a:lnTo>
                <a:lnTo>
                  <a:pt x="160" y="58"/>
                </a:lnTo>
                <a:lnTo>
                  <a:pt x="162" y="58"/>
                </a:lnTo>
                <a:lnTo>
                  <a:pt x="164" y="58"/>
                </a:lnTo>
                <a:lnTo>
                  <a:pt x="166" y="58"/>
                </a:lnTo>
                <a:lnTo>
                  <a:pt x="169" y="58"/>
                </a:lnTo>
                <a:lnTo>
                  <a:pt x="172" y="58"/>
                </a:lnTo>
                <a:lnTo>
                  <a:pt x="174" y="58"/>
                </a:lnTo>
                <a:lnTo>
                  <a:pt x="176" y="58"/>
                </a:lnTo>
                <a:lnTo>
                  <a:pt x="179" y="58"/>
                </a:lnTo>
                <a:lnTo>
                  <a:pt x="181" y="60"/>
                </a:lnTo>
                <a:lnTo>
                  <a:pt x="186" y="62"/>
                </a:lnTo>
                <a:lnTo>
                  <a:pt x="190" y="65"/>
                </a:lnTo>
                <a:lnTo>
                  <a:pt x="191" y="67"/>
                </a:lnTo>
                <a:lnTo>
                  <a:pt x="193" y="69"/>
                </a:lnTo>
                <a:lnTo>
                  <a:pt x="197" y="70"/>
                </a:lnTo>
                <a:lnTo>
                  <a:pt x="200" y="70"/>
                </a:lnTo>
                <a:lnTo>
                  <a:pt x="202" y="70"/>
                </a:lnTo>
                <a:lnTo>
                  <a:pt x="203" y="70"/>
                </a:lnTo>
                <a:lnTo>
                  <a:pt x="205" y="69"/>
                </a:lnTo>
                <a:lnTo>
                  <a:pt x="209" y="67"/>
                </a:lnTo>
                <a:lnTo>
                  <a:pt x="212" y="67"/>
                </a:lnTo>
                <a:lnTo>
                  <a:pt x="214" y="65"/>
                </a:lnTo>
                <a:lnTo>
                  <a:pt x="215" y="65"/>
                </a:lnTo>
                <a:lnTo>
                  <a:pt x="221" y="64"/>
                </a:lnTo>
                <a:lnTo>
                  <a:pt x="221" y="64"/>
                </a:lnTo>
                <a:lnTo>
                  <a:pt x="222" y="64"/>
                </a:lnTo>
                <a:lnTo>
                  <a:pt x="224" y="64"/>
                </a:lnTo>
                <a:lnTo>
                  <a:pt x="227" y="64"/>
                </a:lnTo>
                <a:lnTo>
                  <a:pt x="229" y="64"/>
                </a:lnTo>
                <a:lnTo>
                  <a:pt x="231" y="64"/>
                </a:lnTo>
                <a:lnTo>
                  <a:pt x="234" y="64"/>
                </a:lnTo>
                <a:lnTo>
                  <a:pt x="234" y="65"/>
                </a:lnTo>
                <a:lnTo>
                  <a:pt x="236" y="65"/>
                </a:lnTo>
                <a:lnTo>
                  <a:pt x="238" y="65"/>
                </a:lnTo>
                <a:lnTo>
                  <a:pt x="240" y="65"/>
                </a:lnTo>
                <a:lnTo>
                  <a:pt x="241" y="65"/>
                </a:lnTo>
                <a:lnTo>
                  <a:pt x="243" y="65"/>
                </a:lnTo>
                <a:lnTo>
                  <a:pt x="246" y="65"/>
                </a:lnTo>
                <a:lnTo>
                  <a:pt x="248" y="65"/>
                </a:lnTo>
                <a:lnTo>
                  <a:pt x="250" y="64"/>
                </a:lnTo>
                <a:lnTo>
                  <a:pt x="250" y="64"/>
                </a:lnTo>
                <a:lnTo>
                  <a:pt x="250" y="62"/>
                </a:lnTo>
                <a:lnTo>
                  <a:pt x="252" y="62"/>
                </a:lnTo>
                <a:lnTo>
                  <a:pt x="252" y="60"/>
                </a:lnTo>
                <a:lnTo>
                  <a:pt x="253" y="58"/>
                </a:lnTo>
                <a:lnTo>
                  <a:pt x="253" y="58"/>
                </a:lnTo>
                <a:lnTo>
                  <a:pt x="255" y="57"/>
                </a:lnTo>
                <a:lnTo>
                  <a:pt x="255" y="55"/>
                </a:lnTo>
                <a:lnTo>
                  <a:pt x="255" y="53"/>
                </a:lnTo>
                <a:lnTo>
                  <a:pt x="257" y="51"/>
                </a:lnTo>
                <a:lnTo>
                  <a:pt x="258" y="50"/>
                </a:lnTo>
                <a:lnTo>
                  <a:pt x="258" y="48"/>
                </a:lnTo>
                <a:lnTo>
                  <a:pt x="260" y="48"/>
                </a:lnTo>
                <a:lnTo>
                  <a:pt x="262" y="46"/>
                </a:lnTo>
                <a:lnTo>
                  <a:pt x="264" y="45"/>
                </a:lnTo>
                <a:lnTo>
                  <a:pt x="265" y="45"/>
                </a:lnTo>
                <a:lnTo>
                  <a:pt x="265" y="45"/>
                </a:lnTo>
                <a:lnTo>
                  <a:pt x="267" y="43"/>
                </a:lnTo>
                <a:lnTo>
                  <a:pt x="269" y="43"/>
                </a:lnTo>
                <a:lnTo>
                  <a:pt x="270" y="43"/>
                </a:lnTo>
                <a:lnTo>
                  <a:pt x="272" y="43"/>
                </a:lnTo>
                <a:lnTo>
                  <a:pt x="274" y="43"/>
                </a:lnTo>
                <a:lnTo>
                  <a:pt x="274" y="43"/>
                </a:lnTo>
                <a:lnTo>
                  <a:pt x="276" y="41"/>
                </a:lnTo>
                <a:lnTo>
                  <a:pt x="277" y="41"/>
                </a:lnTo>
                <a:lnTo>
                  <a:pt x="277" y="39"/>
                </a:lnTo>
                <a:lnTo>
                  <a:pt x="277" y="38"/>
                </a:lnTo>
                <a:lnTo>
                  <a:pt x="276" y="38"/>
                </a:lnTo>
                <a:lnTo>
                  <a:pt x="276" y="36"/>
                </a:lnTo>
                <a:lnTo>
                  <a:pt x="277" y="36"/>
                </a:lnTo>
                <a:lnTo>
                  <a:pt x="277" y="34"/>
                </a:lnTo>
                <a:lnTo>
                  <a:pt x="279" y="34"/>
                </a:lnTo>
                <a:lnTo>
                  <a:pt x="281" y="34"/>
                </a:lnTo>
                <a:lnTo>
                  <a:pt x="281" y="34"/>
                </a:lnTo>
                <a:lnTo>
                  <a:pt x="281" y="36"/>
                </a:lnTo>
                <a:lnTo>
                  <a:pt x="283" y="36"/>
                </a:lnTo>
                <a:lnTo>
                  <a:pt x="284" y="34"/>
                </a:lnTo>
                <a:lnTo>
                  <a:pt x="286" y="34"/>
                </a:lnTo>
                <a:lnTo>
                  <a:pt x="288" y="34"/>
                </a:lnTo>
                <a:lnTo>
                  <a:pt x="289" y="34"/>
                </a:lnTo>
                <a:lnTo>
                  <a:pt x="289" y="36"/>
                </a:lnTo>
                <a:lnTo>
                  <a:pt x="291" y="36"/>
                </a:lnTo>
                <a:lnTo>
                  <a:pt x="293" y="38"/>
                </a:lnTo>
                <a:lnTo>
                  <a:pt x="295" y="38"/>
                </a:lnTo>
                <a:lnTo>
                  <a:pt x="295" y="38"/>
                </a:lnTo>
                <a:lnTo>
                  <a:pt x="301" y="38"/>
                </a:lnTo>
                <a:lnTo>
                  <a:pt x="303" y="39"/>
                </a:lnTo>
                <a:lnTo>
                  <a:pt x="305" y="39"/>
                </a:lnTo>
                <a:lnTo>
                  <a:pt x="307" y="39"/>
                </a:lnTo>
                <a:lnTo>
                  <a:pt x="308" y="39"/>
                </a:lnTo>
                <a:lnTo>
                  <a:pt x="310" y="39"/>
                </a:lnTo>
                <a:lnTo>
                  <a:pt x="310" y="39"/>
                </a:lnTo>
                <a:lnTo>
                  <a:pt x="312" y="39"/>
                </a:lnTo>
                <a:lnTo>
                  <a:pt x="313" y="39"/>
                </a:lnTo>
                <a:lnTo>
                  <a:pt x="315" y="39"/>
                </a:lnTo>
                <a:lnTo>
                  <a:pt x="319" y="41"/>
                </a:lnTo>
                <a:lnTo>
                  <a:pt x="320" y="41"/>
                </a:lnTo>
                <a:lnTo>
                  <a:pt x="320" y="43"/>
                </a:lnTo>
                <a:lnTo>
                  <a:pt x="322" y="43"/>
                </a:lnTo>
                <a:lnTo>
                  <a:pt x="324" y="43"/>
                </a:lnTo>
                <a:lnTo>
                  <a:pt x="326" y="45"/>
                </a:lnTo>
                <a:lnTo>
                  <a:pt x="326" y="46"/>
                </a:lnTo>
                <a:lnTo>
                  <a:pt x="329" y="50"/>
                </a:lnTo>
                <a:lnTo>
                  <a:pt x="329" y="53"/>
                </a:lnTo>
                <a:lnTo>
                  <a:pt x="331" y="55"/>
                </a:lnTo>
                <a:lnTo>
                  <a:pt x="332" y="57"/>
                </a:lnTo>
                <a:lnTo>
                  <a:pt x="334" y="57"/>
                </a:lnTo>
                <a:lnTo>
                  <a:pt x="334" y="58"/>
                </a:lnTo>
                <a:lnTo>
                  <a:pt x="336" y="58"/>
                </a:lnTo>
                <a:lnTo>
                  <a:pt x="339" y="58"/>
                </a:lnTo>
                <a:lnTo>
                  <a:pt x="343" y="58"/>
                </a:lnTo>
                <a:lnTo>
                  <a:pt x="348" y="58"/>
                </a:lnTo>
                <a:lnTo>
                  <a:pt x="353" y="58"/>
                </a:lnTo>
                <a:lnTo>
                  <a:pt x="353" y="60"/>
                </a:lnTo>
                <a:lnTo>
                  <a:pt x="360" y="58"/>
                </a:lnTo>
                <a:lnTo>
                  <a:pt x="363" y="58"/>
                </a:lnTo>
                <a:lnTo>
                  <a:pt x="367" y="58"/>
                </a:lnTo>
                <a:lnTo>
                  <a:pt x="370" y="58"/>
                </a:lnTo>
                <a:lnTo>
                  <a:pt x="370" y="57"/>
                </a:lnTo>
                <a:lnTo>
                  <a:pt x="374" y="53"/>
                </a:lnTo>
                <a:lnTo>
                  <a:pt x="375" y="51"/>
                </a:lnTo>
                <a:lnTo>
                  <a:pt x="377" y="50"/>
                </a:lnTo>
                <a:lnTo>
                  <a:pt x="377" y="46"/>
                </a:lnTo>
                <a:lnTo>
                  <a:pt x="377" y="45"/>
                </a:lnTo>
                <a:lnTo>
                  <a:pt x="377" y="43"/>
                </a:lnTo>
                <a:lnTo>
                  <a:pt x="375" y="36"/>
                </a:lnTo>
                <a:lnTo>
                  <a:pt x="374" y="33"/>
                </a:lnTo>
                <a:lnTo>
                  <a:pt x="374" y="31"/>
                </a:lnTo>
                <a:lnTo>
                  <a:pt x="374" y="27"/>
                </a:lnTo>
                <a:lnTo>
                  <a:pt x="372" y="27"/>
                </a:lnTo>
                <a:lnTo>
                  <a:pt x="372" y="26"/>
                </a:lnTo>
                <a:lnTo>
                  <a:pt x="372" y="24"/>
                </a:lnTo>
                <a:lnTo>
                  <a:pt x="372" y="22"/>
                </a:lnTo>
                <a:lnTo>
                  <a:pt x="372" y="19"/>
                </a:lnTo>
                <a:lnTo>
                  <a:pt x="372" y="17"/>
                </a:lnTo>
                <a:lnTo>
                  <a:pt x="372" y="15"/>
                </a:lnTo>
                <a:lnTo>
                  <a:pt x="372" y="12"/>
                </a:lnTo>
                <a:lnTo>
                  <a:pt x="374" y="12"/>
                </a:lnTo>
                <a:lnTo>
                  <a:pt x="374" y="10"/>
                </a:lnTo>
                <a:lnTo>
                  <a:pt x="374" y="8"/>
                </a:lnTo>
                <a:lnTo>
                  <a:pt x="375" y="7"/>
                </a:lnTo>
                <a:lnTo>
                  <a:pt x="377" y="5"/>
                </a:lnTo>
                <a:lnTo>
                  <a:pt x="379" y="3"/>
                </a:lnTo>
                <a:lnTo>
                  <a:pt x="381" y="2"/>
                </a:lnTo>
                <a:lnTo>
                  <a:pt x="382" y="0"/>
                </a:lnTo>
                <a:lnTo>
                  <a:pt x="384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46" name="Freeform 174"/>
          <p:cNvSpPr>
            <a:spLocks/>
          </p:cNvSpPr>
          <p:nvPr/>
        </p:nvSpPr>
        <p:spPr bwMode="auto">
          <a:xfrm>
            <a:off x="3205163" y="3581400"/>
            <a:ext cx="436563" cy="735013"/>
          </a:xfrm>
          <a:custGeom>
            <a:avLst/>
            <a:gdLst/>
            <a:ahLst/>
            <a:cxnLst>
              <a:cxn ang="0">
                <a:pos x="106" y="0"/>
              </a:cxn>
              <a:cxn ang="0">
                <a:pos x="137" y="0"/>
              </a:cxn>
              <a:cxn ang="0">
                <a:pos x="185" y="2"/>
              </a:cxn>
              <a:cxn ang="0">
                <a:pos x="209" y="4"/>
              </a:cxn>
              <a:cxn ang="0">
                <a:pos x="247" y="4"/>
              </a:cxn>
              <a:cxn ang="0">
                <a:pos x="275" y="23"/>
              </a:cxn>
              <a:cxn ang="0">
                <a:pos x="275" y="57"/>
              </a:cxn>
              <a:cxn ang="0">
                <a:pos x="275" y="81"/>
              </a:cxn>
              <a:cxn ang="0">
                <a:pos x="273" y="131"/>
              </a:cxn>
              <a:cxn ang="0">
                <a:pos x="261" y="145"/>
              </a:cxn>
              <a:cxn ang="0">
                <a:pos x="259" y="171"/>
              </a:cxn>
              <a:cxn ang="0">
                <a:pos x="258" y="190"/>
              </a:cxn>
              <a:cxn ang="0">
                <a:pos x="254" y="205"/>
              </a:cxn>
              <a:cxn ang="0">
                <a:pos x="249" y="231"/>
              </a:cxn>
              <a:cxn ang="0">
                <a:pos x="244" y="248"/>
              </a:cxn>
              <a:cxn ang="0">
                <a:pos x="240" y="267"/>
              </a:cxn>
              <a:cxn ang="0">
                <a:pos x="247" y="277"/>
              </a:cxn>
              <a:cxn ang="0">
                <a:pos x="246" y="288"/>
              </a:cxn>
              <a:cxn ang="0">
                <a:pos x="251" y="293"/>
              </a:cxn>
              <a:cxn ang="0">
                <a:pos x="251" y="303"/>
              </a:cxn>
              <a:cxn ang="0">
                <a:pos x="258" y="308"/>
              </a:cxn>
              <a:cxn ang="0">
                <a:pos x="254" y="319"/>
              </a:cxn>
              <a:cxn ang="0">
                <a:pos x="256" y="327"/>
              </a:cxn>
              <a:cxn ang="0">
                <a:pos x="259" y="332"/>
              </a:cxn>
              <a:cxn ang="0">
                <a:pos x="251" y="339"/>
              </a:cxn>
              <a:cxn ang="0">
                <a:pos x="251" y="344"/>
              </a:cxn>
              <a:cxn ang="0">
                <a:pos x="249" y="348"/>
              </a:cxn>
              <a:cxn ang="0">
                <a:pos x="242" y="356"/>
              </a:cxn>
              <a:cxn ang="0">
                <a:pos x="244" y="367"/>
              </a:cxn>
              <a:cxn ang="0">
                <a:pos x="237" y="377"/>
              </a:cxn>
              <a:cxn ang="0">
                <a:pos x="230" y="386"/>
              </a:cxn>
              <a:cxn ang="0">
                <a:pos x="225" y="394"/>
              </a:cxn>
              <a:cxn ang="0">
                <a:pos x="223" y="403"/>
              </a:cxn>
              <a:cxn ang="0">
                <a:pos x="211" y="411"/>
              </a:cxn>
              <a:cxn ang="0">
                <a:pos x="208" y="422"/>
              </a:cxn>
              <a:cxn ang="0">
                <a:pos x="211" y="453"/>
              </a:cxn>
              <a:cxn ang="0">
                <a:pos x="196" y="463"/>
              </a:cxn>
              <a:cxn ang="0">
                <a:pos x="168" y="448"/>
              </a:cxn>
              <a:cxn ang="0">
                <a:pos x="135" y="441"/>
              </a:cxn>
              <a:cxn ang="0">
                <a:pos x="135" y="408"/>
              </a:cxn>
              <a:cxn ang="0">
                <a:pos x="111" y="394"/>
              </a:cxn>
              <a:cxn ang="0">
                <a:pos x="99" y="386"/>
              </a:cxn>
              <a:cxn ang="0">
                <a:pos x="99" y="363"/>
              </a:cxn>
              <a:cxn ang="0">
                <a:pos x="113" y="341"/>
              </a:cxn>
              <a:cxn ang="0">
                <a:pos x="94" y="329"/>
              </a:cxn>
              <a:cxn ang="0">
                <a:pos x="77" y="322"/>
              </a:cxn>
              <a:cxn ang="0">
                <a:pos x="70" y="303"/>
              </a:cxn>
              <a:cxn ang="0">
                <a:pos x="53" y="284"/>
              </a:cxn>
              <a:cxn ang="0">
                <a:pos x="51" y="260"/>
              </a:cxn>
              <a:cxn ang="0">
                <a:pos x="32" y="239"/>
              </a:cxn>
              <a:cxn ang="0">
                <a:pos x="15" y="224"/>
              </a:cxn>
              <a:cxn ang="0">
                <a:pos x="1" y="208"/>
              </a:cxn>
              <a:cxn ang="0">
                <a:pos x="6" y="202"/>
              </a:cxn>
              <a:cxn ang="0">
                <a:pos x="3" y="195"/>
              </a:cxn>
              <a:cxn ang="0">
                <a:pos x="15" y="164"/>
              </a:cxn>
              <a:cxn ang="0">
                <a:pos x="34" y="116"/>
              </a:cxn>
              <a:cxn ang="0">
                <a:pos x="53" y="71"/>
              </a:cxn>
              <a:cxn ang="0">
                <a:pos x="65" y="40"/>
              </a:cxn>
              <a:cxn ang="0">
                <a:pos x="75" y="14"/>
              </a:cxn>
            </a:cxnLst>
            <a:rect l="0" t="0" r="r" b="b"/>
            <a:pathLst>
              <a:path w="275" h="463">
                <a:moveTo>
                  <a:pt x="80" y="0"/>
                </a:moveTo>
                <a:lnTo>
                  <a:pt x="84" y="0"/>
                </a:lnTo>
                <a:lnTo>
                  <a:pt x="89" y="0"/>
                </a:lnTo>
                <a:lnTo>
                  <a:pt x="91" y="0"/>
                </a:lnTo>
                <a:lnTo>
                  <a:pt x="92" y="0"/>
                </a:lnTo>
                <a:lnTo>
                  <a:pt x="96" y="0"/>
                </a:lnTo>
                <a:lnTo>
                  <a:pt x="98" y="0"/>
                </a:lnTo>
                <a:lnTo>
                  <a:pt x="101" y="0"/>
                </a:lnTo>
                <a:lnTo>
                  <a:pt x="103" y="0"/>
                </a:lnTo>
                <a:lnTo>
                  <a:pt x="104" y="0"/>
                </a:lnTo>
                <a:lnTo>
                  <a:pt x="106" y="0"/>
                </a:lnTo>
                <a:lnTo>
                  <a:pt x="108" y="0"/>
                </a:lnTo>
                <a:lnTo>
                  <a:pt x="111" y="0"/>
                </a:lnTo>
                <a:lnTo>
                  <a:pt x="113" y="0"/>
                </a:lnTo>
                <a:lnTo>
                  <a:pt x="115" y="0"/>
                </a:lnTo>
                <a:lnTo>
                  <a:pt x="117" y="0"/>
                </a:lnTo>
                <a:lnTo>
                  <a:pt x="118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5" y="0"/>
                </a:lnTo>
                <a:lnTo>
                  <a:pt x="137" y="0"/>
                </a:lnTo>
                <a:lnTo>
                  <a:pt x="144" y="0"/>
                </a:lnTo>
                <a:lnTo>
                  <a:pt x="146" y="0"/>
                </a:lnTo>
                <a:lnTo>
                  <a:pt x="151" y="0"/>
                </a:lnTo>
                <a:lnTo>
                  <a:pt x="156" y="0"/>
                </a:lnTo>
                <a:lnTo>
                  <a:pt x="158" y="0"/>
                </a:lnTo>
                <a:lnTo>
                  <a:pt x="160" y="2"/>
                </a:lnTo>
                <a:lnTo>
                  <a:pt x="163" y="2"/>
                </a:lnTo>
                <a:lnTo>
                  <a:pt x="166" y="2"/>
                </a:lnTo>
                <a:lnTo>
                  <a:pt x="173" y="2"/>
                </a:lnTo>
                <a:lnTo>
                  <a:pt x="175" y="2"/>
                </a:lnTo>
                <a:lnTo>
                  <a:pt x="185" y="2"/>
                </a:lnTo>
                <a:lnTo>
                  <a:pt x="189" y="2"/>
                </a:lnTo>
                <a:lnTo>
                  <a:pt x="194" y="2"/>
                </a:lnTo>
                <a:lnTo>
                  <a:pt x="196" y="2"/>
                </a:lnTo>
                <a:lnTo>
                  <a:pt x="197" y="2"/>
                </a:lnTo>
                <a:lnTo>
                  <a:pt x="197" y="2"/>
                </a:lnTo>
                <a:lnTo>
                  <a:pt x="199" y="4"/>
                </a:lnTo>
                <a:lnTo>
                  <a:pt x="201" y="4"/>
                </a:lnTo>
                <a:lnTo>
                  <a:pt x="203" y="4"/>
                </a:lnTo>
                <a:lnTo>
                  <a:pt x="204" y="4"/>
                </a:lnTo>
                <a:lnTo>
                  <a:pt x="206" y="4"/>
                </a:lnTo>
                <a:lnTo>
                  <a:pt x="209" y="4"/>
                </a:lnTo>
                <a:lnTo>
                  <a:pt x="211" y="4"/>
                </a:lnTo>
                <a:lnTo>
                  <a:pt x="211" y="4"/>
                </a:lnTo>
                <a:lnTo>
                  <a:pt x="213" y="4"/>
                </a:lnTo>
                <a:lnTo>
                  <a:pt x="215" y="4"/>
                </a:lnTo>
                <a:lnTo>
                  <a:pt x="216" y="4"/>
                </a:lnTo>
                <a:lnTo>
                  <a:pt x="220" y="4"/>
                </a:lnTo>
                <a:lnTo>
                  <a:pt x="227" y="4"/>
                </a:lnTo>
                <a:lnTo>
                  <a:pt x="230" y="4"/>
                </a:lnTo>
                <a:lnTo>
                  <a:pt x="237" y="4"/>
                </a:lnTo>
                <a:lnTo>
                  <a:pt x="242" y="4"/>
                </a:lnTo>
                <a:lnTo>
                  <a:pt x="247" y="4"/>
                </a:lnTo>
                <a:lnTo>
                  <a:pt x="252" y="5"/>
                </a:lnTo>
                <a:lnTo>
                  <a:pt x="254" y="5"/>
                </a:lnTo>
                <a:lnTo>
                  <a:pt x="258" y="5"/>
                </a:lnTo>
                <a:lnTo>
                  <a:pt x="258" y="5"/>
                </a:lnTo>
                <a:lnTo>
                  <a:pt x="259" y="5"/>
                </a:lnTo>
                <a:lnTo>
                  <a:pt x="263" y="5"/>
                </a:lnTo>
                <a:lnTo>
                  <a:pt x="266" y="5"/>
                </a:lnTo>
                <a:lnTo>
                  <a:pt x="275" y="5"/>
                </a:lnTo>
                <a:lnTo>
                  <a:pt x="275" y="9"/>
                </a:lnTo>
                <a:lnTo>
                  <a:pt x="275" y="16"/>
                </a:lnTo>
                <a:lnTo>
                  <a:pt x="275" y="23"/>
                </a:lnTo>
                <a:lnTo>
                  <a:pt x="275" y="24"/>
                </a:lnTo>
                <a:lnTo>
                  <a:pt x="275" y="30"/>
                </a:lnTo>
                <a:lnTo>
                  <a:pt x="275" y="36"/>
                </a:lnTo>
                <a:lnTo>
                  <a:pt x="275" y="40"/>
                </a:lnTo>
                <a:lnTo>
                  <a:pt x="275" y="40"/>
                </a:lnTo>
                <a:lnTo>
                  <a:pt x="275" y="43"/>
                </a:lnTo>
                <a:lnTo>
                  <a:pt x="275" y="47"/>
                </a:lnTo>
                <a:lnTo>
                  <a:pt x="275" y="50"/>
                </a:lnTo>
                <a:lnTo>
                  <a:pt x="275" y="54"/>
                </a:lnTo>
                <a:lnTo>
                  <a:pt x="275" y="55"/>
                </a:lnTo>
                <a:lnTo>
                  <a:pt x="275" y="57"/>
                </a:lnTo>
                <a:lnTo>
                  <a:pt x="275" y="59"/>
                </a:lnTo>
                <a:lnTo>
                  <a:pt x="275" y="60"/>
                </a:lnTo>
                <a:lnTo>
                  <a:pt x="275" y="64"/>
                </a:lnTo>
                <a:lnTo>
                  <a:pt x="275" y="67"/>
                </a:lnTo>
                <a:lnTo>
                  <a:pt x="275" y="69"/>
                </a:lnTo>
                <a:lnTo>
                  <a:pt x="275" y="69"/>
                </a:lnTo>
                <a:lnTo>
                  <a:pt x="275" y="71"/>
                </a:lnTo>
                <a:lnTo>
                  <a:pt x="275" y="73"/>
                </a:lnTo>
                <a:lnTo>
                  <a:pt x="275" y="74"/>
                </a:lnTo>
                <a:lnTo>
                  <a:pt x="275" y="78"/>
                </a:lnTo>
                <a:lnTo>
                  <a:pt x="275" y="81"/>
                </a:lnTo>
                <a:lnTo>
                  <a:pt x="273" y="88"/>
                </a:lnTo>
                <a:lnTo>
                  <a:pt x="273" y="90"/>
                </a:lnTo>
                <a:lnTo>
                  <a:pt x="273" y="91"/>
                </a:lnTo>
                <a:lnTo>
                  <a:pt x="273" y="93"/>
                </a:lnTo>
                <a:lnTo>
                  <a:pt x="273" y="98"/>
                </a:lnTo>
                <a:lnTo>
                  <a:pt x="273" y="104"/>
                </a:lnTo>
                <a:lnTo>
                  <a:pt x="273" y="109"/>
                </a:lnTo>
                <a:lnTo>
                  <a:pt x="273" y="117"/>
                </a:lnTo>
                <a:lnTo>
                  <a:pt x="273" y="122"/>
                </a:lnTo>
                <a:lnTo>
                  <a:pt x="273" y="126"/>
                </a:lnTo>
                <a:lnTo>
                  <a:pt x="273" y="131"/>
                </a:lnTo>
                <a:lnTo>
                  <a:pt x="273" y="134"/>
                </a:lnTo>
                <a:lnTo>
                  <a:pt x="273" y="136"/>
                </a:lnTo>
                <a:lnTo>
                  <a:pt x="273" y="140"/>
                </a:lnTo>
                <a:lnTo>
                  <a:pt x="271" y="140"/>
                </a:lnTo>
                <a:lnTo>
                  <a:pt x="271" y="140"/>
                </a:lnTo>
                <a:lnTo>
                  <a:pt x="266" y="140"/>
                </a:lnTo>
                <a:lnTo>
                  <a:pt x="264" y="140"/>
                </a:lnTo>
                <a:lnTo>
                  <a:pt x="261" y="140"/>
                </a:lnTo>
                <a:lnTo>
                  <a:pt x="261" y="141"/>
                </a:lnTo>
                <a:lnTo>
                  <a:pt x="259" y="145"/>
                </a:lnTo>
                <a:lnTo>
                  <a:pt x="261" y="145"/>
                </a:lnTo>
                <a:lnTo>
                  <a:pt x="261" y="147"/>
                </a:lnTo>
                <a:lnTo>
                  <a:pt x="261" y="150"/>
                </a:lnTo>
                <a:lnTo>
                  <a:pt x="261" y="153"/>
                </a:lnTo>
                <a:lnTo>
                  <a:pt x="259" y="157"/>
                </a:lnTo>
                <a:lnTo>
                  <a:pt x="259" y="160"/>
                </a:lnTo>
                <a:lnTo>
                  <a:pt x="259" y="160"/>
                </a:lnTo>
                <a:lnTo>
                  <a:pt x="258" y="164"/>
                </a:lnTo>
                <a:lnTo>
                  <a:pt x="258" y="165"/>
                </a:lnTo>
                <a:lnTo>
                  <a:pt x="256" y="169"/>
                </a:lnTo>
                <a:lnTo>
                  <a:pt x="259" y="169"/>
                </a:lnTo>
                <a:lnTo>
                  <a:pt x="259" y="171"/>
                </a:lnTo>
                <a:lnTo>
                  <a:pt x="261" y="169"/>
                </a:lnTo>
                <a:lnTo>
                  <a:pt x="261" y="171"/>
                </a:lnTo>
                <a:lnTo>
                  <a:pt x="261" y="174"/>
                </a:lnTo>
                <a:lnTo>
                  <a:pt x="263" y="174"/>
                </a:lnTo>
                <a:lnTo>
                  <a:pt x="259" y="176"/>
                </a:lnTo>
                <a:lnTo>
                  <a:pt x="259" y="181"/>
                </a:lnTo>
                <a:lnTo>
                  <a:pt x="258" y="183"/>
                </a:lnTo>
                <a:lnTo>
                  <a:pt x="258" y="184"/>
                </a:lnTo>
                <a:lnTo>
                  <a:pt x="258" y="190"/>
                </a:lnTo>
                <a:lnTo>
                  <a:pt x="258" y="188"/>
                </a:lnTo>
                <a:lnTo>
                  <a:pt x="258" y="190"/>
                </a:lnTo>
                <a:lnTo>
                  <a:pt x="258" y="193"/>
                </a:lnTo>
                <a:lnTo>
                  <a:pt x="258" y="195"/>
                </a:lnTo>
                <a:lnTo>
                  <a:pt x="258" y="200"/>
                </a:lnTo>
                <a:lnTo>
                  <a:pt x="258" y="202"/>
                </a:lnTo>
                <a:lnTo>
                  <a:pt x="256" y="203"/>
                </a:lnTo>
                <a:lnTo>
                  <a:pt x="256" y="205"/>
                </a:lnTo>
                <a:lnTo>
                  <a:pt x="256" y="205"/>
                </a:lnTo>
                <a:lnTo>
                  <a:pt x="256" y="205"/>
                </a:lnTo>
                <a:lnTo>
                  <a:pt x="254" y="205"/>
                </a:lnTo>
                <a:lnTo>
                  <a:pt x="254" y="203"/>
                </a:lnTo>
                <a:lnTo>
                  <a:pt x="254" y="205"/>
                </a:lnTo>
                <a:lnTo>
                  <a:pt x="252" y="205"/>
                </a:lnTo>
                <a:lnTo>
                  <a:pt x="254" y="205"/>
                </a:lnTo>
                <a:lnTo>
                  <a:pt x="254" y="205"/>
                </a:lnTo>
                <a:lnTo>
                  <a:pt x="252" y="205"/>
                </a:lnTo>
                <a:lnTo>
                  <a:pt x="252" y="207"/>
                </a:lnTo>
                <a:lnTo>
                  <a:pt x="256" y="214"/>
                </a:lnTo>
                <a:lnTo>
                  <a:pt x="254" y="215"/>
                </a:lnTo>
                <a:lnTo>
                  <a:pt x="252" y="220"/>
                </a:lnTo>
                <a:lnTo>
                  <a:pt x="251" y="224"/>
                </a:lnTo>
                <a:lnTo>
                  <a:pt x="249" y="227"/>
                </a:lnTo>
                <a:lnTo>
                  <a:pt x="249" y="231"/>
                </a:lnTo>
                <a:lnTo>
                  <a:pt x="249" y="234"/>
                </a:lnTo>
                <a:lnTo>
                  <a:pt x="251" y="238"/>
                </a:lnTo>
                <a:lnTo>
                  <a:pt x="249" y="238"/>
                </a:lnTo>
                <a:lnTo>
                  <a:pt x="249" y="243"/>
                </a:lnTo>
                <a:lnTo>
                  <a:pt x="249" y="245"/>
                </a:lnTo>
                <a:lnTo>
                  <a:pt x="247" y="246"/>
                </a:lnTo>
                <a:lnTo>
                  <a:pt x="247" y="248"/>
                </a:lnTo>
                <a:lnTo>
                  <a:pt x="246" y="248"/>
                </a:lnTo>
                <a:lnTo>
                  <a:pt x="246" y="246"/>
                </a:lnTo>
                <a:lnTo>
                  <a:pt x="244" y="246"/>
                </a:lnTo>
                <a:lnTo>
                  <a:pt x="244" y="248"/>
                </a:lnTo>
                <a:lnTo>
                  <a:pt x="244" y="250"/>
                </a:lnTo>
                <a:lnTo>
                  <a:pt x="246" y="250"/>
                </a:lnTo>
                <a:lnTo>
                  <a:pt x="246" y="250"/>
                </a:lnTo>
                <a:lnTo>
                  <a:pt x="247" y="250"/>
                </a:lnTo>
                <a:lnTo>
                  <a:pt x="247" y="251"/>
                </a:lnTo>
                <a:lnTo>
                  <a:pt x="246" y="258"/>
                </a:lnTo>
                <a:lnTo>
                  <a:pt x="242" y="262"/>
                </a:lnTo>
                <a:lnTo>
                  <a:pt x="242" y="263"/>
                </a:lnTo>
                <a:lnTo>
                  <a:pt x="242" y="265"/>
                </a:lnTo>
                <a:lnTo>
                  <a:pt x="242" y="265"/>
                </a:lnTo>
                <a:lnTo>
                  <a:pt x="240" y="267"/>
                </a:lnTo>
                <a:lnTo>
                  <a:pt x="240" y="269"/>
                </a:lnTo>
                <a:lnTo>
                  <a:pt x="242" y="267"/>
                </a:lnTo>
                <a:lnTo>
                  <a:pt x="242" y="267"/>
                </a:lnTo>
                <a:lnTo>
                  <a:pt x="244" y="267"/>
                </a:lnTo>
                <a:lnTo>
                  <a:pt x="246" y="270"/>
                </a:lnTo>
                <a:lnTo>
                  <a:pt x="247" y="270"/>
                </a:lnTo>
                <a:lnTo>
                  <a:pt x="247" y="272"/>
                </a:lnTo>
                <a:lnTo>
                  <a:pt x="246" y="274"/>
                </a:lnTo>
                <a:lnTo>
                  <a:pt x="246" y="276"/>
                </a:lnTo>
                <a:lnTo>
                  <a:pt x="247" y="276"/>
                </a:lnTo>
                <a:lnTo>
                  <a:pt x="247" y="277"/>
                </a:lnTo>
                <a:lnTo>
                  <a:pt x="247" y="279"/>
                </a:lnTo>
                <a:lnTo>
                  <a:pt x="249" y="279"/>
                </a:lnTo>
                <a:lnTo>
                  <a:pt x="252" y="277"/>
                </a:lnTo>
                <a:lnTo>
                  <a:pt x="252" y="279"/>
                </a:lnTo>
                <a:lnTo>
                  <a:pt x="252" y="281"/>
                </a:lnTo>
                <a:lnTo>
                  <a:pt x="252" y="281"/>
                </a:lnTo>
                <a:lnTo>
                  <a:pt x="249" y="281"/>
                </a:lnTo>
                <a:lnTo>
                  <a:pt x="247" y="281"/>
                </a:lnTo>
                <a:lnTo>
                  <a:pt x="247" y="282"/>
                </a:lnTo>
                <a:lnTo>
                  <a:pt x="246" y="286"/>
                </a:lnTo>
                <a:lnTo>
                  <a:pt x="246" y="288"/>
                </a:lnTo>
                <a:lnTo>
                  <a:pt x="246" y="289"/>
                </a:lnTo>
                <a:lnTo>
                  <a:pt x="246" y="291"/>
                </a:lnTo>
                <a:lnTo>
                  <a:pt x="244" y="293"/>
                </a:lnTo>
                <a:lnTo>
                  <a:pt x="244" y="294"/>
                </a:lnTo>
                <a:lnTo>
                  <a:pt x="244" y="293"/>
                </a:lnTo>
                <a:lnTo>
                  <a:pt x="244" y="294"/>
                </a:lnTo>
                <a:lnTo>
                  <a:pt x="246" y="294"/>
                </a:lnTo>
                <a:lnTo>
                  <a:pt x="247" y="294"/>
                </a:lnTo>
                <a:lnTo>
                  <a:pt x="249" y="293"/>
                </a:lnTo>
                <a:lnTo>
                  <a:pt x="251" y="291"/>
                </a:lnTo>
                <a:lnTo>
                  <a:pt x="251" y="293"/>
                </a:lnTo>
                <a:lnTo>
                  <a:pt x="252" y="293"/>
                </a:lnTo>
                <a:lnTo>
                  <a:pt x="252" y="294"/>
                </a:lnTo>
                <a:lnTo>
                  <a:pt x="252" y="294"/>
                </a:lnTo>
                <a:lnTo>
                  <a:pt x="252" y="296"/>
                </a:lnTo>
                <a:lnTo>
                  <a:pt x="252" y="298"/>
                </a:lnTo>
                <a:lnTo>
                  <a:pt x="252" y="300"/>
                </a:lnTo>
                <a:lnTo>
                  <a:pt x="251" y="300"/>
                </a:lnTo>
                <a:lnTo>
                  <a:pt x="249" y="300"/>
                </a:lnTo>
                <a:lnTo>
                  <a:pt x="249" y="301"/>
                </a:lnTo>
                <a:lnTo>
                  <a:pt x="249" y="303"/>
                </a:lnTo>
                <a:lnTo>
                  <a:pt x="251" y="303"/>
                </a:lnTo>
                <a:lnTo>
                  <a:pt x="252" y="303"/>
                </a:lnTo>
                <a:lnTo>
                  <a:pt x="252" y="301"/>
                </a:lnTo>
                <a:lnTo>
                  <a:pt x="254" y="301"/>
                </a:lnTo>
                <a:lnTo>
                  <a:pt x="254" y="303"/>
                </a:lnTo>
                <a:lnTo>
                  <a:pt x="254" y="305"/>
                </a:lnTo>
                <a:lnTo>
                  <a:pt x="254" y="307"/>
                </a:lnTo>
                <a:lnTo>
                  <a:pt x="252" y="307"/>
                </a:lnTo>
                <a:lnTo>
                  <a:pt x="252" y="308"/>
                </a:lnTo>
                <a:lnTo>
                  <a:pt x="254" y="308"/>
                </a:lnTo>
                <a:lnTo>
                  <a:pt x="256" y="308"/>
                </a:lnTo>
                <a:lnTo>
                  <a:pt x="258" y="308"/>
                </a:lnTo>
                <a:lnTo>
                  <a:pt x="258" y="310"/>
                </a:lnTo>
                <a:lnTo>
                  <a:pt x="258" y="310"/>
                </a:lnTo>
                <a:lnTo>
                  <a:pt x="256" y="310"/>
                </a:lnTo>
                <a:lnTo>
                  <a:pt x="254" y="312"/>
                </a:lnTo>
                <a:lnTo>
                  <a:pt x="252" y="312"/>
                </a:lnTo>
                <a:lnTo>
                  <a:pt x="251" y="312"/>
                </a:lnTo>
                <a:lnTo>
                  <a:pt x="251" y="313"/>
                </a:lnTo>
                <a:lnTo>
                  <a:pt x="251" y="315"/>
                </a:lnTo>
                <a:lnTo>
                  <a:pt x="252" y="315"/>
                </a:lnTo>
                <a:lnTo>
                  <a:pt x="254" y="317"/>
                </a:lnTo>
                <a:lnTo>
                  <a:pt x="254" y="319"/>
                </a:lnTo>
                <a:lnTo>
                  <a:pt x="252" y="320"/>
                </a:lnTo>
                <a:lnTo>
                  <a:pt x="251" y="320"/>
                </a:lnTo>
                <a:lnTo>
                  <a:pt x="251" y="322"/>
                </a:lnTo>
                <a:lnTo>
                  <a:pt x="249" y="322"/>
                </a:lnTo>
                <a:lnTo>
                  <a:pt x="251" y="324"/>
                </a:lnTo>
                <a:lnTo>
                  <a:pt x="251" y="325"/>
                </a:lnTo>
                <a:lnTo>
                  <a:pt x="252" y="325"/>
                </a:lnTo>
                <a:lnTo>
                  <a:pt x="254" y="325"/>
                </a:lnTo>
                <a:lnTo>
                  <a:pt x="256" y="325"/>
                </a:lnTo>
                <a:lnTo>
                  <a:pt x="256" y="325"/>
                </a:lnTo>
                <a:lnTo>
                  <a:pt x="256" y="327"/>
                </a:lnTo>
                <a:lnTo>
                  <a:pt x="256" y="329"/>
                </a:lnTo>
                <a:lnTo>
                  <a:pt x="254" y="331"/>
                </a:lnTo>
                <a:lnTo>
                  <a:pt x="254" y="332"/>
                </a:lnTo>
                <a:lnTo>
                  <a:pt x="256" y="332"/>
                </a:lnTo>
                <a:lnTo>
                  <a:pt x="256" y="331"/>
                </a:lnTo>
                <a:lnTo>
                  <a:pt x="258" y="331"/>
                </a:lnTo>
                <a:lnTo>
                  <a:pt x="258" y="331"/>
                </a:lnTo>
                <a:lnTo>
                  <a:pt x="258" y="329"/>
                </a:lnTo>
                <a:lnTo>
                  <a:pt x="259" y="329"/>
                </a:lnTo>
                <a:lnTo>
                  <a:pt x="259" y="331"/>
                </a:lnTo>
                <a:lnTo>
                  <a:pt x="259" y="332"/>
                </a:lnTo>
                <a:lnTo>
                  <a:pt x="259" y="334"/>
                </a:lnTo>
                <a:lnTo>
                  <a:pt x="258" y="334"/>
                </a:lnTo>
                <a:lnTo>
                  <a:pt x="258" y="334"/>
                </a:lnTo>
                <a:lnTo>
                  <a:pt x="258" y="332"/>
                </a:lnTo>
                <a:lnTo>
                  <a:pt x="256" y="334"/>
                </a:lnTo>
                <a:lnTo>
                  <a:pt x="258" y="336"/>
                </a:lnTo>
                <a:lnTo>
                  <a:pt x="258" y="337"/>
                </a:lnTo>
                <a:lnTo>
                  <a:pt x="256" y="339"/>
                </a:lnTo>
                <a:lnTo>
                  <a:pt x="254" y="339"/>
                </a:lnTo>
                <a:lnTo>
                  <a:pt x="252" y="339"/>
                </a:lnTo>
                <a:lnTo>
                  <a:pt x="251" y="339"/>
                </a:lnTo>
                <a:lnTo>
                  <a:pt x="251" y="341"/>
                </a:lnTo>
                <a:lnTo>
                  <a:pt x="252" y="341"/>
                </a:lnTo>
                <a:lnTo>
                  <a:pt x="252" y="341"/>
                </a:lnTo>
                <a:lnTo>
                  <a:pt x="252" y="343"/>
                </a:lnTo>
                <a:lnTo>
                  <a:pt x="254" y="343"/>
                </a:lnTo>
                <a:lnTo>
                  <a:pt x="256" y="344"/>
                </a:lnTo>
                <a:lnTo>
                  <a:pt x="256" y="346"/>
                </a:lnTo>
                <a:lnTo>
                  <a:pt x="254" y="346"/>
                </a:lnTo>
                <a:lnTo>
                  <a:pt x="252" y="346"/>
                </a:lnTo>
                <a:lnTo>
                  <a:pt x="252" y="344"/>
                </a:lnTo>
                <a:lnTo>
                  <a:pt x="251" y="344"/>
                </a:lnTo>
                <a:lnTo>
                  <a:pt x="251" y="343"/>
                </a:lnTo>
                <a:lnTo>
                  <a:pt x="251" y="341"/>
                </a:lnTo>
                <a:lnTo>
                  <a:pt x="251" y="341"/>
                </a:lnTo>
                <a:lnTo>
                  <a:pt x="249" y="341"/>
                </a:lnTo>
                <a:lnTo>
                  <a:pt x="247" y="341"/>
                </a:lnTo>
                <a:lnTo>
                  <a:pt x="247" y="341"/>
                </a:lnTo>
                <a:lnTo>
                  <a:pt x="246" y="343"/>
                </a:lnTo>
                <a:lnTo>
                  <a:pt x="247" y="344"/>
                </a:lnTo>
                <a:lnTo>
                  <a:pt x="247" y="346"/>
                </a:lnTo>
                <a:lnTo>
                  <a:pt x="249" y="346"/>
                </a:lnTo>
                <a:lnTo>
                  <a:pt x="249" y="348"/>
                </a:lnTo>
                <a:lnTo>
                  <a:pt x="249" y="350"/>
                </a:lnTo>
                <a:lnTo>
                  <a:pt x="247" y="350"/>
                </a:lnTo>
                <a:lnTo>
                  <a:pt x="246" y="351"/>
                </a:lnTo>
                <a:lnTo>
                  <a:pt x="246" y="353"/>
                </a:lnTo>
                <a:lnTo>
                  <a:pt x="246" y="355"/>
                </a:lnTo>
                <a:lnTo>
                  <a:pt x="247" y="355"/>
                </a:lnTo>
                <a:lnTo>
                  <a:pt x="247" y="355"/>
                </a:lnTo>
                <a:lnTo>
                  <a:pt x="246" y="355"/>
                </a:lnTo>
                <a:lnTo>
                  <a:pt x="244" y="355"/>
                </a:lnTo>
                <a:lnTo>
                  <a:pt x="242" y="355"/>
                </a:lnTo>
                <a:lnTo>
                  <a:pt x="242" y="356"/>
                </a:lnTo>
                <a:lnTo>
                  <a:pt x="244" y="356"/>
                </a:lnTo>
                <a:lnTo>
                  <a:pt x="244" y="358"/>
                </a:lnTo>
                <a:lnTo>
                  <a:pt x="242" y="358"/>
                </a:lnTo>
                <a:lnTo>
                  <a:pt x="242" y="360"/>
                </a:lnTo>
                <a:lnTo>
                  <a:pt x="242" y="360"/>
                </a:lnTo>
                <a:lnTo>
                  <a:pt x="242" y="362"/>
                </a:lnTo>
                <a:lnTo>
                  <a:pt x="242" y="362"/>
                </a:lnTo>
                <a:lnTo>
                  <a:pt x="244" y="362"/>
                </a:lnTo>
                <a:lnTo>
                  <a:pt x="244" y="363"/>
                </a:lnTo>
                <a:lnTo>
                  <a:pt x="244" y="365"/>
                </a:lnTo>
                <a:lnTo>
                  <a:pt x="244" y="367"/>
                </a:lnTo>
                <a:lnTo>
                  <a:pt x="244" y="368"/>
                </a:lnTo>
                <a:lnTo>
                  <a:pt x="244" y="370"/>
                </a:lnTo>
                <a:lnTo>
                  <a:pt x="244" y="370"/>
                </a:lnTo>
                <a:lnTo>
                  <a:pt x="242" y="370"/>
                </a:lnTo>
                <a:lnTo>
                  <a:pt x="242" y="370"/>
                </a:lnTo>
                <a:lnTo>
                  <a:pt x="240" y="370"/>
                </a:lnTo>
                <a:lnTo>
                  <a:pt x="240" y="370"/>
                </a:lnTo>
                <a:lnTo>
                  <a:pt x="240" y="370"/>
                </a:lnTo>
                <a:lnTo>
                  <a:pt x="239" y="374"/>
                </a:lnTo>
                <a:lnTo>
                  <a:pt x="237" y="375"/>
                </a:lnTo>
                <a:lnTo>
                  <a:pt x="237" y="377"/>
                </a:lnTo>
                <a:lnTo>
                  <a:pt x="237" y="379"/>
                </a:lnTo>
                <a:lnTo>
                  <a:pt x="235" y="379"/>
                </a:lnTo>
                <a:lnTo>
                  <a:pt x="233" y="380"/>
                </a:lnTo>
                <a:lnTo>
                  <a:pt x="232" y="380"/>
                </a:lnTo>
                <a:lnTo>
                  <a:pt x="232" y="382"/>
                </a:lnTo>
                <a:lnTo>
                  <a:pt x="233" y="382"/>
                </a:lnTo>
                <a:lnTo>
                  <a:pt x="233" y="384"/>
                </a:lnTo>
                <a:lnTo>
                  <a:pt x="232" y="384"/>
                </a:lnTo>
                <a:lnTo>
                  <a:pt x="230" y="384"/>
                </a:lnTo>
                <a:lnTo>
                  <a:pt x="230" y="386"/>
                </a:lnTo>
                <a:lnTo>
                  <a:pt x="230" y="386"/>
                </a:lnTo>
                <a:lnTo>
                  <a:pt x="232" y="386"/>
                </a:lnTo>
                <a:lnTo>
                  <a:pt x="233" y="387"/>
                </a:lnTo>
                <a:lnTo>
                  <a:pt x="233" y="389"/>
                </a:lnTo>
                <a:lnTo>
                  <a:pt x="233" y="391"/>
                </a:lnTo>
                <a:lnTo>
                  <a:pt x="232" y="391"/>
                </a:lnTo>
                <a:lnTo>
                  <a:pt x="230" y="393"/>
                </a:lnTo>
                <a:lnTo>
                  <a:pt x="228" y="393"/>
                </a:lnTo>
                <a:lnTo>
                  <a:pt x="227" y="393"/>
                </a:lnTo>
                <a:lnTo>
                  <a:pt x="227" y="393"/>
                </a:lnTo>
                <a:lnTo>
                  <a:pt x="225" y="393"/>
                </a:lnTo>
                <a:lnTo>
                  <a:pt x="225" y="394"/>
                </a:lnTo>
                <a:lnTo>
                  <a:pt x="225" y="396"/>
                </a:lnTo>
                <a:lnTo>
                  <a:pt x="227" y="396"/>
                </a:lnTo>
                <a:lnTo>
                  <a:pt x="227" y="398"/>
                </a:lnTo>
                <a:lnTo>
                  <a:pt x="227" y="398"/>
                </a:lnTo>
                <a:lnTo>
                  <a:pt x="227" y="398"/>
                </a:lnTo>
                <a:lnTo>
                  <a:pt x="227" y="399"/>
                </a:lnTo>
                <a:lnTo>
                  <a:pt x="227" y="401"/>
                </a:lnTo>
                <a:lnTo>
                  <a:pt x="227" y="401"/>
                </a:lnTo>
                <a:lnTo>
                  <a:pt x="227" y="401"/>
                </a:lnTo>
                <a:lnTo>
                  <a:pt x="225" y="401"/>
                </a:lnTo>
                <a:lnTo>
                  <a:pt x="223" y="403"/>
                </a:lnTo>
                <a:lnTo>
                  <a:pt x="221" y="403"/>
                </a:lnTo>
                <a:lnTo>
                  <a:pt x="221" y="405"/>
                </a:lnTo>
                <a:lnTo>
                  <a:pt x="220" y="405"/>
                </a:lnTo>
                <a:lnTo>
                  <a:pt x="218" y="405"/>
                </a:lnTo>
                <a:lnTo>
                  <a:pt x="216" y="405"/>
                </a:lnTo>
                <a:lnTo>
                  <a:pt x="215" y="405"/>
                </a:lnTo>
                <a:lnTo>
                  <a:pt x="215" y="406"/>
                </a:lnTo>
                <a:lnTo>
                  <a:pt x="213" y="406"/>
                </a:lnTo>
                <a:lnTo>
                  <a:pt x="213" y="408"/>
                </a:lnTo>
                <a:lnTo>
                  <a:pt x="211" y="410"/>
                </a:lnTo>
                <a:lnTo>
                  <a:pt x="211" y="411"/>
                </a:lnTo>
                <a:lnTo>
                  <a:pt x="213" y="413"/>
                </a:lnTo>
                <a:lnTo>
                  <a:pt x="213" y="415"/>
                </a:lnTo>
                <a:lnTo>
                  <a:pt x="213" y="417"/>
                </a:lnTo>
                <a:lnTo>
                  <a:pt x="213" y="417"/>
                </a:lnTo>
                <a:lnTo>
                  <a:pt x="213" y="418"/>
                </a:lnTo>
                <a:lnTo>
                  <a:pt x="211" y="418"/>
                </a:lnTo>
                <a:lnTo>
                  <a:pt x="211" y="418"/>
                </a:lnTo>
                <a:lnTo>
                  <a:pt x="209" y="418"/>
                </a:lnTo>
                <a:lnTo>
                  <a:pt x="209" y="420"/>
                </a:lnTo>
                <a:lnTo>
                  <a:pt x="208" y="420"/>
                </a:lnTo>
                <a:lnTo>
                  <a:pt x="208" y="422"/>
                </a:lnTo>
                <a:lnTo>
                  <a:pt x="208" y="423"/>
                </a:lnTo>
                <a:lnTo>
                  <a:pt x="209" y="425"/>
                </a:lnTo>
                <a:lnTo>
                  <a:pt x="209" y="429"/>
                </a:lnTo>
                <a:lnTo>
                  <a:pt x="211" y="429"/>
                </a:lnTo>
                <a:lnTo>
                  <a:pt x="211" y="429"/>
                </a:lnTo>
                <a:lnTo>
                  <a:pt x="211" y="430"/>
                </a:lnTo>
                <a:lnTo>
                  <a:pt x="211" y="430"/>
                </a:lnTo>
                <a:lnTo>
                  <a:pt x="211" y="437"/>
                </a:lnTo>
                <a:lnTo>
                  <a:pt x="211" y="442"/>
                </a:lnTo>
                <a:lnTo>
                  <a:pt x="211" y="444"/>
                </a:lnTo>
                <a:lnTo>
                  <a:pt x="211" y="453"/>
                </a:lnTo>
                <a:lnTo>
                  <a:pt x="211" y="456"/>
                </a:lnTo>
                <a:lnTo>
                  <a:pt x="211" y="461"/>
                </a:lnTo>
                <a:lnTo>
                  <a:pt x="211" y="463"/>
                </a:lnTo>
                <a:lnTo>
                  <a:pt x="209" y="463"/>
                </a:lnTo>
                <a:lnTo>
                  <a:pt x="208" y="461"/>
                </a:lnTo>
                <a:lnTo>
                  <a:pt x="206" y="461"/>
                </a:lnTo>
                <a:lnTo>
                  <a:pt x="204" y="461"/>
                </a:lnTo>
                <a:lnTo>
                  <a:pt x="201" y="461"/>
                </a:lnTo>
                <a:lnTo>
                  <a:pt x="199" y="463"/>
                </a:lnTo>
                <a:lnTo>
                  <a:pt x="197" y="463"/>
                </a:lnTo>
                <a:lnTo>
                  <a:pt x="196" y="463"/>
                </a:lnTo>
                <a:lnTo>
                  <a:pt x="194" y="463"/>
                </a:lnTo>
                <a:lnTo>
                  <a:pt x="192" y="463"/>
                </a:lnTo>
                <a:lnTo>
                  <a:pt x="190" y="463"/>
                </a:lnTo>
                <a:lnTo>
                  <a:pt x="187" y="461"/>
                </a:lnTo>
                <a:lnTo>
                  <a:pt x="184" y="461"/>
                </a:lnTo>
                <a:lnTo>
                  <a:pt x="182" y="460"/>
                </a:lnTo>
                <a:lnTo>
                  <a:pt x="180" y="456"/>
                </a:lnTo>
                <a:lnTo>
                  <a:pt x="178" y="453"/>
                </a:lnTo>
                <a:lnTo>
                  <a:pt x="175" y="451"/>
                </a:lnTo>
                <a:lnTo>
                  <a:pt x="172" y="448"/>
                </a:lnTo>
                <a:lnTo>
                  <a:pt x="168" y="448"/>
                </a:lnTo>
                <a:lnTo>
                  <a:pt x="166" y="446"/>
                </a:lnTo>
                <a:lnTo>
                  <a:pt x="165" y="446"/>
                </a:lnTo>
                <a:lnTo>
                  <a:pt x="160" y="446"/>
                </a:lnTo>
                <a:lnTo>
                  <a:pt x="156" y="446"/>
                </a:lnTo>
                <a:lnTo>
                  <a:pt x="156" y="444"/>
                </a:lnTo>
                <a:lnTo>
                  <a:pt x="151" y="444"/>
                </a:lnTo>
                <a:lnTo>
                  <a:pt x="147" y="444"/>
                </a:lnTo>
                <a:lnTo>
                  <a:pt x="147" y="442"/>
                </a:lnTo>
                <a:lnTo>
                  <a:pt x="141" y="442"/>
                </a:lnTo>
                <a:lnTo>
                  <a:pt x="137" y="441"/>
                </a:lnTo>
                <a:lnTo>
                  <a:pt x="135" y="441"/>
                </a:lnTo>
                <a:lnTo>
                  <a:pt x="129" y="437"/>
                </a:lnTo>
                <a:lnTo>
                  <a:pt x="127" y="436"/>
                </a:lnTo>
                <a:lnTo>
                  <a:pt x="123" y="432"/>
                </a:lnTo>
                <a:lnTo>
                  <a:pt x="123" y="430"/>
                </a:lnTo>
                <a:lnTo>
                  <a:pt x="125" y="429"/>
                </a:lnTo>
                <a:lnTo>
                  <a:pt x="129" y="423"/>
                </a:lnTo>
                <a:lnTo>
                  <a:pt x="134" y="420"/>
                </a:lnTo>
                <a:lnTo>
                  <a:pt x="137" y="417"/>
                </a:lnTo>
                <a:lnTo>
                  <a:pt x="137" y="415"/>
                </a:lnTo>
                <a:lnTo>
                  <a:pt x="137" y="413"/>
                </a:lnTo>
                <a:lnTo>
                  <a:pt x="135" y="408"/>
                </a:lnTo>
                <a:lnTo>
                  <a:pt x="134" y="405"/>
                </a:lnTo>
                <a:lnTo>
                  <a:pt x="130" y="401"/>
                </a:lnTo>
                <a:lnTo>
                  <a:pt x="129" y="401"/>
                </a:lnTo>
                <a:lnTo>
                  <a:pt x="127" y="399"/>
                </a:lnTo>
                <a:lnTo>
                  <a:pt x="125" y="398"/>
                </a:lnTo>
                <a:lnTo>
                  <a:pt x="123" y="398"/>
                </a:lnTo>
                <a:lnTo>
                  <a:pt x="122" y="396"/>
                </a:lnTo>
                <a:lnTo>
                  <a:pt x="117" y="396"/>
                </a:lnTo>
                <a:lnTo>
                  <a:pt x="115" y="396"/>
                </a:lnTo>
                <a:lnTo>
                  <a:pt x="113" y="394"/>
                </a:lnTo>
                <a:lnTo>
                  <a:pt x="111" y="394"/>
                </a:lnTo>
                <a:lnTo>
                  <a:pt x="110" y="394"/>
                </a:lnTo>
                <a:lnTo>
                  <a:pt x="108" y="393"/>
                </a:lnTo>
                <a:lnTo>
                  <a:pt x="106" y="393"/>
                </a:lnTo>
                <a:lnTo>
                  <a:pt x="106" y="393"/>
                </a:lnTo>
                <a:lnTo>
                  <a:pt x="106" y="391"/>
                </a:lnTo>
                <a:lnTo>
                  <a:pt x="104" y="391"/>
                </a:lnTo>
                <a:lnTo>
                  <a:pt x="104" y="389"/>
                </a:lnTo>
                <a:lnTo>
                  <a:pt x="103" y="389"/>
                </a:lnTo>
                <a:lnTo>
                  <a:pt x="101" y="387"/>
                </a:lnTo>
                <a:lnTo>
                  <a:pt x="99" y="386"/>
                </a:lnTo>
                <a:lnTo>
                  <a:pt x="99" y="386"/>
                </a:lnTo>
                <a:lnTo>
                  <a:pt x="98" y="384"/>
                </a:lnTo>
                <a:lnTo>
                  <a:pt x="98" y="380"/>
                </a:lnTo>
                <a:lnTo>
                  <a:pt x="98" y="379"/>
                </a:lnTo>
                <a:lnTo>
                  <a:pt x="96" y="377"/>
                </a:lnTo>
                <a:lnTo>
                  <a:pt x="96" y="374"/>
                </a:lnTo>
                <a:lnTo>
                  <a:pt x="96" y="372"/>
                </a:lnTo>
                <a:lnTo>
                  <a:pt x="96" y="370"/>
                </a:lnTo>
                <a:lnTo>
                  <a:pt x="96" y="368"/>
                </a:lnTo>
                <a:lnTo>
                  <a:pt x="98" y="365"/>
                </a:lnTo>
                <a:lnTo>
                  <a:pt x="99" y="365"/>
                </a:lnTo>
                <a:lnTo>
                  <a:pt x="99" y="363"/>
                </a:lnTo>
                <a:lnTo>
                  <a:pt x="103" y="362"/>
                </a:lnTo>
                <a:lnTo>
                  <a:pt x="104" y="362"/>
                </a:lnTo>
                <a:lnTo>
                  <a:pt x="106" y="358"/>
                </a:lnTo>
                <a:lnTo>
                  <a:pt x="108" y="358"/>
                </a:lnTo>
                <a:lnTo>
                  <a:pt x="110" y="355"/>
                </a:lnTo>
                <a:lnTo>
                  <a:pt x="110" y="355"/>
                </a:lnTo>
                <a:lnTo>
                  <a:pt x="111" y="353"/>
                </a:lnTo>
                <a:lnTo>
                  <a:pt x="111" y="351"/>
                </a:lnTo>
                <a:lnTo>
                  <a:pt x="113" y="350"/>
                </a:lnTo>
                <a:lnTo>
                  <a:pt x="113" y="346"/>
                </a:lnTo>
                <a:lnTo>
                  <a:pt x="113" y="341"/>
                </a:lnTo>
                <a:lnTo>
                  <a:pt x="113" y="337"/>
                </a:lnTo>
                <a:lnTo>
                  <a:pt x="111" y="336"/>
                </a:lnTo>
                <a:lnTo>
                  <a:pt x="110" y="332"/>
                </a:lnTo>
                <a:lnTo>
                  <a:pt x="108" y="331"/>
                </a:lnTo>
                <a:lnTo>
                  <a:pt x="106" y="329"/>
                </a:lnTo>
                <a:lnTo>
                  <a:pt x="106" y="329"/>
                </a:lnTo>
                <a:lnTo>
                  <a:pt x="103" y="329"/>
                </a:lnTo>
                <a:lnTo>
                  <a:pt x="101" y="329"/>
                </a:lnTo>
                <a:lnTo>
                  <a:pt x="99" y="329"/>
                </a:lnTo>
                <a:lnTo>
                  <a:pt x="98" y="329"/>
                </a:lnTo>
                <a:lnTo>
                  <a:pt x="94" y="329"/>
                </a:lnTo>
                <a:lnTo>
                  <a:pt x="92" y="329"/>
                </a:lnTo>
                <a:lnTo>
                  <a:pt x="91" y="329"/>
                </a:lnTo>
                <a:lnTo>
                  <a:pt x="91" y="329"/>
                </a:lnTo>
                <a:lnTo>
                  <a:pt x="89" y="329"/>
                </a:lnTo>
                <a:lnTo>
                  <a:pt x="87" y="329"/>
                </a:lnTo>
                <a:lnTo>
                  <a:pt x="86" y="327"/>
                </a:lnTo>
                <a:lnTo>
                  <a:pt x="84" y="325"/>
                </a:lnTo>
                <a:lnTo>
                  <a:pt x="82" y="325"/>
                </a:lnTo>
                <a:lnTo>
                  <a:pt x="80" y="325"/>
                </a:lnTo>
                <a:lnTo>
                  <a:pt x="79" y="324"/>
                </a:lnTo>
                <a:lnTo>
                  <a:pt x="77" y="322"/>
                </a:lnTo>
                <a:lnTo>
                  <a:pt x="75" y="320"/>
                </a:lnTo>
                <a:lnTo>
                  <a:pt x="75" y="319"/>
                </a:lnTo>
                <a:lnTo>
                  <a:pt x="75" y="317"/>
                </a:lnTo>
                <a:lnTo>
                  <a:pt x="75" y="315"/>
                </a:lnTo>
                <a:lnTo>
                  <a:pt x="74" y="313"/>
                </a:lnTo>
                <a:lnTo>
                  <a:pt x="74" y="312"/>
                </a:lnTo>
                <a:lnTo>
                  <a:pt x="72" y="310"/>
                </a:lnTo>
                <a:lnTo>
                  <a:pt x="72" y="308"/>
                </a:lnTo>
                <a:lnTo>
                  <a:pt x="72" y="307"/>
                </a:lnTo>
                <a:lnTo>
                  <a:pt x="70" y="305"/>
                </a:lnTo>
                <a:lnTo>
                  <a:pt x="70" y="303"/>
                </a:lnTo>
                <a:lnTo>
                  <a:pt x="68" y="301"/>
                </a:lnTo>
                <a:lnTo>
                  <a:pt x="68" y="300"/>
                </a:lnTo>
                <a:lnTo>
                  <a:pt x="67" y="298"/>
                </a:lnTo>
                <a:lnTo>
                  <a:pt x="65" y="296"/>
                </a:lnTo>
                <a:lnTo>
                  <a:pt x="63" y="294"/>
                </a:lnTo>
                <a:lnTo>
                  <a:pt x="61" y="294"/>
                </a:lnTo>
                <a:lnTo>
                  <a:pt x="61" y="293"/>
                </a:lnTo>
                <a:lnTo>
                  <a:pt x="60" y="291"/>
                </a:lnTo>
                <a:lnTo>
                  <a:pt x="56" y="289"/>
                </a:lnTo>
                <a:lnTo>
                  <a:pt x="55" y="288"/>
                </a:lnTo>
                <a:lnTo>
                  <a:pt x="53" y="284"/>
                </a:lnTo>
                <a:lnTo>
                  <a:pt x="53" y="281"/>
                </a:lnTo>
                <a:lnTo>
                  <a:pt x="53" y="279"/>
                </a:lnTo>
                <a:lnTo>
                  <a:pt x="55" y="276"/>
                </a:lnTo>
                <a:lnTo>
                  <a:pt x="56" y="272"/>
                </a:lnTo>
                <a:lnTo>
                  <a:pt x="56" y="269"/>
                </a:lnTo>
                <a:lnTo>
                  <a:pt x="56" y="265"/>
                </a:lnTo>
                <a:lnTo>
                  <a:pt x="55" y="265"/>
                </a:lnTo>
                <a:lnTo>
                  <a:pt x="55" y="263"/>
                </a:lnTo>
                <a:lnTo>
                  <a:pt x="53" y="262"/>
                </a:lnTo>
                <a:lnTo>
                  <a:pt x="51" y="262"/>
                </a:lnTo>
                <a:lnTo>
                  <a:pt x="51" y="260"/>
                </a:lnTo>
                <a:lnTo>
                  <a:pt x="49" y="258"/>
                </a:lnTo>
                <a:lnTo>
                  <a:pt x="48" y="258"/>
                </a:lnTo>
                <a:lnTo>
                  <a:pt x="46" y="257"/>
                </a:lnTo>
                <a:lnTo>
                  <a:pt x="43" y="250"/>
                </a:lnTo>
                <a:lnTo>
                  <a:pt x="41" y="250"/>
                </a:lnTo>
                <a:lnTo>
                  <a:pt x="39" y="248"/>
                </a:lnTo>
                <a:lnTo>
                  <a:pt x="37" y="246"/>
                </a:lnTo>
                <a:lnTo>
                  <a:pt x="37" y="245"/>
                </a:lnTo>
                <a:lnTo>
                  <a:pt x="36" y="243"/>
                </a:lnTo>
                <a:lnTo>
                  <a:pt x="34" y="241"/>
                </a:lnTo>
                <a:lnTo>
                  <a:pt x="32" y="239"/>
                </a:lnTo>
                <a:lnTo>
                  <a:pt x="31" y="238"/>
                </a:lnTo>
                <a:lnTo>
                  <a:pt x="31" y="236"/>
                </a:lnTo>
                <a:lnTo>
                  <a:pt x="27" y="234"/>
                </a:lnTo>
                <a:lnTo>
                  <a:pt x="25" y="234"/>
                </a:lnTo>
                <a:lnTo>
                  <a:pt x="24" y="233"/>
                </a:lnTo>
                <a:lnTo>
                  <a:pt x="20" y="231"/>
                </a:lnTo>
                <a:lnTo>
                  <a:pt x="18" y="229"/>
                </a:lnTo>
                <a:lnTo>
                  <a:pt x="17" y="227"/>
                </a:lnTo>
                <a:lnTo>
                  <a:pt x="17" y="226"/>
                </a:lnTo>
                <a:lnTo>
                  <a:pt x="15" y="226"/>
                </a:lnTo>
                <a:lnTo>
                  <a:pt x="15" y="224"/>
                </a:lnTo>
                <a:lnTo>
                  <a:pt x="15" y="222"/>
                </a:lnTo>
                <a:lnTo>
                  <a:pt x="13" y="220"/>
                </a:lnTo>
                <a:lnTo>
                  <a:pt x="12" y="220"/>
                </a:lnTo>
                <a:lnTo>
                  <a:pt x="10" y="219"/>
                </a:lnTo>
                <a:lnTo>
                  <a:pt x="8" y="217"/>
                </a:lnTo>
                <a:lnTo>
                  <a:pt x="5" y="214"/>
                </a:lnTo>
                <a:lnTo>
                  <a:pt x="5" y="212"/>
                </a:lnTo>
                <a:lnTo>
                  <a:pt x="5" y="210"/>
                </a:lnTo>
                <a:lnTo>
                  <a:pt x="3" y="210"/>
                </a:lnTo>
                <a:lnTo>
                  <a:pt x="3" y="208"/>
                </a:lnTo>
                <a:lnTo>
                  <a:pt x="1" y="208"/>
                </a:lnTo>
                <a:lnTo>
                  <a:pt x="1" y="210"/>
                </a:lnTo>
                <a:lnTo>
                  <a:pt x="1" y="210"/>
                </a:lnTo>
                <a:lnTo>
                  <a:pt x="0" y="208"/>
                </a:lnTo>
                <a:lnTo>
                  <a:pt x="0" y="207"/>
                </a:lnTo>
                <a:lnTo>
                  <a:pt x="0" y="205"/>
                </a:lnTo>
                <a:lnTo>
                  <a:pt x="1" y="205"/>
                </a:lnTo>
                <a:lnTo>
                  <a:pt x="1" y="205"/>
                </a:lnTo>
                <a:lnTo>
                  <a:pt x="3" y="205"/>
                </a:lnTo>
                <a:lnTo>
                  <a:pt x="5" y="205"/>
                </a:lnTo>
                <a:lnTo>
                  <a:pt x="6" y="203"/>
                </a:lnTo>
                <a:lnTo>
                  <a:pt x="6" y="202"/>
                </a:lnTo>
                <a:lnTo>
                  <a:pt x="5" y="202"/>
                </a:lnTo>
                <a:lnTo>
                  <a:pt x="3" y="202"/>
                </a:lnTo>
                <a:lnTo>
                  <a:pt x="3" y="203"/>
                </a:lnTo>
                <a:lnTo>
                  <a:pt x="1" y="203"/>
                </a:lnTo>
                <a:lnTo>
                  <a:pt x="1" y="202"/>
                </a:lnTo>
                <a:lnTo>
                  <a:pt x="1" y="200"/>
                </a:lnTo>
                <a:lnTo>
                  <a:pt x="1" y="198"/>
                </a:lnTo>
                <a:lnTo>
                  <a:pt x="1" y="198"/>
                </a:lnTo>
                <a:lnTo>
                  <a:pt x="1" y="196"/>
                </a:lnTo>
                <a:lnTo>
                  <a:pt x="1" y="195"/>
                </a:lnTo>
                <a:lnTo>
                  <a:pt x="3" y="195"/>
                </a:lnTo>
                <a:lnTo>
                  <a:pt x="3" y="193"/>
                </a:lnTo>
                <a:lnTo>
                  <a:pt x="1" y="193"/>
                </a:lnTo>
                <a:lnTo>
                  <a:pt x="1" y="191"/>
                </a:lnTo>
                <a:lnTo>
                  <a:pt x="3" y="191"/>
                </a:lnTo>
                <a:lnTo>
                  <a:pt x="3" y="190"/>
                </a:lnTo>
                <a:lnTo>
                  <a:pt x="3" y="190"/>
                </a:lnTo>
                <a:lnTo>
                  <a:pt x="8" y="179"/>
                </a:lnTo>
                <a:lnTo>
                  <a:pt x="12" y="171"/>
                </a:lnTo>
                <a:lnTo>
                  <a:pt x="13" y="169"/>
                </a:lnTo>
                <a:lnTo>
                  <a:pt x="13" y="167"/>
                </a:lnTo>
                <a:lnTo>
                  <a:pt x="15" y="164"/>
                </a:lnTo>
                <a:lnTo>
                  <a:pt x="17" y="157"/>
                </a:lnTo>
                <a:lnTo>
                  <a:pt x="18" y="153"/>
                </a:lnTo>
                <a:lnTo>
                  <a:pt x="20" y="150"/>
                </a:lnTo>
                <a:lnTo>
                  <a:pt x="22" y="147"/>
                </a:lnTo>
                <a:lnTo>
                  <a:pt x="24" y="145"/>
                </a:lnTo>
                <a:lnTo>
                  <a:pt x="27" y="138"/>
                </a:lnTo>
                <a:lnTo>
                  <a:pt x="29" y="131"/>
                </a:lnTo>
                <a:lnTo>
                  <a:pt x="31" y="122"/>
                </a:lnTo>
                <a:lnTo>
                  <a:pt x="32" y="121"/>
                </a:lnTo>
                <a:lnTo>
                  <a:pt x="34" y="117"/>
                </a:lnTo>
                <a:lnTo>
                  <a:pt x="34" y="116"/>
                </a:lnTo>
                <a:lnTo>
                  <a:pt x="39" y="107"/>
                </a:lnTo>
                <a:lnTo>
                  <a:pt x="39" y="104"/>
                </a:lnTo>
                <a:lnTo>
                  <a:pt x="41" y="104"/>
                </a:lnTo>
                <a:lnTo>
                  <a:pt x="44" y="95"/>
                </a:lnTo>
                <a:lnTo>
                  <a:pt x="46" y="90"/>
                </a:lnTo>
                <a:lnTo>
                  <a:pt x="46" y="86"/>
                </a:lnTo>
                <a:lnTo>
                  <a:pt x="46" y="85"/>
                </a:lnTo>
                <a:lnTo>
                  <a:pt x="48" y="81"/>
                </a:lnTo>
                <a:lnTo>
                  <a:pt x="49" y="79"/>
                </a:lnTo>
                <a:lnTo>
                  <a:pt x="49" y="78"/>
                </a:lnTo>
                <a:lnTo>
                  <a:pt x="53" y="71"/>
                </a:lnTo>
                <a:lnTo>
                  <a:pt x="53" y="69"/>
                </a:lnTo>
                <a:lnTo>
                  <a:pt x="55" y="66"/>
                </a:lnTo>
                <a:lnTo>
                  <a:pt x="56" y="62"/>
                </a:lnTo>
                <a:lnTo>
                  <a:pt x="56" y="60"/>
                </a:lnTo>
                <a:lnTo>
                  <a:pt x="58" y="55"/>
                </a:lnTo>
                <a:lnTo>
                  <a:pt x="61" y="50"/>
                </a:lnTo>
                <a:lnTo>
                  <a:pt x="61" y="48"/>
                </a:lnTo>
                <a:lnTo>
                  <a:pt x="61" y="47"/>
                </a:lnTo>
                <a:lnTo>
                  <a:pt x="63" y="43"/>
                </a:lnTo>
                <a:lnTo>
                  <a:pt x="63" y="42"/>
                </a:lnTo>
                <a:lnTo>
                  <a:pt x="65" y="40"/>
                </a:lnTo>
                <a:lnTo>
                  <a:pt x="65" y="38"/>
                </a:lnTo>
                <a:lnTo>
                  <a:pt x="67" y="36"/>
                </a:lnTo>
                <a:lnTo>
                  <a:pt x="68" y="33"/>
                </a:lnTo>
                <a:lnTo>
                  <a:pt x="68" y="31"/>
                </a:lnTo>
                <a:lnTo>
                  <a:pt x="72" y="24"/>
                </a:lnTo>
                <a:lnTo>
                  <a:pt x="74" y="23"/>
                </a:lnTo>
                <a:lnTo>
                  <a:pt x="74" y="21"/>
                </a:lnTo>
                <a:lnTo>
                  <a:pt x="74" y="19"/>
                </a:lnTo>
                <a:lnTo>
                  <a:pt x="74" y="17"/>
                </a:lnTo>
                <a:lnTo>
                  <a:pt x="75" y="17"/>
                </a:lnTo>
                <a:lnTo>
                  <a:pt x="75" y="14"/>
                </a:lnTo>
                <a:lnTo>
                  <a:pt x="75" y="11"/>
                </a:lnTo>
                <a:lnTo>
                  <a:pt x="77" y="9"/>
                </a:lnTo>
                <a:lnTo>
                  <a:pt x="77" y="7"/>
                </a:lnTo>
                <a:lnTo>
                  <a:pt x="79" y="5"/>
                </a:lnTo>
                <a:lnTo>
                  <a:pt x="80" y="2"/>
                </a:lnTo>
                <a:lnTo>
                  <a:pt x="80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0" name="Freeform 178"/>
          <p:cNvSpPr>
            <a:spLocks/>
          </p:cNvSpPr>
          <p:nvPr/>
        </p:nvSpPr>
        <p:spPr bwMode="auto">
          <a:xfrm>
            <a:off x="3535363" y="3803650"/>
            <a:ext cx="557213" cy="615950"/>
          </a:xfrm>
          <a:custGeom>
            <a:avLst/>
            <a:gdLst/>
            <a:ahLst/>
            <a:cxnLst>
              <a:cxn ang="0">
                <a:pos x="351" y="24"/>
              </a:cxn>
              <a:cxn ang="0">
                <a:pos x="351" y="58"/>
              </a:cxn>
              <a:cxn ang="0">
                <a:pos x="351" y="94"/>
              </a:cxn>
              <a:cxn ang="0">
                <a:pos x="349" y="137"/>
              </a:cxn>
              <a:cxn ang="0">
                <a:pos x="349" y="170"/>
              </a:cxn>
              <a:cxn ang="0">
                <a:pos x="349" y="218"/>
              </a:cxn>
              <a:cxn ang="0">
                <a:pos x="347" y="244"/>
              </a:cxn>
              <a:cxn ang="0">
                <a:pos x="347" y="265"/>
              </a:cxn>
              <a:cxn ang="0">
                <a:pos x="335" y="277"/>
              </a:cxn>
              <a:cxn ang="0">
                <a:pos x="308" y="271"/>
              </a:cxn>
              <a:cxn ang="0">
                <a:pos x="283" y="285"/>
              </a:cxn>
              <a:cxn ang="0">
                <a:pos x="261" y="290"/>
              </a:cxn>
              <a:cxn ang="0">
                <a:pos x="228" y="299"/>
              </a:cxn>
              <a:cxn ang="0">
                <a:pos x="208" y="313"/>
              </a:cxn>
              <a:cxn ang="0">
                <a:pos x="197" y="332"/>
              </a:cxn>
              <a:cxn ang="0">
                <a:pos x="167" y="359"/>
              </a:cxn>
              <a:cxn ang="0">
                <a:pos x="132" y="378"/>
              </a:cxn>
              <a:cxn ang="0">
                <a:pos x="84" y="388"/>
              </a:cxn>
              <a:cxn ang="0">
                <a:pos x="53" y="382"/>
              </a:cxn>
              <a:cxn ang="0">
                <a:pos x="38" y="373"/>
              </a:cxn>
              <a:cxn ang="0">
                <a:pos x="15" y="356"/>
              </a:cxn>
              <a:cxn ang="0">
                <a:pos x="13" y="340"/>
              </a:cxn>
              <a:cxn ang="0">
                <a:pos x="5" y="325"/>
              </a:cxn>
              <a:cxn ang="0">
                <a:pos x="3" y="290"/>
              </a:cxn>
              <a:cxn ang="0">
                <a:pos x="3" y="278"/>
              </a:cxn>
              <a:cxn ang="0">
                <a:pos x="5" y="266"/>
              </a:cxn>
              <a:cxn ang="0">
                <a:pos x="19" y="261"/>
              </a:cxn>
              <a:cxn ang="0">
                <a:pos x="17" y="253"/>
              </a:cxn>
              <a:cxn ang="0">
                <a:pos x="22" y="246"/>
              </a:cxn>
              <a:cxn ang="0">
                <a:pos x="29" y="239"/>
              </a:cxn>
              <a:cxn ang="0">
                <a:pos x="36" y="230"/>
              </a:cxn>
              <a:cxn ang="0">
                <a:pos x="34" y="218"/>
              </a:cxn>
              <a:cxn ang="0">
                <a:pos x="38" y="213"/>
              </a:cxn>
              <a:cxn ang="0">
                <a:pos x="39" y="201"/>
              </a:cxn>
              <a:cxn ang="0">
                <a:pos x="48" y="204"/>
              </a:cxn>
              <a:cxn ang="0">
                <a:pos x="50" y="197"/>
              </a:cxn>
              <a:cxn ang="0">
                <a:pos x="50" y="189"/>
              </a:cxn>
              <a:cxn ang="0">
                <a:pos x="48" y="185"/>
              </a:cxn>
              <a:cxn ang="0">
                <a:pos x="46" y="177"/>
              </a:cxn>
              <a:cxn ang="0">
                <a:pos x="50" y="168"/>
              </a:cxn>
              <a:cxn ang="0">
                <a:pos x="44" y="163"/>
              </a:cxn>
              <a:cxn ang="0">
                <a:pos x="44" y="154"/>
              </a:cxn>
              <a:cxn ang="0">
                <a:pos x="36" y="153"/>
              </a:cxn>
              <a:cxn ang="0">
                <a:pos x="44" y="139"/>
              </a:cxn>
              <a:cxn ang="0">
                <a:pos x="38" y="130"/>
              </a:cxn>
              <a:cxn ang="0">
                <a:pos x="38" y="118"/>
              </a:cxn>
              <a:cxn ang="0">
                <a:pos x="39" y="108"/>
              </a:cxn>
              <a:cxn ang="0">
                <a:pos x="44" y="80"/>
              </a:cxn>
              <a:cxn ang="0">
                <a:pos x="46" y="65"/>
              </a:cxn>
              <a:cxn ang="0">
                <a:pos x="50" y="48"/>
              </a:cxn>
              <a:cxn ang="0">
                <a:pos x="51" y="31"/>
              </a:cxn>
              <a:cxn ang="0">
                <a:pos x="53" y="7"/>
              </a:cxn>
              <a:cxn ang="0">
                <a:pos x="75" y="0"/>
              </a:cxn>
              <a:cxn ang="0">
                <a:pos x="103" y="1"/>
              </a:cxn>
              <a:cxn ang="0">
                <a:pos x="132" y="1"/>
              </a:cxn>
              <a:cxn ang="0">
                <a:pos x="170" y="1"/>
              </a:cxn>
              <a:cxn ang="0">
                <a:pos x="206" y="1"/>
              </a:cxn>
              <a:cxn ang="0">
                <a:pos x="263" y="1"/>
              </a:cxn>
              <a:cxn ang="0">
                <a:pos x="282" y="1"/>
              </a:cxn>
              <a:cxn ang="0">
                <a:pos x="304" y="1"/>
              </a:cxn>
              <a:cxn ang="0">
                <a:pos x="330" y="1"/>
              </a:cxn>
            </a:cxnLst>
            <a:rect l="0" t="0" r="r" b="b"/>
            <a:pathLst>
              <a:path w="351" h="388">
                <a:moveTo>
                  <a:pt x="351" y="1"/>
                </a:moveTo>
                <a:lnTo>
                  <a:pt x="351" y="3"/>
                </a:lnTo>
                <a:lnTo>
                  <a:pt x="351" y="10"/>
                </a:lnTo>
                <a:lnTo>
                  <a:pt x="351" y="12"/>
                </a:lnTo>
                <a:lnTo>
                  <a:pt x="351" y="13"/>
                </a:lnTo>
                <a:lnTo>
                  <a:pt x="351" y="15"/>
                </a:lnTo>
                <a:lnTo>
                  <a:pt x="351" y="22"/>
                </a:lnTo>
                <a:lnTo>
                  <a:pt x="351" y="24"/>
                </a:lnTo>
                <a:lnTo>
                  <a:pt x="351" y="24"/>
                </a:lnTo>
                <a:lnTo>
                  <a:pt x="351" y="24"/>
                </a:lnTo>
                <a:lnTo>
                  <a:pt x="351" y="25"/>
                </a:lnTo>
                <a:lnTo>
                  <a:pt x="351" y="29"/>
                </a:lnTo>
                <a:lnTo>
                  <a:pt x="351" y="32"/>
                </a:lnTo>
                <a:lnTo>
                  <a:pt x="351" y="34"/>
                </a:lnTo>
                <a:lnTo>
                  <a:pt x="351" y="37"/>
                </a:lnTo>
                <a:lnTo>
                  <a:pt x="351" y="41"/>
                </a:lnTo>
                <a:lnTo>
                  <a:pt x="351" y="44"/>
                </a:lnTo>
                <a:lnTo>
                  <a:pt x="351" y="46"/>
                </a:lnTo>
                <a:lnTo>
                  <a:pt x="351" y="48"/>
                </a:lnTo>
                <a:lnTo>
                  <a:pt x="351" y="58"/>
                </a:lnTo>
                <a:lnTo>
                  <a:pt x="351" y="60"/>
                </a:lnTo>
                <a:lnTo>
                  <a:pt x="351" y="68"/>
                </a:lnTo>
                <a:lnTo>
                  <a:pt x="351" y="70"/>
                </a:lnTo>
                <a:lnTo>
                  <a:pt x="351" y="74"/>
                </a:lnTo>
                <a:lnTo>
                  <a:pt x="351" y="80"/>
                </a:lnTo>
                <a:lnTo>
                  <a:pt x="351" y="80"/>
                </a:lnTo>
                <a:lnTo>
                  <a:pt x="351" y="87"/>
                </a:lnTo>
                <a:lnTo>
                  <a:pt x="351" y="93"/>
                </a:lnTo>
                <a:lnTo>
                  <a:pt x="351" y="94"/>
                </a:lnTo>
                <a:lnTo>
                  <a:pt x="351" y="94"/>
                </a:lnTo>
                <a:lnTo>
                  <a:pt x="351" y="98"/>
                </a:lnTo>
                <a:lnTo>
                  <a:pt x="351" y="99"/>
                </a:lnTo>
                <a:lnTo>
                  <a:pt x="351" y="106"/>
                </a:lnTo>
                <a:lnTo>
                  <a:pt x="351" y="110"/>
                </a:lnTo>
                <a:lnTo>
                  <a:pt x="351" y="113"/>
                </a:lnTo>
                <a:lnTo>
                  <a:pt x="351" y="115"/>
                </a:lnTo>
                <a:lnTo>
                  <a:pt x="351" y="122"/>
                </a:lnTo>
                <a:lnTo>
                  <a:pt x="351" y="123"/>
                </a:lnTo>
                <a:lnTo>
                  <a:pt x="349" y="130"/>
                </a:lnTo>
                <a:lnTo>
                  <a:pt x="349" y="137"/>
                </a:lnTo>
                <a:lnTo>
                  <a:pt x="349" y="141"/>
                </a:lnTo>
                <a:lnTo>
                  <a:pt x="349" y="148"/>
                </a:lnTo>
                <a:lnTo>
                  <a:pt x="349" y="151"/>
                </a:lnTo>
                <a:lnTo>
                  <a:pt x="349" y="153"/>
                </a:lnTo>
                <a:lnTo>
                  <a:pt x="349" y="154"/>
                </a:lnTo>
                <a:lnTo>
                  <a:pt x="349" y="156"/>
                </a:lnTo>
                <a:lnTo>
                  <a:pt x="349" y="160"/>
                </a:lnTo>
                <a:lnTo>
                  <a:pt x="349" y="167"/>
                </a:lnTo>
                <a:lnTo>
                  <a:pt x="349" y="168"/>
                </a:lnTo>
                <a:lnTo>
                  <a:pt x="349" y="170"/>
                </a:lnTo>
                <a:lnTo>
                  <a:pt x="349" y="173"/>
                </a:lnTo>
                <a:lnTo>
                  <a:pt x="349" y="175"/>
                </a:lnTo>
                <a:lnTo>
                  <a:pt x="349" y="184"/>
                </a:lnTo>
                <a:lnTo>
                  <a:pt x="349" y="185"/>
                </a:lnTo>
                <a:lnTo>
                  <a:pt x="349" y="185"/>
                </a:lnTo>
                <a:lnTo>
                  <a:pt x="349" y="189"/>
                </a:lnTo>
                <a:lnTo>
                  <a:pt x="349" y="197"/>
                </a:lnTo>
                <a:lnTo>
                  <a:pt x="349" y="201"/>
                </a:lnTo>
                <a:lnTo>
                  <a:pt x="349" y="208"/>
                </a:lnTo>
                <a:lnTo>
                  <a:pt x="349" y="218"/>
                </a:lnTo>
                <a:lnTo>
                  <a:pt x="349" y="222"/>
                </a:lnTo>
                <a:lnTo>
                  <a:pt x="349" y="223"/>
                </a:lnTo>
                <a:lnTo>
                  <a:pt x="349" y="225"/>
                </a:lnTo>
                <a:lnTo>
                  <a:pt x="349" y="230"/>
                </a:lnTo>
                <a:lnTo>
                  <a:pt x="349" y="237"/>
                </a:lnTo>
                <a:lnTo>
                  <a:pt x="349" y="239"/>
                </a:lnTo>
                <a:lnTo>
                  <a:pt x="349" y="240"/>
                </a:lnTo>
                <a:lnTo>
                  <a:pt x="349" y="242"/>
                </a:lnTo>
                <a:lnTo>
                  <a:pt x="347" y="242"/>
                </a:lnTo>
                <a:lnTo>
                  <a:pt x="347" y="244"/>
                </a:lnTo>
                <a:lnTo>
                  <a:pt x="347" y="246"/>
                </a:lnTo>
                <a:lnTo>
                  <a:pt x="347" y="247"/>
                </a:lnTo>
                <a:lnTo>
                  <a:pt x="347" y="249"/>
                </a:lnTo>
                <a:lnTo>
                  <a:pt x="347" y="251"/>
                </a:lnTo>
                <a:lnTo>
                  <a:pt x="347" y="253"/>
                </a:lnTo>
                <a:lnTo>
                  <a:pt x="347" y="254"/>
                </a:lnTo>
                <a:lnTo>
                  <a:pt x="347" y="256"/>
                </a:lnTo>
                <a:lnTo>
                  <a:pt x="347" y="258"/>
                </a:lnTo>
                <a:lnTo>
                  <a:pt x="347" y="261"/>
                </a:lnTo>
                <a:lnTo>
                  <a:pt x="347" y="265"/>
                </a:lnTo>
                <a:lnTo>
                  <a:pt x="347" y="266"/>
                </a:lnTo>
                <a:lnTo>
                  <a:pt x="347" y="270"/>
                </a:lnTo>
                <a:lnTo>
                  <a:pt x="347" y="271"/>
                </a:lnTo>
                <a:lnTo>
                  <a:pt x="347" y="273"/>
                </a:lnTo>
                <a:lnTo>
                  <a:pt x="347" y="275"/>
                </a:lnTo>
                <a:lnTo>
                  <a:pt x="345" y="275"/>
                </a:lnTo>
                <a:lnTo>
                  <a:pt x="344" y="275"/>
                </a:lnTo>
                <a:lnTo>
                  <a:pt x="342" y="277"/>
                </a:lnTo>
                <a:lnTo>
                  <a:pt x="340" y="277"/>
                </a:lnTo>
                <a:lnTo>
                  <a:pt x="335" y="277"/>
                </a:lnTo>
                <a:lnTo>
                  <a:pt x="332" y="275"/>
                </a:lnTo>
                <a:lnTo>
                  <a:pt x="330" y="275"/>
                </a:lnTo>
                <a:lnTo>
                  <a:pt x="328" y="275"/>
                </a:lnTo>
                <a:lnTo>
                  <a:pt x="325" y="273"/>
                </a:lnTo>
                <a:lnTo>
                  <a:pt x="323" y="273"/>
                </a:lnTo>
                <a:lnTo>
                  <a:pt x="321" y="273"/>
                </a:lnTo>
                <a:lnTo>
                  <a:pt x="321" y="271"/>
                </a:lnTo>
                <a:lnTo>
                  <a:pt x="318" y="271"/>
                </a:lnTo>
                <a:lnTo>
                  <a:pt x="316" y="271"/>
                </a:lnTo>
                <a:lnTo>
                  <a:pt x="308" y="271"/>
                </a:lnTo>
                <a:lnTo>
                  <a:pt x="306" y="271"/>
                </a:lnTo>
                <a:lnTo>
                  <a:pt x="302" y="271"/>
                </a:lnTo>
                <a:lnTo>
                  <a:pt x="301" y="273"/>
                </a:lnTo>
                <a:lnTo>
                  <a:pt x="299" y="273"/>
                </a:lnTo>
                <a:lnTo>
                  <a:pt x="296" y="273"/>
                </a:lnTo>
                <a:lnTo>
                  <a:pt x="296" y="275"/>
                </a:lnTo>
                <a:lnTo>
                  <a:pt x="292" y="277"/>
                </a:lnTo>
                <a:lnTo>
                  <a:pt x="290" y="277"/>
                </a:lnTo>
                <a:lnTo>
                  <a:pt x="285" y="283"/>
                </a:lnTo>
                <a:lnTo>
                  <a:pt x="283" y="285"/>
                </a:lnTo>
                <a:lnTo>
                  <a:pt x="282" y="287"/>
                </a:lnTo>
                <a:lnTo>
                  <a:pt x="280" y="289"/>
                </a:lnTo>
                <a:lnTo>
                  <a:pt x="278" y="289"/>
                </a:lnTo>
                <a:lnTo>
                  <a:pt x="278" y="290"/>
                </a:lnTo>
                <a:lnTo>
                  <a:pt x="277" y="290"/>
                </a:lnTo>
                <a:lnTo>
                  <a:pt x="275" y="290"/>
                </a:lnTo>
                <a:lnTo>
                  <a:pt x="271" y="290"/>
                </a:lnTo>
                <a:lnTo>
                  <a:pt x="268" y="290"/>
                </a:lnTo>
                <a:lnTo>
                  <a:pt x="266" y="290"/>
                </a:lnTo>
                <a:lnTo>
                  <a:pt x="261" y="290"/>
                </a:lnTo>
                <a:lnTo>
                  <a:pt x="259" y="290"/>
                </a:lnTo>
                <a:lnTo>
                  <a:pt x="256" y="290"/>
                </a:lnTo>
                <a:lnTo>
                  <a:pt x="253" y="290"/>
                </a:lnTo>
                <a:lnTo>
                  <a:pt x="249" y="290"/>
                </a:lnTo>
                <a:lnTo>
                  <a:pt x="242" y="292"/>
                </a:lnTo>
                <a:lnTo>
                  <a:pt x="235" y="296"/>
                </a:lnTo>
                <a:lnTo>
                  <a:pt x="234" y="297"/>
                </a:lnTo>
                <a:lnTo>
                  <a:pt x="232" y="297"/>
                </a:lnTo>
                <a:lnTo>
                  <a:pt x="230" y="299"/>
                </a:lnTo>
                <a:lnTo>
                  <a:pt x="228" y="299"/>
                </a:lnTo>
                <a:lnTo>
                  <a:pt x="223" y="301"/>
                </a:lnTo>
                <a:lnTo>
                  <a:pt x="218" y="304"/>
                </a:lnTo>
                <a:lnTo>
                  <a:pt x="216" y="304"/>
                </a:lnTo>
                <a:lnTo>
                  <a:pt x="215" y="306"/>
                </a:lnTo>
                <a:lnTo>
                  <a:pt x="215" y="306"/>
                </a:lnTo>
                <a:lnTo>
                  <a:pt x="211" y="309"/>
                </a:lnTo>
                <a:lnTo>
                  <a:pt x="210" y="309"/>
                </a:lnTo>
                <a:lnTo>
                  <a:pt x="210" y="311"/>
                </a:lnTo>
                <a:lnTo>
                  <a:pt x="208" y="311"/>
                </a:lnTo>
                <a:lnTo>
                  <a:pt x="208" y="313"/>
                </a:lnTo>
                <a:lnTo>
                  <a:pt x="206" y="314"/>
                </a:lnTo>
                <a:lnTo>
                  <a:pt x="206" y="316"/>
                </a:lnTo>
                <a:lnTo>
                  <a:pt x="204" y="318"/>
                </a:lnTo>
                <a:lnTo>
                  <a:pt x="203" y="320"/>
                </a:lnTo>
                <a:lnTo>
                  <a:pt x="203" y="321"/>
                </a:lnTo>
                <a:lnTo>
                  <a:pt x="201" y="323"/>
                </a:lnTo>
                <a:lnTo>
                  <a:pt x="199" y="326"/>
                </a:lnTo>
                <a:lnTo>
                  <a:pt x="199" y="328"/>
                </a:lnTo>
                <a:lnTo>
                  <a:pt x="199" y="330"/>
                </a:lnTo>
                <a:lnTo>
                  <a:pt x="197" y="332"/>
                </a:lnTo>
                <a:lnTo>
                  <a:pt x="192" y="337"/>
                </a:lnTo>
                <a:lnTo>
                  <a:pt x="191" y="337"/>
                </a:lnTo>
                <a:lnTo>
                  <a:pt x="189" y="339"/>
                </a:lnTo>
                <a:lnTo>
                  <a:pt x="187" y="340"/>
                </a:lnTo>
                <a:lnTo>
                  <a:pt x="184" y="344"/>
                </a:lnTo>
                <a:lnTo>
                  <a:pt x="180" y="347"/>
                </a:lnTo>
                <a:lnTo>
                  <a:pt x="177" y="351"/>
                </a:lnTo>
                <a:lnTo>
                  <a:pt x="170" y="357"/>
                </a:lnTo>
                <a:lnTo>
                  <a:pt x="168" y="359"/>
                </a:lnTo>
                <a:lnTo>
                  <a:pt x="167" y="359"/>
                </a:lnTo>
                <a:lnTo>
                  <a:pt x="165" y="359"/>
                </a:lnTo>
                <a:lnTo>
                  <a:pt x="161" y="361"/>
                </a:lnTo>
                <a:lnTo>
                  <a:pt x="154" y="363"/>
                </a:lnTo>
                <a:lnTo>
                  <a:pt x="153" y="363"/>
                </a:lnTo>
                <a:lnTo>
                  <a:pt x="149" y="364"/>
                </a:lnTo>
                <a:lnTo>
                  <a:pt x="146" y="366"/>
                </a:lnTo>
                <a:lnTo>
                  <a:pt x="144" y="366"/>
                </a:lnTo>
                <a:lnTo>
                  <a:pt x="141" y="370"/>
                </a:lnTo>
                <a:lnTo>
                  <a:pt x="136" y="375"/>
                </a:lnTo>
                <a:lnTo>
                  <a:pt x="132" y="378"/>
                </a:lnTo>
                <a:lnTo>
                  <a:pt x="130" y="380"/>
                </a:lnTo>
                <a:lnTo>
                  <a:pt x="125" y="382"/>
                </a:lnTo>
                <a:lnTo>
                  <a:pt x="120" y="383"/>
                </a:lnTo>
                <a:lnTo>
                  <a:pt x="113" y="385"/>
                </a:lnTo>
                <a:lnTo>
                  <a:pt x="106" y="387"/>
                </a:lnTo>
                <a:lnTo>
                  <a:pt x="105" y="388"/>
                </a:lnTo>
                <a:lnTo>
                  <a:pt x="101" y="388"/>
                </a:lnTo>
                <a:lnTo>
                  <a:pt x="98" y="388"/>
                </a:lnTo>
                <a:lnTo>
                  <a:pt x="89" y="388"/>
                </a:lnTo>
                <a:lnTo>
                  <a:pt x="84" y="388"/>
                </a:lnTo>
                <a:lnTo>
                  <a:pt x="77" y="387"/>
                </a:lnTo>
                <a:lnTo>
                  <a:pt x="75" y="387"/>
                </a:lnTo>
                <a:lnTo>
                  <a:pt x="68" y="385"/>
                </a:lnTo>
                <a:lnTo>
                  <a:pt x="63" y="385"/>
                </a:lnTo>
                <a:lnTo>
                  <a:pt x="62" y="383"/>
                </a:lnTo>
                <a:lnTo>
                  <a:pt x="60" y="383"/>
                </a:lnTo>
                <a:lnTo>
                  <a:pt x="58" y="382"/>
                </a:lnTo>
                <a:lnTo>
                  <a:pt x="56" y="382"/>
                </a:lnTo>
                <a:lnTo>
                  <a:pt x="55" y="382"/>
                </a:lnTo>
                <a:lnTo>
                  <a:pt x="53" y="382"/>
                </a:lnTo>
                <a:lnTo>
                  <a:pt x="51" y="380"/>
                </a:lnTo>
                <a:lnTo>
                  <a:pt x="50" y="380"/>
                </a:lnTo>
                <a:lnTo>
                  <a:pt x="50" y="378"/>
                </a:lnTo>
                <a:lnTo>
                  <a:pt x="48" y="378"/>
                </a:lnTo>
                <a:lnTo>
                  <a:pt x="46" y="376"/>
                </a:lnTo>
                <a:lnTo>
                  <a:pt x="44" y="376"/>
                </a:lnTo>
                <a:lnTo>
                  <a:pt x="43" y="376"/>
                </a:lnTo>
                <a:lnTo>
                  <a:pt x="41" y="375"/>
                </a:lnTo>
                <a:lnTo>
                  <a:pt x="39" y="375"/>
                </a:lnTo>
                <a:lnTo>
                  <a:pt x="38" y="373"/>
                </a:lnTo>
                <a:lnTo>
                  <a:pt x="36" y="373"/>
                </a:lnTo>
                <a:lnTo>
                  <a:pt x="34" y="373"/>
                </a:lnTo>
                <a:lnTo>
                  <a:pt x="34" y="371"/>
                </a:lnTo>
                <a:lnTo>
                  <a:pt x="32" y="370"/>
                </a:lnTo>
                <a:lnTo>
                  <a:pt x="31" y="368"/>
                </a:lnTo>
                <a:lnTo>
                  <a:pt x="27" y="366"/>
                </a:lnTo>
                <a:lnTo>
                  <a:pt x="24" y="364"/>
                </a:lnTo>
                <a:lnTo>
                  <a:pt x="22" y="364"/>
                </a:lnTo>
                <a:lnTo>
                  <a:pt x="19" y="359"/>
                </a:lnTo>
                <a:lnTo>
                  <a:pt x="15" y="356"/>
                </a:lnTo>
                <a:lnTo>
                  <a:pt x="13" y="354"/>
                </a:lnTo>
                <a:lnTo>
                  <a:pt x="13" y="352"/>
                </a:lnTo>
                <a:lnTo>
                  <a:pt x="13" y="351"/>
                </a:lnTo>
                <a:lnTo>
                  <a:pt x="13" y="351"/>
                </a:lnTo>
                <a:lnTo>
                  <a:pt x="13" y="349"/>
                </a:lnTo>
                <a:lnTo>
                  <a:pt x="13" y="347"/>
                </a:lnTo>
                <a:lnTo>
                  <a:pt x="13" y="345"/>
                </a:lnTo>
                <a:lnTo>
                  <a:pt x="13" y="344"/>
                </a:lnTo>
                <a:lnTo>
                  <a:pt x="13" y="342"/>
                </a:lnTo>
                <a:lnTo>
                  <a:pt x="13" y="340"/>
                </a:lnTo>
                <a:lnTo>
                  <a:pt x="13" y="339"/>
                </a:lnTo>
                <a:lnTo>
                  <a:pt x="13" y="337"/>
                </a:lnTo>
                <a:lnTo>
                  <a:pt x="13" y="335"/>
                </a:lnTo>
                <a:lnTo>
                  <a:pt x="12" y="333"/>
                </a:lnTo>
                <a:lnTo>
                  <a:pt x="10" y="332"/>
                </a:lnTo>
                <a:lnTo>
                  <a:pt x="10" y="330"/>
                </a:lnTo>
                <a:lnTo>
                  <a:pt x="8" y="328"/>
                </a:lnTo>
                <a:lnTo>
                  <a:pt x="7" y="326"/>
                </a:lnTo>
                <a:lnTo>
                  <a:pt x="5" y="326"/>
                </a:lnTo>
                <a:lnTo>
                  <a:pt x="5" y="325"/>
                </a:lnTo>
                <a:lnTo>
                  <a:pt x="3" y="325"/>
                </a:lnTo>
                <a:lnTo>
                  <a:pt x="3" y="323"/>
                </a:lnTo>
                <a:lnTo>
                  <a:pt x="3" y="321"/>
                </a:lnTo>
                <a:lnTo>
                  <a:pt x="3" y="316"/>
                </a:lnTo>
                <a:lnTo>
                  <a:pt x="3" y="313"/>
                </a:lnTo>
                <a:lnTo>
                  <a:pt x="3" y="304"/>
                </a:lnTo>
                <a:lnTo>
                  <a:pt x="3" y="302"/>
                </a:lnTo>
                <a:lnTo>
                  <a:pt x="3" y="297"/>
                </a:lnTo>
                <a:lnTo>
                  <a:pt x="3" y="290"/>
                </a:lnTo>
                <a:lnTo>
                  <a:pt x="3" y="290"/>
                </a:lnTo>
                <a:lnTo>
                  <a:pt x="3" y="289"/>
                </a:lnTo>
                <a:lnTo>
                  <a:pt x="3" y="289"/>
                </a:lnTo>
                <a:lnTo>
                  <a:pt x="1" y="289"/>
                </a:lnTo>
                <a:lnTo>
                  <a:pt x="1" y="285"/>
                </a:lnTo>
                <a:lnTo>
                  <a:pt x="0" y="283"/>
                </a:lnTo>
                <a:lnTo>
                  <a:pt x="0" y="282"/>
                </a:lnTo>
                <a:lnTo>
                  <a:pt x="0" y="280"/>
                </a:lnTo>
                <a:lnTo>
                  <a:pt x="1" y="280"/>
                </a:lnTo>
                <a:lnTo>
                  <a:pt x="1" y="278"/>
                </a:lnTo>
                <a:lnTo>
                  <a:pt x="3" y="278"/>
                </a:lnTo>
                <a:lnTo>
                  <a:pt x="3" y="278"/>
                </a:lnTo>
                <a:lnTo>
                  <a:pt x="5" y="278"/>
                </a:lnTo>
                <a:lnTo>
                  <a:pt x="5" y="277"/>
                </a:lnTo>
                <a:lnTo>
                  <a:pt x="5" y="277"/>
                </a:lnTo>
                <a:lnTo>
                  <a:pt x="5" y="275"/>
                </a:lnTo>
                <a:lnTo>
                  <a:pt x="5" y="273"/>
                </a:lnTo>
                <a:lnTo>
                  <a:pt x="3" y="271"/>
                </a:lnTo>
                <a:lnTo>
                  <a:pt x="3" y="270"/>
                </a:lnTo>
                <a:lnTo>
                  <a:pt x="5" y="268"/>
                </a:lnTo>
                <a:lnTo>
                  <a:pt x="5" y="266"/>
                </a:lnTo>
                <a:lnTo>
                  <a:pt x="7" y="266"/>
                </a:lnTo>
                <a:lnTo>
                  <a:pt x="7" y="265"/>
                </a:lnTo>
                <a:lnTo>
                  <a:pt x="8" y="265"/>
                </a:lnTo>
                <a:lnTo>
                  <a:pt x="10" y="265"/>
                </a:lnTo>
                <a:lnTo>
                  <a:pt x="12" y="265"/>
                </a:lnTo>
                <a:lnTo>
                  <a:pt x="13" y="265"/>
                </a:lnTo>
                <a:lnTo>
                  <a:pt x="13" y="263"/>
                </a:lnTo>
                <a:lnTo>
                  <a:pt x="15" y="263"/>
                </a:lnTo>
                <a:lnTo>
                  <a:pt x="17" y="261"/>
                </a:lnTo>
                <a:lnTo>
                  <a:pt x="19" y="261"/>
                </a:lnTo>
                <a:lnTo>
                  <a:pt x="19" y="261"/>
                </a:lnTo>
                <a:lnTo>
                  <a:pt x="19" y="261"/>
                </a:lnTo>
                <a:lnTo>
                  <a:pt x="19" y="259"/>
                </a:lnTo>
                <a:lnTo>
                  <a:pt x="19" y="258"/>
                </a:lnTo>
                <a:lnTo>
                  <a:pt x="19" y="258"/>
                </a:lnTo>
                <a:lnTo>
                  <a:pt x="19" y="258"/>
                </a:lnTo>
                <a:lnTo>
                  <a:pt x="19" y="256"/>
                </a:lnTo>
                <a:lnTo>
                  <a:pt x="17" y="256"/>
                </a:lnTo>
                <a:lnTo>
                  <a:pt x="17" y="254"/>
                </a:lnTo>
                <a:lnTo>
                  <a:pt x="17" y="253"/>
                </a:lnTo>
                <a:lnTo>
                  <a:pt x="19" y="253"/>
                </a:lnTo>
                <a:lnTo>
                  <a:pt x="19" y="253"/>
                </a:lnTo>
                <a:lnTo>
                  <a:pt x="20" y="253"/>
                </a:lnTo>
                <a:lnTo>
                  <a:pt x="22" y="253"/>
                </a:lnTo>
                <a:lnTo>
                  <a:pt x="24" y="251"/>
                </a:lnTo>
                <a:lnTo>
                  <a:pt x="25" y="251"/>
                </a:lnTo>
                <a:lnTo>
                  <a:pt x="25" y="249"/>
                </a:lnTo>
                <a:lnTo>
                  <a:pt x="25" y="247"/>
                </a:lnTo>
                <a:lnTo>
                  <a:pt x="24" y="246"/>
                </a:lnTo>
                <a:lnTo>
                  <a:pt x="22" y="246"/>
                </a:lnTo>
                <a:lnTo>
                  <a:pt x="22" y="246"/>
                </a:lnTo>
                <a:lnTo>
                  <a:pt x="22" y="244"/>
                </a:lnTo>
                <a:lnTo>
                  <a:pt x="24" y="244"/>
                </a:lnTo>
                <a:lnTo>
                  <a:pt x="25" y="244"/>
                </a:lnTo>
                <a:lnTo>
                  <a:pt x="25" y="242"/>
                </a:lnTo>
                <a:lnTo>
                  <a:pt x="24" y="242"/>
                </a:lnTo>
                <a:lnTo>
                  <a:pt x="24" y="240"/>
                </a:lnTo>
                <a:lnTo>
                  <a:pt x="25" y="240"/>
                </a:lnTo>
                <a:lnTo>
                  <a:pt x="27" y="239"/>
                </a:lnTo>
                <a:lnTo>
                  <a:pt x="29" y="239"/>
                </a:lnTo>
                <a:lnTo>
                  <a:pt x="29" y="237"/>
                </a:lnTo>
                <a:lnTo>
                  <a:pt x="29" y="235"/>
                </a:lnTo>
                <a:lnTo>
                  <a:pt x="31" y="234"/>
                </a:lnTo>
                <a:lnTo>
                  <a:pt x="32" y="230"/>
                </a:lnTo>
                <a:lnTo>
                  <a:pt x="32" y="230"/>
                </a:lnTo>
                <a:lnTo>
                  <a:pt x="32" y="230"/>
                </a:lnTo>
                <a:lnTo>
                  <a:pt x="34" y="230"/>
                </a:lnTo>
                <a:lnTo>
                  <a:pt x="34" y="230"/>
                </a:lnTo>
                <a:lnTo>
                  <a:pt x="36" y="230"/>
                </a:lnTo>
                <a:lnTo>
                  <a:pt x="36" y="230"/>
                </a:lnTo>
                <a:lnTo>
                  <a:pt x="36" y="228"/>
                </a:lnTo>
                <a:lnTo>
                  <a:pt x="36" y="227"/>
                </a:lnTo>
                <a:lnTo>
                  <a:pt x="36" y="225"/>
                </a:lnTo>
                <a:lnTo>
                  <a:pt x="36" y="223"/>
                </a:lnTo>
                <a:lnTo>
                  <a:pt x="36" y="222"/>
                </a:lnTo>
                <a:lnTo>
                  <a:pt x="34" y="222"/>
                </a:lnTo>
                <a:lnTo>
                  <a:pt x="34" y="222"/>
                </a:lnTo>
                <a:lnTo>
                  <a:pt x="34" y="220"/>
                </a:lnTo>
                <a:lnTo>
                  <a:pt x="34" y="220"/>
                </a:lnTo>
                <a:lnTo>
                  <a:pt x="34" y="218"/>
                </a:lnTo>
                <a:lnTo>
                  <a:pt x="36" y="218"/>
                </a:lnTo>
                <a:lnTo>
                  <a:pt x="36" y="216"/>
                </a:lnTo>
                <a:lnTo>
                  <a:pt x="34" y="216"/>
                </a:lnTo>
                <a:lnTo>
                  <a:pt x="34" y="215"/>
                </a:lnTo>
                <a:lnTo>
                  <a:pt x="36" y="215"/>
                </a:lnTo>
                <a:lnTo>
                  <a:pt x="38" y="215"/>
                </a:lnTo>
                <a:lnTo>
                  <a:pt x="39" y="215"/>
                </a:lnTo>
                <a:lnTo>
                  <a:pt x="39" y="215"/>
                </a:lnTo>
                <a:lnTo>
                  <a:pt x="38" y="215"/>
                </a:lnTo>
                <a:lnTo>
                  <a:pt x="38" y="213"/>
                </a:lnTo>
                <a:lnTo>
                  <a:pt x="38" y="211"/>
                </a:lnTo>
                <a:lnTo>
                  <a:pt x="39" y="210"/>
                </a:lnTo>
                <a:lnTo>
                  <a:pt x="41" y="210"/>
                </a:lnTo>
                <a:lnTo>
                  <a:pt x="41" y="208"/>
                </a:lnTo>
                <a:lnTo>
                  <a:pt x="41" y="206"/>
                </a:lnTo>
                <a:lnTo>
                  <a:pt x="39" y="206"/>
                </a:lnTo>
                <a:lnTo>
                  <a:pt x="39" y="204"/>
                </a:lnTo>
                <a:lnTo>
                  <a:pt x="38" y="203"/>
                </a:lnTo>
                <a:lnTo>
                  <a:pt x="39" y="201"/>
                </a:lnTo>
                <a:lnTo>
                  <a:pt x="39" y="201"/>
                </a:lnTo>
                <a:lnTo>
                  <a:pt x="41" y="201"/>
                </a:lnTo>
                <a:lnTo>
                  <a:pt x="43" y="201"/>
                </a:lnTo>
                <a:lnTo>
                  <a:pt x="43" y="201"/>
                </a:lnTo>
                <a:lnTo>
                  <a:pt x="43" y="203"/>
                </a:lnTo>
                <a:lnTo>
                  <a:pt x="43" y="204"/>
                </a:lnTo>
                <a:lnTo>
                  <a:pt x="44" y="204"/>
                </a:lnTo>
                <a:lnTo>
                  <a:pt x="44" y="206"/>
                </a:lnTo>
                <a:lnTo>
                  <a:pt x="46" y="206"/>
                </a:lnTo>
                <a:lnTo>
                  <a:pt x="48" y="206"/>
                </a:lnTo>
                <a:lnTo>
                  <a:pt x="48" y="204"/>
                </a:lnTo>
                <a:lnTo>
                  <a:pt x="46" y="203"/>
                </a:lnTo>
                <a:lnTo>
                  <a:pt x="44" y="203"/>
                </a:lnTo>
                <a:lnTo>
                  <a:pt x="44" y="201"/>
                </a:lnTo>
                <a:lnTo>
                  <a:pt x="44" y="201"/>
                </a:lnTo>
                <a:lnTo>
                  <a:pt x="43" y="201"/>
                </a:lnTo>
                <a:lnTo>
                  <a:pt x="43" y="199"/>
                </a:lnTo>
                <a:lnTo>
                  <a:pt x="44" y="199"/>
                </a:lnTo>
                <a:lnTo>
                  <a:pt x="46" y="199"/>
                </a:lnTo>
                <a:lnTo>
                  <a:pt x="48" y="199"/>
                </a:lnTo>
                <a:lnTo>
                  <a:pt x="50" y="197"/>
                </a:lnTo>
                <a:lnTo>
                  <a:pt x="50" y="196"/>
                </a:lnTo>
                <a:lnTo>
                  <a:pt x="48" y="194"/>
                </a:lnTo>
                <a:lnTo>
                  <a:pt x="50" y="192"/>
                </a:lnTo>
                <a:lnTo>
                  <a:pt x="50" y="194"/>
                </a:lnTo>
                <a:lnTo>
                  <a:pt x="50" y="194"/>
                </a:lnTo>
                <a:lnTo>
                  <a:pt x="51" y="194"/>
                </a:lnTo>
                <a:lnTo>
                  <a:pt x="51" y="192"/>
                </a:lnTo>
                <a:lnTo>
                  <a:pt x="51" y="191"/>
                </a:lnTo>
                <a:lnTo>
                  <a:pt x="51" y="189"/>
                </a:lnTo>
                <a:lnTo>
                  <a:pt x="50" y="189"/>
                </a:lnTo>
                <a:lnTo>
                  <a:pt x="50" y="191"/>
                </a:lnTo>
                <a:lnTo>
                  <a:pt x="50" y="191"/>
                </a:lnTo>
                <a:lnTo>
                  <a:pt x="48" y="191"/>
                </a:lnTo>
                <a:lnTo>
                  <a:pt x="48" y="192"/>
                </a:lnTo>
                <a:lnTo>
                  <a:pt x="46" y="192"/>
                </a:lnTo>
                <a:lnTo>
                  <a:pt x="46" y="191"/>
                </a:lnTo>
                <a:lnTo>
                  <a:pt x="48" y="189"/>
                </a:lnTo>
                <a:lnTo>
                  <a:pt x="48" y="187"/>
                </a:lnTo>
                <a:lnTo>
                  <a:pt x="48" y="185"/>
                </a:lnTo>
                <a:lnTo>
                  <a:pt x="48" y="185"/>
                </a:lnTo>
                <a:lnTo>
                  <a:pt x="46" y="185"/>
                </a:lnTo>
                <a:lnTo>
                  <a:pt x="44" y="185"/>
                </a:lnTo>
                <a:lnTo>
                  <a:pt x="43" y="185"/>
                </a:lnTo>
                <a:lnTo>
                  <a:pt x="43" y="184"/>
                </a:lnTo>
                <a:lnTo>
                  <a:pt x="41" y="182"/>
                </a:lnTo>
                <a:lnTo>
                  <a:pt x="43" y="182"/>
                </a:lnTo>
                <a:lnTo>
                  <a:pt x="43" y="180"/>
                </a:lnTo>
                <a:lnTo>
                  <a:pt x="44" y="180"/>
                </a:lnTo>
                <a:lnTo>
                  <a:pt x="46" y="179"/>
                </a:lnTo>
                <a:lnTo>
                  <a:pt x="46" y="177"/>
                </a:lnTo>
                <a:lnTo>
                  <a:pt x="44" y="175"/>
                </a:lnTo>
                <a:lnTo>
                  <a:pt x="43" y="175"/>
                </a:lnTo>
                <a:lnTo>
                  <a:pt x="43" y="173"/>
                </a:lnTo>
                <a:lnTo>
                  <a:pt x="43" y="172"/>
                </a:lnTo>
                <a:lnTo>
                  <a:pt x="44" y="172"/>
                </a:lnTo>
                <a:lnTo>
                  <a:pt x="46" y="172"/>
                </a:lnTo>
                <a:lnTo>
                  <a:pt x="48" y="170"/>
                </a:lnTo>
                <a:lnTo>
                  <a:pt x="50" y="170"/>
                </a:lnTo>
                <a:lnTo>
                  <a:pt x="50" y="170"/>
                </a:lnTo>
                <a:lnTo>
                  <a:pt x="50" y="168"/>
                </a:lnTo>
                <a:lnTo>
                  <a:pt x="48" y="168"/>
                </a:lnTo>
                <a:lnTo>
                  <a:pt x="46" y="168"/>
                </a:lnTo>
                <a:lnTo>
                  <a:pt x="44" y="168"/>
                </a:lnTo>
                <a:lnTo>
                  <a:pt x="44" y="167"/>
                </a:lnTo>
                <a:lnTo>
                  <a:pt x="46" y="167"/>
                </a:lnTo>
                <a:lnTo>
                  <a:pt x="46" y="165"/>
                </a:lnTo>
                <a:lnTo>
                  <a:pt x="46" y="163"/>
                </a:lnTo>
                <a:lnTo>
                  <a:pt x="46" y="161"/>
                </a:lnTo>
                <a:lnTo>
                  <a:pt x="44" y="161"/>
                </a:lnTo>
                <a:lnTo>
                  <a:pt x="44" y="163"/>
                </a:lnTo>
                <a:lnTo>
                  <a:pt x="43" y="163"/>
                </a:lnTo>
                <a:lnTo>
                  <a:pt x="41" y="163"/>
                </a:lnTo>
                <a:lnTo>
                  <a:pt x="41" y="161"/>
                </a:lnTo>
                <a:lnTo>
                  <a:pt x="41" y="160"/>
                </a:lnTo>
                <a:lnTo>
                  <a:pt x="43" y="160"/>
                </a:lnTo>
                <a:lnTo>
                  <a:pt x="44" y="160"/>
                </a:lnTo>
                <a:lnTo>
                  <a:pt x="44" y="158"/>
                </a:lnTo>
                <a:lnTo>
                  <a:pt x="44" y="156"/>
                </a:lnTo>
                <a:lnTo>
                  <a:pt x="44" y="154"/>
                </a:lnTo>
                <a:lnTo>
                  <a:pt x="44" y="154"/>
                </a:lnTo>
                <a:lnTo>
                  <a:pt x="44" y="153"/>
                </a:lnTo>
                <a:lnTo>
                  <a:pt x="43" y="153"/>
                </a:lnTo>
                <a:lnTo>
                  <a:pt x="43" y="151"/>
                </a:lnTo>
                <a:lnTo>
                  <a:pt x="41" y="153"/>
                </a:lnTo>
                <a:lnTo>
                  <a:pt x="39" y="154"/>
                </a:lnTo>
                <a:lnTo>
                  <a:pt x="38" y="154"/>
                </a:lnTo>
                <a:lnTo>
                  <a:pt x="36" y="154"/>
                </a:lnTo>
                <a:lnTo>
                  <a:pt x="36" y="153"/>
                </a:lnTo>
                <a:lnTo>
                  <a:pt x="36" y="154"/>
                </a:lnTo>
                <a:lnTo>
                  <a:pt x="36" y="153"/>
                </a:lnTo>
                <a:lnTo>
                  <a:pt x="38" y="151"/>
                </a:lnTo>
                <a:lnTo>
                  <a:pt x="38" y="149"/>
                </a:lnTo>
                <a:lnTo>
                  <a:pt x="38" y="148"/>
                </a:lnTo>
                <a:lnTo>
                  <a:pt x="38" y="146"/>
                </a:lnTo>
                <a:lnTo>
                  <a:pt x="39" y="142"/>
                </a:lnTo>
                <a:lnTo>
                  <a:pt x="39" y="141"/>
                </a:lnTo>
                <a:lnTo>
                  <a:pt x="41" y="141"/>
                </a:lnTo>
                <a:lnTo>
                  <a:pt x="44" y="141"/>
                </a:lnTo>
                <a:lnTo>
                  <a:pt x="44" y="141"/>
                </a:lnTo>
                <a:lnTo>
                  <a:pt x="44" y="139"/>
                </a:lnTo>
                <a:lnTo>
                  <a:pt x="44" y="137"/>
                </a:lnTo>
                <a:lnTo>
                  <a:pt x="41" y="139"/>
                </a:lnTo>
                <a:lnTo>
                  <a:pt x="39" y="139"/>
                </a:lnTo>
                <a:lnTo>
                  <a:pt x="39" y="137"/>
                </a:lnTo>
                <a:lnTo>
                  <a:pt x="39" y="136"/>
                </a:lnTo>
                <a:lnTo>
                  <a:pt x="38" y="136"/>
                </a:lnTo>
                <a:lnTo>
                  <a:pt x="38" y="134"/>
                </a:lnTo>
                <a:lnTo>
                  <a:pt x="39" y="132"/>
                </a:lnTo>
                <a:lnTo>
                  <a:pt x="39" y="130"/>
                </a:lnTo>
                <a:lnTo>
                  <a:pt x="38" y="130"/>
                </a:lnTo>
                <a:lnTo>
                  <a:pt x="36" y="127"/>
                </a:lnTo>
                <a:lnTo>
                  <a:pt x="34" y="127"/>
                </a:lnTo>
                <a:lnTo>
                  <a:pt x="34" y="127"/>
                </a:lnTo>
                <a:lnTo>
                  <a:pt x="32" y="129"/>
                </a:lnTo>
                <a:lnTo>
                  <a:pt x="32" y="127"/>
                </a:lnTo>
                <a:lnTo>
                  <a:pt x="34" y="125"/>
                </a:lnTo>
                <a:lnTo>
                  <a:pt x="34" y="125"/>
                </a:lnTo>
                <a:lnTo>
                  <a:pt x="34" y="123"/>
                </a:lnTo>
                <a:lnTo>
                  <a:pt x="34" y="122"/>
                </a:lnTo>
                <a:lnTo>
                  <a:pt x="38" y="118"/>
                </a:lnTo>
                <a:lnTo>
                  <a:pt x="39" y="111"/>
                </a:lnTo>
                <a:lnTo>
                  <a:pt x="39" y="110"/>
                </a:lnTo>
                <a:lnTo>
                  <a:pt x="38" y="110"/>
                </a:lnTo>
                <a:lnTo>
                  <a:pt x="38" y="110"/>
                </a:lnTo>
                <a:lnTo>
                  <a:pt x="36" y="110"/>
                </a:lnTo>
                <a:lnTo>
                  <a:pt x="36" y="108"/>
                </a:lnTo>
                <a:lnTo>
                  <a:pt x="36" y="106"/>
                </a:lnTo>
                <a:lnTo>
                  <a:pt x="38" y="106"/>
                </a:lnTo>
                <a:lnTo>
                  <a:pt x="38" y="108"/>
                </a:lnTo>
                <a:lnTo>
                  <a:pt x="39" y="108"/>
                </a:lnTo>
                <a:lnTo>
                  <a:pt x="39" y="106"/>
                </a:lnTo>
                <a:lnTo>
                  <a:pt x="41" y="105"/>
                </a:lnTo>
                <a:lnTo>
                  <a:pt x="41" y="103"/>
                </a:lnTo>
                <a:lnTo>
                  <a:pt x="41" y="98"/>
                </a:lnTo>
                <a:lnTo>
                  <a:pt x="43" y="98"/>
                </a:lnTo>
                <a:lnTo>
                  <a:pt x="41" y="94"/>
                </a:lnTo>
                <a:lnTo>
                  <a:pt x="41" y="91"/>
                </a:lnTo>
                <a:lnTo>
                  <a:pt x="41" y="87"/>
                </a:lnTo>
                <a:lnTo>
                  <a:pt x="43" y="84"/>
                </a:lnTo>
                <a:lnTo>
                  <a:pt x="44" y="80"/>
                </a:lnTo>
                <a:lnTo>
                  <a:pt x="46" y="75"/>
                </a:lnTo>
                <a:lnTo>
                  <a:pt x="48" y="74"/>
                </a:lnTo>
                <a:lnTo>
                  <a:pt x="44" y="67"/>
                </a:lnTo>
                <a:lnTo>
                  <a:pt x="44" y="65"/>
                </a:lnTo>
                <a:lnTo>
                  <a:pt x="46" y="65"/>
                </a:lnTo>
                <a:lnTo>
                  <a:pt x="46" y="65"/>
                </a:lnTo>
                <a:lnTo>
                  <a:pt x="44" y="65"/>
                </a:lnTo>
                <a:lnTo>
                  <a:pt x="46" y="65"/>
                </a:lnTo>
                <a:lnTo>
                  <a:pt x="46" y="63"/>
                </a:lnTo>
                <a:lnTo>
                  <a:pt x="46" y="65"/>
                </a:lnTo>
                <a:lnTo>
                  <a:pt x="48" y="65"/>
                </a:lnTo>
                <a:lnTo>
                  <a:pt x="48" y="65"/>
                </a:lnTo>
                <a:lnTo>
                  <a:pt x="48" y="65"/>
                </a:lnTo>
                <a:lnTo>
                  <a:pt x="48" y="63"/>
                </a:lnTo>
                <a:lnTo>
                  <a:pt x="50" y="62"/>
                </a:lnTo>
                <a:lnTo>
                  <a:pt x="50" y="60"/>
                </a:lnTo>
                <a:lnTo>
                  <a:pt x="50" y="55"/>
                </a:lnTo>
                <a:lnTo>
                  <a:pt x="50" y="53"/>
                </a:lnTo>
                <a:lnTo>
                  <a:pt x="50" y="50"/>
                </a:lnTo>
                <a:lnTo>
                  <a:pt x="50" y="48"/>
                </a:lnTo>
                <a:lnTo>
                  <a:pt x="50" y="50"/>
                </a:lnTo>
                <a:lnTo>
                  <a:pt x="50" y="44"/>
                </a:lnTo>
                <a:lnTo>
                  <a:pt x="50" y="43"/>
                </a:lnTo>
                <a:lnTo>
                  <a:pt x="51" y="41"/>
                </a:lnTo>
                <a:lnTo>
                  <a:pt x="51" y="36"/>
                </a:lnTo>
                <a:lnTo>
                  <a:pt x="55" y="34"/>
                </a:lnTo>
                <a:lnTo>
                  <a:pt x="53" y="34"/>
                </a:lnTo>
                <a:lnTo>
                  <a:pt x="53" y="31"/>
                </a:lnTo>
                <a:lnTo>
                  <a:pt x="53" y="29"/>
                </a:lnTo>
                <a:lnTo>
                  <a:pt x="51" y="31"/>
                </a:lnTo>
                <a:lnTo>
                  <a:pt x="51" y="29"/>
                </a:lnTo>
                <a:lnTo>
                  <a:pt x="48" y="29"/>
                </a:lnTo>
                <a:lnTo>
                  <a:pt x="50" y="25"/>
                </a:lnTo>
                <a:lnTo>
                  <a:pt x="50" y="24"/>
                </a:lnTo>
                <a:lnTo>
                  <a:pt x="51" y="20"/>
                </a:lnTo>
                <a:lnTo>
                  <a:pt x="51" y="20"/>
                </a:lnTo>
                <a:lnTo>
                  <a:pt x="51" y="17"/>
                </a:lnTo>
                <a:lnTo>
                  <a:pt x="53" y="13"/>
                </a:lnTo>
                <a:lnTo>
                  <a:pt x="53" y="10"/>
                </a:lnTo>
                <a:lnTo>
                  <a:pt x="53" y="7"/>
                </a:lnTo>
                <a:lnTo>
                  <a:pt x="53" y="5"/>
                </a:lnTo>
                <a:lnTo>
                  <a:pt x="51" y="5"/>
                </a:lnTo>
                <a:lnTo>
                  <a:pt x="53" y="1"/>
                </a:lnTo>
                <a:lnTo>
                  <a:pt x="53" y="0"/>
                </a:lnTo>
                <a:lnTo>
                  <a:pt x="56" y="0"/>
                </a:lnTo>
                <a:lnTo>
                  <a:pt x="58" y="0"/>
                </a:lnTo>
                <a:lnTo>
                  <a:pt x="63" y="0"/>
                </a:lnTo>
                <a:lnTo>
                  <a:pt x="63" y="0"/>
                </a:lnTo>
                <a:lnTo>
                  <a:pt x="65" y="0"/>
                </a:lnTo>
                <a:lnTo>
                  <a:pt x="75" y="0"/>
                </a:lnTo>
                <a:lnTo>
                  <a:pt x="77" y="0"/>
                </a:lnTo>
                <a:lnTo>
                  <a:pt x="79" y="0"/>
                </a:lnTo>
                <a:lnTo>
                  <a:pt x="81" y="0"/>
                </a:lnTo>
                <a:lnTo>
                  <a:pt x="86" y="0"/>
                </a:lnTo>
                <a:lnTo>
                  <a:pt x="89" y="0"/>
                </a:lnTo>
                <a:lnTo>
                  <a:pt x="93" y="0"/>
                </a:lnTo>
                <a:lnTo>
                  <a:pt x="94" y="1"/>
                </a:lnTo>
                <a:lnTo>
                  <a:pt x="98" y="1"/>
                </a:lnTo>
                <a:lnTo>
                  <a:pt x="101" y="1"/>
                </a:lnTo>
                <a:lnTo>
                  <a:pt x="103" y="1"/>
                </a:lnTo>
                <a:lnTo>
                  <a:pt x="110" y="1"/>
                </a:lnTo>
                <a:lnTo>
                  <a:pt x="111" y="1"/>
                </a:lnTo>
                <a:lnTo>
                  <a:pt x="113" y="1"/>
                </a:lnTo>
                <a:lnTo>
                  <a:pt x="120" y="1"/>
                </a:lnTo>
                <a:lnTo>
                  <a:pt x="122" y="1"/>
                </a:lnTo>
                <a:lnTo>
                  <a:pt x="124" y="1"/>
                </a:lnTo>
                <a:lnTo>
                  <a:pt x="125" y="1"/>
                </a:lnTo>
                <a:lnTo>
                  <a:pt x="127" y="1"/>
                </a:lnTo>
                <a:lnTo>
                  <a:pt x="130" y="1"/>
                </a:lnTo>
                <a:lnTo>
                  <a:pt x="132" y="1"/>
                </a:lnTo>
                <a:lnTo>
                  <a:pt x="134" y="1"/>
                </a:lnTo>
                <a:lnTo>
                  <a:pt x="136" y="1"/>
                </a:lnTo>
                <a:lnTo>
                  <a:pt x="137" y="1"/>
                </a:lnTo>
                <a:lnTo>
                  <a:pt x="139" y="1"/>
                </a:lnTo>
                <a:lnTo>
                  <a:pt x="144" y="1"/>
                </a:lnTo>
                <a:lnTo>
                  <a:pt x="146" y="1"/>
                </a:lnTo>
                <a:lnTo>
                  <a:pt x="149" y="1"/>
                </a:lnTo>
                <a:lnTo>
                  <a:pt x="153" y="1"/>
                </a:lnTo>
                <a:lnTo>
                  <a:pt x="154" y="1"/>
                </a:lnTo>
                <a:lnTo>
                  <a:pt x="170" y="1"/>
                </a:lnTo>
                <a:lnTo>
                  <a:pt x="173" y="1"/>
                </a:lnTo>
                <a:lnTo>
                  <a:pt x="177" y="1"/>
                </a:lnTo>
                <a:lnTo>
                  <a:pt x="184" y="1"/>
                </a:lnTo>
                <a:lnTo>
                  <a:pt x="185" y="1"/>
                </a:lnTo>
                <a:lnTo>
                  <a:pt x="191" y="1"/>
                </a:lnTo>
                <a:lnTo>
                  <a:pt x="192" y="1"/>
                </a:lnTo>
                <a:lnTo>
                  <a:pt x="194" y="1"/>
                </a:lnTo>
                <a:lnTo>
                  <a:pt x="199" y="1"/>
                </a:lnTo>
                <a:lnTo>
                  <a:pt x="203" y="1"/>
                </a:lnTo>
                <a:lnTo>
                  <a:pt x="206" y="1"/>
                </a:lnTo>
                <a:lnTo>
                  <a:pt x="208" y="1"/>
                </a:lnTo>
                <a:lnTo>
                  <a:pt x="215" y="1"/>
                </a:lnTo>
                <a:lnTo>
                  <a:pt x="222" y="1"/>
                </a:lnTo>
                <a:lnTo>
                  <a:pt x="225" y="1"/>
                </a:lnTo>
                <a:lnTo>
                  <a:pt x="230" y="1"/>
                </a:lnTo>
                <a:lnTo>
                  <a:pt x="230" y="1"/>
                </a:lnTo>
                <a:lnTo>
                  <a:pt x="244" y="1"/>
                </a:lnTo>
                <a:lnTo>
                  <a:pt x="249" y="1"/>
                </a:lnTo>
                <a:lnTo>
                  <a:pt x="256" y="1"/>
                </a:lnTo>
                <a:lnTo>
                  <a:pt x="263" y="1"/>
                </a:lnTo>
                <a:lnTo>
                  <a:pt x="265" y="1"/>
                </a:lnTo>
                <a:lnTo>
                  <a:pt x="266" y="1"/>
                </a:lnTo>
                <a:lnTo>
                  <a:pt x="271" y="1"/>
                </a:lnTo>
                <a:lnTo>
                  <a:pt x="273" y="1"/>
                </a:lnTo>
                <a:lnTo>
                  <a:pt x="275" y="1"/>
                </a:lnTo>
                <a:lnTo>
                  <a:pt x="275" y="1"/>
                </a:lnTo>
                <a:lnTo>
                  <a:pt x="277" y="1"/>
                </a:lnTo>
                <a:lnTo>
                  <a:pt x="278" y="1"/>
                </a:lnTo>
                <a:lnTo>
                  <a:pt x="280" y="1"/>
                </a:lnTo>
                <a:lnTo>
                  <a:pt x="282" y="1"/>
                </a:lnTo>
                <a:lnTo>
                  <a:pt x="283" y="1"/>
                </a:lnTo>
                <a:lnTo>
                  <a:pt x="285" y="1"/>
                </a:lnTo>
                <a:lnTo>
                  <a:pt x="287" y="1"/>
                </a:lnTo>
                <a:lnTo>
                  <a:pt x="290" y="1"/>
                </a:lnTo>
                <a:lnTo>
                  <a:pt x="294" y="1"/>
                </a:lnTo>
                <a:lnTo>
                  <a:pt x="297" y="1"/>
                </a:lnTo>
                <a:lnTo>
                  <a:pt x="299" y="1"/>
                </a:lnTo>
                <a:lnTo>
                  <a:pt x="301" y="1"/>
                </a:lnTo>
                <a:lnTo>
                  <a:pt x="302" y="1"/>
                </a:lnTo>
                <a:lnTo>
                  <a:pt x="304" y="1"/>
                </a:lnTo>
                <a:lnTo>
                  <a:pt x="306" y="1"/>
                </a:lnTo>
                <a:lnTo>
                  <a:pt x="306" y="1"/>
                </a:lnTo>
                <a:lnTo>
                  <a:pt x="308" y="1"/>
                </a:lnTo>
                <a:lnTo>
                  <a:pt x="309" y="1"/>
                </a:lnTo>
                <a:lnTo>
                  <a:pt x="311" y="1"/>
                </a:lnTo>
                <a:lnTo>
                  <a:pt x="316" y="1"/>
                </a:lnTo>
                <a:lnTo>
                  <a:pt x="321" y="1"/>
                </a:lnTo>
                <a:lnTo>
                  <a:pt x="326" y="1"/>
                </a:lnTo>
                <a:lnTo>
                  <a:pt x="328" y="1"/>
                </a:lnTo>
                <a:lnTo>
                  <a:pt x="330" y="1"/>
                </a:lnTo>
                <a:lnTo>
                  <a:pt x="335" y="1"/>
                </a:lnTo>
                <a:lnTo>
                  <a:pt x="337" y="1"/>
                </a:lnTo>
                <a:lnTo>
                  <a:pt x="340" y="1"/>
                </a:lnTo>
                <a:lnTo>
                  <a:pt x="342" y="1"/>
                </a:lnTo>
                <a:lnTo>
                  <a:pt x="344" y="1"/>
                </a:lnTo>
                <a:lnTo>
                  <a:pt x="345" y="1"/>
                </a:lnTo>
                <a:lnTo>
                  <a:pt x="347" y="1"/>
                </a:lnTo>
                <a:lnTo>
                  <a:pt x="349" y="1"/>
                </a:lnTo>
                <a:lnTo>
                  <a:pt x="351" y="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1" name="Freeform 179"/>
          <p:cNvSpPr>
            <a:spLocks/>
          </p:cNvSpPr>
          <p:nvPr/>
        </p:nvSpPr>
        <p:spPr bwMode="auto">
          <a:xfrm>
            <a:off x="2735263" y="3808413"/>
            <a:ext cx="538163" cy="466725"/>
          </a:xfrm>
          <a:custGeom>
            <a:avLst/>
            <a:gdLst/>
            <a:ahLst/>
            <a:cxnLst>
              <a:cxn ang="0">
                <a:pos x="311" y="79"/>
              </a:cxn>
              <a:cxn ang="0">
                <a:pos x="316" y="88"/>
              </a:cxn>
              <a:cxn ang="0">
                <a:pos x="328" y="96"/>
              </a:cxn>
              <a:cxn ang="0">
                <a:pos x="337" y="107"/>
              </a:cxn>
              <a:cxn ang="0">
                <a:pos x="332" y="120"/>
              </a:cxn>
              <a:cxn ang="0">
                <a:pos x="327" y="136"/>
              </a:cxn>
              <a:cxn ang="0">
                <a:pos x="314" y="162"/>
              </a:cxn>
              <a:cxn ang="0">
                <a:pos x="304" y="191"/>
              </a:cxn>
              <a:cxn ang="0">
                <a:pos x="297" y="210"/>
              </a:cxn>
              <a:cxn ang="0">
                <a:pos x="287" y="232"/>
              </a:cxn>
              <a:cxn ang="0">
                <a:pos x="278" y="256"/>
              </a:cxn>
              <a:cxn ang="0">
                <a:pos x="273" y="272"/>
              </a:cxn>
              <a:cxn ang="0">
                <a:pos x="266" y="294"/>
              </a:cxn>
              <a:cxn ang="0">
                <a:pos x="244" y="293"/>
              </a:cxn>
              <a:cxn ang="0">
                <a:pos x="222" y="293"/>
              </a:cxn>
              <a:cxn ang="0">
                <a:pos x="197" y="291"/>
              </a:cxn>
              <a:cxn ang="0">
                <a:pos x="170" y="291"/>
              </a:cxn>
              <a:cxn ang="0">
                <a:pos x="132" y="291"/>
              </a:cxn>
              <a:cxn ang="0">
                <a:pos x="120" y="291"/>
              </a:cxn>
              <a:cxn ang="0">
                <a:pos x="93" y="291"/>
              </a:cxn>
              <a:cxn ang="0">
                <a:pos x="75" y="291"/>
              </a:cxn>
              <a:cxn ang="0">
                <a:pos x="56" y="289"/>
              </a:cxn>
              <a:cxn ang="0">
                <a:pos x="43" y="287"/>
              </a:cxn>
              <a:cxn ang="0">
                <a:pos x="25" y="287"/>
              </a:cxn>
              <a:cxn ang="0">
                <a:pos x="10" y="286"/>
              </a:cxn>
              <a:cxn ang="0">
                <a:pos x="1" y="274"/>
              </a:cxn>
              <a:cxn ang="0">
                <a:pos x="1" y="255"/>
              </a:cxn>
              <a:cxn ang="0">
                <a:pos x="1" y="232"/>
              </a:cxn>
              <a:cxn ang="0">
                <a:pos x="3" y="215"/>
              </a:cxn>
              <a:cxn ang="0">
                <a:pos x="3" y="188"/>
              </a:cxn>
              <a:cxn ang="0">
                <a:pos x="5" y="157"/>
              </a:cxn>
              <a:cxn ang="0">
                <a:pos x="7" y="134"/>
              </a:cxn>
              <a:cxn ang="0">
                <a:pos x="7" y="112"/>
              </a:cxn>
              <a:cxn ang="0">
                <a:pos x="7" y="103"/>
              </a:cxn>
              <a:cxn ang="0">
                <a:pos x="8" y="84"/>
              </a:cxn>
              <a:cxn ang="0">
                <a:pos x="12" y="64"/>
              </a:cxn>
              <a:cxn ang="0">
                <a:pos x="36" y="41"/>
              </a:cxn>
              <a:cxn ang="0">
                <a:pos x="48" y="29"/>
              </a:cxn>
              <a:cxn ang="0">
                <a:pos x="68" y="7"/>
              </a:cxn>
              <a:cxn ang="0">
                <a:pos x="79" y="10"/>
              </a:cxn>
              <a:cxn ang="0">
                <a:pos x="87" y="31"/>
              </a:cxn>
              <a:cxn ang="0">
                <a:pos x="101" y="41"/>
              </a:cxn>
              <a:cxn ang="0">
                <a:pos x="111" y="33"/>
              </a:cxn>
              <a:cxn ang="0">
                <a:pos x="113" y="43"/>
              </a:cxn>
              <a:cxn ang="0">
                <a:pos x="117" y="57"/>
              </a:cxn>
              <a:cxn ang="0">
                <a:pos x="127" y="62"/>
              </a:cxn>
              <a:cxn ang="0">
                <a:pos x="139" y="65"/>
              </a:cxn>
              <a:cxn ang="0">
                <a:pos x="160" y="69"/>
              </a:cxn>
              <a:cxn ang="0">
                <a:pos x="172" y="71"/>
              </a:cxn>
              <a:cxn ang="0">
                <a:pos x="182" y="65"/>
              </a:cxn>
              <a:cxn ang="0">
                <a:pos x="189" y="62"/>
              </a:cxn>
              <a:cxn ang="0">
                <a:pos x="204" y="62"/>
              </a:cxn>
              <a:cxn ang="0">
                <a:pos x="218" y="65"/>
              </a:cxn>
              <a:cxn ang="0">
                <a:pos x="232" y="67"/>
              </a:cxn>
              <a:cxn ang="0">
                <a:pos x="247" y="67"/>
              </a:cxn>
              <a:cxn ang="0">
                <a:pos x="259" y="69"/>
              </a:cxn>
              <a:cxn ang="0">
                <a:pos x="270" y="72"/>
              </a:cxn>
              <a:cxn ang="0">
                <a:pos x="282" y="74"/>
              </a:cxn>
              <a:cxn ang="0">
                <a:pos x="297" y="71"/>
              </a:cxn>
            </a:cxnLst>
            <a:rect l="0" t="0" r="r" b="b"/>
            <a:pathLst>
              <a:path w="339" h="294">
                <a:moveTo>
                  <a:pt x="301" y="71"/>
                </a:moveTo>
                <a:lnTo>
                  <a:pt x="304" y="74"/>
                </a:lnTo>
                <a:lnTo>
                  <a:pt x="306" y="76"/>
                </a:lnTo>
                <a:lnTo>
                  <a:pt x="308" y="77"/>
                </a:lnTo>
                <a:lnTo>
                  <a:pt x="309" y="77"/>
                </a:lnTo>
                <a:lnTo>
                  <a:pt x="311" y="79"/>
                </a:lnTo>
                <a:lnTo>
                  <a:pt x="311" y="81"/>
                </a:lnTo>
                <a:lnTo>
                  <a:pt x="311" y="83"/>
                </a:lnTo>
                <a:lnTo>
                  <a:pt x="313" y="83"/>
                </a:lnTo>
                <a:lnTo>
                  <a:pt x="313" y="84"/>
                </a:lnTo>
                <a:lnTo>
                  <a:pt x="314" y="86"/>
                </a:lnTo>
                <a:lnTo>
                  <a:pt x="316" y="88"/>
                </a:lnTo>
                <a:lnTo>
                  <a:pt x="320" y="90"/>
                </a:lnTo>
                <a:lnTo>
                  <a:pt x="321" y="91"/>
                </a:lnTo>
                <a:lnTo>
                  <a:pt x="323" y="91"/>
                </a:lnTo>
                <a:lnTo>
                  <a:pt x="327" y="93"/>
                </a:lnTo>
                <a:lnTo>
                  <a:pt x="327" y="95"/>
                </a:lnTo>
                <a:lnTo>
                  <a:pt x="328" y="96"/>
                </a:lnTo>
                <a:lnTo>
                  <a:pt x="330" y="98"/>
                </a:lnTo>
                <a:lnTo>
                  <a:pt x="332" y="100"/>
                </a:lnTo>
                <a:lnTo>
                  <a:pt x="333" y="102"/>
                </a:lnTo>
                <a:lnTo>
                  <a:pt x="333" y="103"/>
                </a:lnTo>
                <a:lnTo>
                  <a:pt x="335" y="105"/>
                </a:lnTo>
                <a:lnTo>
                  <a:pt x="337" y="107"/>
                </a:lnTo>
                <a:lnTo>
                  <a:pt x="339" y="107"/>
                </a:lnTo>
                <a:lnTo>
                  <a:pt x="337" y="108"/>
                </a:lnTo>
                <a:lnTo>
                  <a:pt x="337" y="110"/>
                </a:lnTo>
                <a:lnTo>
                  <a:pt x="337" y="112"/>
                </a:lnTo>
                <a:lnTo>
                  <a:pt x="333" y="119"/>
                </a:lnTo>
                <a:lnTo>
                  <a:pt x="332" y="120"/>
                </a:lnTo>
                <a:lnTo>
                  <a:pt x="332" y="122"/>
                </a:lnTo>
                <a:lnTo>
                  <a:pt x="332" y="122"/>
                </a:lnTo>
                <a:lnTo>
                  <a:pt x="330" y="124"/>
                </a:lnTo>
                <a:lnTo>
                  <a:pt x="328" y="129"/>
                </a:lnTo>
                <a:lnTo>
                  <a:pt x="327" y="134"/>
                </a:lnTo>
                <a:lnTo>
                  <a:pt x="327" y="136"/>
                </a:lnTo>
                <a:lnTo>
                  <a:pt x="325" y="138"/>
                </a:lnTo>
                <a:lnTo>
                  <a:pt x="323" y="145"/>
                </a:lnTo>
                <a:lnTo>
                  <a:pt x="321" y="146"/>
                </a:lnTo>
                <a:lnTo>
                  <a:pt x="320" y="151"/>
                </a:lnTo>
                <a:lnTo>
                  <a:pt x="318" y="155"/>
                </a:lnTo>
                <a:lnTo>
                  <a:pt x="314" y="162"/>
                </a:lnTo>
                <a:lnTo>
                  <a:pt x="313" y="167"/>
                </a:lnTo>
                <a:lnTo>
                  <a:pt x="313" y="169"/>
                </a:lnTo>
                <a:lnTo>
                  <a:pt x="311" y="172"/>
                </a:lnTo>
                <a:lnTo>
                  <a:pt x="311" y="174"/>
                </a:lnTo>
                <a:lnTo>
                  <a:pt x="306" y="188"/>
                </a:lnTo>
                <a:lnTo>
                  <a:pt x="304" y="191"/>
                </a:lnTo>
                <a:lnTo>
                  <a:pt x="302" y="194"/>
                </a:lnTo>
                <a:lnTo>
                  <a:pt x="301" y="200"/>
                </a:lnTo>
                <a:lnTo>
                  <a:pt x="299" y="203"/>
                </a:lnTo>
                <a:lnTo>
                  <a:pt x="297" y="205"/>
                </a:lnTo>
                <a:lnTo>
                  <a:pt x="297" y="207"/>
                </a:lnTo>
                <a:lnTo>
                  <a:pt x="297" y="210"/>
                </a:lnTo>
                <a:lnTo>
                  <a:pt x="294" y="217"/>
                </a:lnTo>
                <a:lnTo>
                  <a:pt x="294" y="219"/>
                </a:lnTo>
                <a:lnTo>
                  <a:pt x="292" y="222"/>
                </a:lnTo>
                <a:lnTo>
                  <a:pt x="289" y="227"/>
                </a:lnTo>
                <a:lnTo>
                  <a:pt x="289" y="231"/>
                </a:lnTo>
                <a:lnTo>
                  <a:pt x="287" y="232"/>
                </a:lnTo>
                <a:lnTo>
                  <a:pt x="285" y="237"/>
                </a:lnTo>
                <a:lnTo>
                  <a:pt x="284" y="237"/>
                </a:lnTo>
                <a:lnTo>
                  <a:pt x="284" y="241"/>
                </a:lnTo>
                <a:lnTo>
                  <a:pt x="282" y="244"/>
                </a:lnTo>
                <a:lnTo>
                  <a:pt x="282" y="250"/>
                </a:lnTo>
                <a:lnTo>
                  <a:pt x="278" y="256"/>
                </a:lnTo>
                <a:lnTo>
                  <a:pt x="278" y="258"/>
                </a:lnTo>
                <a:lnTo>
                  <a:pt x="278" y="258"/>
                </a:lnTo>
                <a:lnTo>
                  <a:pt x="275" y="263"/>
                </a:lnTo>
                <a:lnTo>
                  <a:pt x="275" y="265"/>
                </a:lnTo>
                <a:lnTo>
                  <a:pt x="273" y="270"/>
                </a:lnTo>
                <a:lnTo>
                  <a:pt x="273" y="272"/>
                </a:lnTo>
                <a:lnTo>
                  <a:pt x="271" y="274"/>
                </a:lnTo>
                <a:lnTo>
                  <a:pt x="271" y="274"/>
                </a:lnTo>
                <a:lnTo>
                  <a:pt x="266" y="284"/>
                </a:lnTo>
                <a:lnTo>
                  <a:pt x="266" y="287"/>
                </a:lnTo>
                <a:lnTo>
                  <a:pt x="266" y="287"/>
                </a:lnTo>
                <a:lnTo>
                  <a:pt x="266" y="294"/>
                </a:lnTo>
                <a:lnTo>
                  <a:pt x="263" y="294"/>
                </a:lnTo>
                <a:lnTo>
                  <a:pt x="259" y="294"/>
                </a:lnTo>
                <a:lnTo>
                  <a:pt x="256" y="294"/>
                </a:lnTo>
                <a:lnTo>
                  <a:pt x="249" y="294"/>
                </a:lnTo>
                <a:lnTo>
                  <a:pt x="246" y="294"/>
                </a:lnTo>
                <a:lnTo>
                  <a:pt x="244" y="293"/>
                </a:lnTo>
                <a:lnTo>
                  <a:pt x="241" y="293"/>
                </a:lnTo>
                <a:lnTo>
                  <a:pt x="237" y="293"/>
                </a:lnTo>
                <a:lnTo>
                  <a:pt x="235" y="293"/>
                </a:lnTo>
                <a:lnTo>
                  <a:pt x="234" y="293"/>
                </a:lnTo>
                <a:lnTo>
                  <a:pt x="227" y="293"/>
                </a:lnTo>
                <a:lnTo>
                  <a:pt x="222" y="293"/>
                </a:lnTo>
                <a:lnTo>
                  <a:pt x="213" y="293"/>
                </a:lnTo>
                <a:lnTo>
                  <a:pt x="208" y="293"/>
                </a:lnTo>
                <a:lnTo>
                  <a:pt x="201" y="293"/>
                </a:lnTo>
                <a:lnTo>
                  <a:pt x="201" y="291"/>
                </a:lnTo>
                <a:lnTo>
                  <a:pt x="199" y="291"/>
                </a:lnTo>
                <a:lnTo>
                  <a:pt x="197" y="291"/>
                </a:lnTo>
                <a:lnTo>
                  <a:pt x="196" y="291"/>
                </a:lnTo>
                <a:lnTo>
                  <a:pt x="191" y="291"/>
                </a:lnTo>
                <a:lnTo>
                  <a:pt x="187" y="291"/>
                </a:lnTo>
                <a:lnTo>
                  <a:pt x="184" y="291"/>
                </a:lnTo>
                <a:lnTo>
                  <a:pt x="179" y="291"/>
                </a:lnTo>
                <a:lnTo>
                  <a:pt x="170" y="291"/>
                </a:lnTo>
                <a:lnTo>
                  <a:pt x="161" y="291"/>
                </a:lnTo>
                <a:lnTo>
                  <a:pt x="153" y="291"/>
                </a:lnTo>
                <a:lnTo>
                  <a:pt x="151" y="291"/>
                </a:lnTo>
                <a:lnTo>
                  <a:pt x="146" y="291"/>
                </a:lnTo>
                <a:lnTo>
                  <a:pt x="136" y="291"/>
                </a:lnTo>
                <a:lnTo>
                  <a:pt x="132" y="291"/>
                </a:lnTo>
                <a:lnTo>
                  <a:pt x="130" y="291"/>
                </a:lnTo>
                <a:lnTo>
                  <a:pt x="130" y="291"/>
                </a:lnTo>
                <a:lnTo>
                  <a:pt x="129" y="291"/>
                </a:lnTo>
                <a:lnTo>
                  <a:pt x="127" y="291"/>
                </a:lnTo>
                <a:lnTo>
                  <a:pt x="122" y="291"/>
                </a:lnTo>
                <a:lnTo>
                  <a:pt x="120" y="291"/>
                </a:lnTo>
                <a:lnTo>
                  <a:pt x="115" y="291"/>
                </a:lnTo>
                <a:lnTo>
                  <a:pt x="115" y="291"/>
                </a:lnTo>
                <a:lnTo>
                  <a:pt x="111" y="291"/>
                </a:lnTo>
                <a:lnTo>
                  <a:pt x="103" y="291"/>
                </a:lnTo>
                <a:lnTo>
                  <a:pt x="101" y="291"/>
                </a:lnTo>
                <a:lnTo>
                  <a:pt x="93" y="291"/>
                </a:lnTo>
                <a:lnTo>
                  <a:pt x="91" y="291"/>
                </a:lnTo>
                <a:lnTo>
                  <a:pt x="87" y="291"/>
                </a:lnTo>
                <a:lnTo>
                  <a:pt x="86" y="291"/>
                </a:lnTo>
                <a:lnTo>
                  <a:pt x="81" y="291"/>
                </a:lnTo>
                <a:lnTo>
                  <a:pt x="77" y="291"/>
                </a:lnTo>
                <a:lnTo>
                  <a:pt x="75" y="291"/>
                </a:lnTo>
                <a:lnTo>
                  <a:pt x="75" y="289"/>
                </a:lnTo>
                <a:lnTo>
                  <a:pt x="67" y="289"/>
                </a:lnTo>
                <a:lnTo>
                  <a:pt x="65" y="289"/>
                </a:lnTo>
                <a:lnTo>
                  <a:pt x="62" y="289"/>
                </a:lnTo>
                <a:lnTo>
                  <a:pt x="60" y="289"/>
                </a:lnTo>
                <a:lnTo>
                  <a:pt x="56" y="289"/>
                </a:lnTo>
                <a:lnTo>
                  <a:pt x="53" y="289"/>
                </a:lnTo>
                <a:lnTo>
                  <a:pt x="51" y="289"/>
                </a:lnTo>
                <a:lnTo>
                  <a:pt x="50" y="287"/>
                </a:lnTo>
                <a:lnTo>
                  <a:pt x="48" y="287"/>
                </a:lnTo>
                <a:lnTo>
                  <a:pt x="46" y="287"/>
                </a:lnTo>
                <a:lnTo>
                  <a:pt x="43" y="287"/>
                </a:lnTo>
                <a:lnTo>
                  <a:pt x="41" y="287"/>
                </a:lnTo>
                <a:lnTo>
                  <a:pt x="39" y="287"/>
                </a:lnTo>
                <a:lnTo>
                  <a:pt x="38" y="287"/>
                </a:lnTo>
                <a:lnTo>
                  <a:pt x="32" y="287"/>
                </a:lnTo>
                <a:lnTo>
                  <a:pt x="27" y="287"/>
                </a:lnTo>
                <a:lnTo>
                  <a:pt x="25" y="287"/>
                </a:lnTo>
                <a:lnTo>
                  <a:pt x="24" y="287"/>
                </a:lnTo>
                <a:lnTo>
                  <a:pt x="22" y="287"/>
                </a:lnTo>
                <a:lnTo>
                  <a:pt x="15" y="287"/>
                </a:lnTo>
                <a:lnTo>
                  <a:pt x="12" y="286"/>
                </a:lnTo>
                <a:lnTo>
                  <a:pt x="10" y="286"/>
                </a:lnTo>
                <a:lnTo>
                  <a:pt x="10" y="286"/>
                </a:lnTo>
                <a:lnTo>
                  <a:pt x="8" y="286"/>
                </a:lnTo>
                <a:lnTo>
                  <a:pt x="0" y="286"/>
                </a:lnTo>
                <a:lnTo>
                  <a:pt x="0" y="284"/>
                </a:lnTo>
                <a:lnTo>
                  <a:pt x="0" y="279"/>
                </a:lnTo>
                <a:lnTo>
                  <a:pt x="1" y="275"/>
                </a:lnTo>
                <a:lnTo>
                  <a:pt x="1" y="274"/>
                </a:lnTo>
                <a:lnTo>
                  <a:pt x="1" y="274"/>
                </a:lnTo>
                <a:lnTo>
                  <a:pt x="1" y="270"/>
                </a:lnTo>
                <a:lnTo>
                  <a:pt x="1" y="262"/>
                </a:lnTo>
                <a:lnTo>
                  <a:pt x="1" y="258"/>
                </a:lnTo>
                <a:lnTo>
                  <a:pt x="1" y="258"/>
                </a:lnTo>
                <a:lnTo>
                  <a:pt x="1" y="255"/>
                </a:lnTo>
                <a:lnTo>
                  <a:pt x="1" y="253"/>
                </a:lnTo>
                <a:lnTo>
                  <a:pt x="1" y="250"/>
                </a:lnTo>
                <a:lnTo>
                  <a:pt x="1" y="246"/>
                </a:lnTo>
                <a:lnTo>
                  <a:pt x="1" y="243"/>
                </a:lnTo>
                <a:lnTo>
                  <a:pt x="1" y="241"/>
                </a:lnTo>
                <a:lnTo>
                  <a:pt x="1" y="232"/>
                </a:lnTo>
                <a:lnTo>
                  <a:pt x="3" y="229"/>
                </a:lnTo>
                <a:lnTo>
                  <a:pt x="3" y="227"/>
                </a:lnTo>
                <a:lnTo>
                  <a:pt x="3" y="225"/>
                </a:lnTo>
                <a:lnTo>
                  <a:pt x="3" y="222"/>
                </a:lnTo>
                <a:lnTo>
                  <a:pt x="3" y="219"/>
                </a:lnTo>
                <a:lnTo>
                  <a:pt x="3" y="215"/>
                </a:lnTo>
                <a:lnTo>
                  <a:pt x="3" y="208"/>
                </a:lnTo>
                <a:lnTo>
                  <a:pt x="3" y="205"/>
                </a:lnTo>
                <a:lnTo>
                  <a:pt x="3" y="203"/>
                </a:lnTo>
                <a:lnTo>
                  <a:pt x="3" y="198"/>
                </a:lnTo>
                <a:lnTo>
                  <a:pt x="5" y="189"/>
                </a:lnTo>
                <a:lnTo>
                  <a:pt x="3" y="188"/>
                </a:lnTo>
                <a:lnTo>
                  <a:pt x="5" y="182"/>
                </a:lnTo>
                <a:lnTo>
                  <a:pt x="5" y="179"/>
                </a:lnTo>
                <a:lnTo>
                  <a:pt x="5" y="172"/>
                </a:lnTo>
                <a:lnTo>
                  <a:pt x="5" y="170"/>
                </a:lnTo>
                <a:lnTo>
                  <a:pt x="5" y="165"/>
                </a:lnTo>
                <a:lnTo>
                  <a:pt x="5" y="157"/>
                </a:lnTo>
                <a:lnTo>
                  <a:pt x="5" y="153"/>
                </a:lnTo>
                <a:lnTo>
                  <a:pt x="5" y="145"/>
                </a:lnTo>
                <a:lnTo>
                  <a:pt x="5" y="143"/>
                </a:lnTo>
                <a:lnTo>
                  <a:pt x="5" y="138"/>
                </a:lnTo>
                <a:lnTo>
                  <a:pt x="7" y="136"/>
                </a:lnTo>
                <a:lnTo>
                  <a:pt x="7" y="134"/>
                </a:lnTo>
                <a:lnTo>
                  <a:pt x="7" y="129"/>
                </a:lnTo>
                <a:lnTo>
                  <a:pt x="7" y="127"/>
                </a:lnTo>
                <a:lnTo>
                  <a:pt x="7" y="126"/>
                </a:lnTo>
                <a:lnTo>
                  <a:pt x="7" y="122"/>
                </a:lnTo>
                <a:lnTo>
                  <a:pt x="7" y="117"/>
                </a:lnTo>
                <a:lnTo>
                  <a:pt x="7" y="112"/>
                </a:lnTo>
                <a:lnTo>
                  <a:pt x="7" y="110"/>
                </a:lnTo>
                <a:lnTo>
                  <a:pt x="7" y="108"/>
                </a:lnTo>
                <a:lnTo>
                  <a:pt x="7" y="107"/>
                </a:lnTo>
                <a:lnTo>
                  <a:pt x="7" y="107"/>
                </a:lnTo>
                <a:lnTo>
                  <a:pt x="7" y="105"/>
                </a:lnTo>
                <a:lnTo>
                  <a:pt x="7" y="103"/>
                </a:lnTo>
                <a:lnTo>
                  <a:pt x="7" y="100"/>
                </a:lnTo>
                <a:lnTo>
                  <a:pt x="7" y="98"/>
                </a:lnTo>
                <a:lnTo>
                  <a:pt x="7" y="96"/>
                </a:lnTo>
                <a:lnTo>
                  <a:pt x="7" y="91"/>
                </a:lnTo>
                <a:lnTo>
                  <a:pt x="7" y="88"/>
                </a:lnTo>
                <a:lnTo>
                  <a:pt x="8" y="84"/>
                </a:lnTo>
                <a:lnTo>
                  <a:pt x="8" y="79"/>
                </a:lnTo>
                <a:lnTo>
                  <a:pt x="8" y="76"/>
                </a:lnTo>
                <a:lnTo>
                  <a:pt x="8" y="74"/>
                </a:lnTo>
                <a:lnTo>
                  <a:pt x="8" y="71"/>
                </a:lnTo>
                <a:lnTo>
                  <a:pt x="12" y="65"/>
                </a:lnTo>
                <a:lnTo>
                  <a:pt x="12" y="64"/>
                </a:lnTo>
                <a:lnTo>
                  <a:pt x="13" y="64"/>
                </a:lnTo>
                <a:lnTo>
                  <a:pt x="13" y="62"/>
                </a:lnTo>
                <a:lnTo>
                  <a:pt x="22" y="57"/>
                </a:lnTo>
                <a:lnTo>
                  <a:pt x="24" y="55"/>
                </a:lnTo>
                <a:lnTo>
                  <a:pt x="27" y="48"/>
                </a:lnTo>
                <a:lnTo>
                  <a:pt x="36" y="41"/>
                </a:lnTo>
                <a:lnTo>
                  <a:pt x="38" y="40"/>
                </a:lnTo>
                <a:lnTo>
                  <a:pt x="41" y="33"/>
                </a:lnTo>
                <a:lnTo>
                  <a:pt x="44" y="31"/>
                </a:lnTo>
                <a:lnTo>
                  <a:pt x="46" y="31"/>
                </a:lnTo>
                <a:lnTo>
                  <a:pt x="46" y="29"/>
                </a:lnTo>
                <a:lnTo>
                  <a:pt x="48" y="29"/>
                </a:lnTo>
                <a:lnTo>
                  <a:pt x="51" y="24"/>
                </a:lnTo>
                <a:lnTo>
                  <a:pt x="53" y="24"/>
                </a:lnTo>
                <a:lnTo>
                  <a:pt x="62" y="14"/>
                </a:lnTo>
                <a:lnTo>
                  <a:pt x="63" y="12"/>
                </a:lnTo>
                <a:lnTo>
                  <a:pt x="65" y="10"/>
                </a:lnTo>
                <a:lnTo>
                  <a:pt x="68" y="7"/>
                </a:lnTo>
                <a:lnTo>
                  <a:pt x="70" y="4"/>
                </a:lnTo>
                <a:lnTo>
                  <a:pt x="72" y="2"/>
                </a:lnTo>
                <a:lnTo>
                  <a:pt x="74" y="2"/>
                </a:lnTo>
                <a:lnTo>
                  <a:pt x="75" y="0"/>
                </a:lnTo>
                <a:lnTo>
                  <a:pt x="75" y="4"/>
                </a:lnTo>
                <a:lnTo>
                  <a:pt x="79" y="10"/>
                </a:lnTo>
                <a:lnTo>
                  <a:pt x="84" y="17"/>
                </a:lnTo>
                <a:lnTo>
                  <a:pt x="84" y="19"/>
                </a:lnTo>
                <a:lnTo>
                  <a:pt x="84" y="21"/>
                </a:lnTo>
                <a:lnTo>
                  <a:pt x="86" y="24"/>
                </a:lnTo>
                <a:lnTo>
                  <a:pt x="86" y="28"/>
                </a:lnTo>
                <a:lnTo>
                  <a:pt x="87" y="31"/>
                </a:lnTo>
                <a:lnTo>
                  <a:pt x="87" y="33"/>
                </a:lnTo>
                <a:lnTo>
                  <a:pt x="91" y="36"/>
                </a:lnTo>
                <a:lnTo>
                  <a:pt x="93" y="40"/>
                </a:lnTo>
                <a:lnTo>
                  <a:pt x="98" y="41"/>
                </a:lnTo>
                <a:lnTo>
                  <a:pt x="101" y="43"/>
                </a:lnTo>
                <a:lnTo>
                  <a:pt x="101" y="41"/>
                </a:lnTo>
                <a:lnTo>
                  <a:pt x="101" y="40"/>
                </a:lnTo>
                <a:lnTo>
                  <a:pt x="108" y="31"/>
                </a:lnTo>
                <a:lnTo>
                  <a:pt x="108" y="31"/>
                </a:lnTo>
                <a:lnTo>
                  <a:pt x="110" y="31"/>
                </a:lnTo>
                <a:lnTo>
                  <a:pt x="111" y="31"/>
                </a:lnTo>
                <a:lnTo>
                  <a:pt x="111" y="33"/>
                </a:lnTo>
                <a:lnTo>
                  <a:pt x="113" y="33"/>
                </a:lnTo>
                <a:lnTo>
                  <a:pt x="113" y="34"/>
                </a:lnTo>
                <a:lnTo>
                  <a:pt x="113" y="38"/>
                </a:lnTo>
                <a:lnTo>
                  <a:pt x="113" y="40"/>
                </a:lnTo>
                <a:lnTo>
                  <a:pt x="113" y="41"/>
                </a:lnTo>
                <a:lnTo>
                  <a:pt x="113" y="43"/>
                </a:lnTo>
                <a:lnTo>
                  <a:pt x="113" y="47"/>
                </a:lnTo>
                <a:lnTo>
                  <a:pt x="113" y="48"/>
                </a:lnTo>
                <a:lnTo>
                  <a:pt x="113" y="50"/>
                </a:lnTo>
                <a:lnTo>
                  <a:pt x="115" y="52"/>
                </a:lnTo>
                <a:lnTo>
                  <a:pt x="115" y="53"/>
                </a:lnTo>
                <a:lnTo>
                  <a:pt x="117" y="57"/>
                </a:lnTo>
                <a:lnTo>
                  <a:pt x="117" y="59"/>
                </a:lnTo>
                <a:lnTo>
                  <a:pt x="120" y="60"/>
                </a:lnTo>
                <a:lnTo>
                  <a:pt x="122" y="62"/>
                </a:lnTo>
                <a:lnTo>
                  <a:pt x="124" y="62"/>
                </a:lnTo>
                <a:lnTo>
                  <a:pt x="125" y="62"/>
                </a:lnTo>
                <a:lnTo>
                  <a:pt x="127" y="62"/>
                </a:lnTo>
                <a:lnTo>
                  <a:pt x="129" y="62"/>
                </a:lnTo>
                <a:lnTo>
                  <a:pt x="129" y="64"/>
                </a:lnTo>
                <a:lnTo>
                  <a:pt x="130" y="64"/>
                </a:lnTo>
                <a:lnTo>
                  <a:pt x="134" y="64"/>
                </a:lnTo>
                <a:lnTo>
                  <a:pt x="137" y="64"/>
                </a:lnTo>
                <a:lnTo>
                  <a:pt x="139" y="65"/>
                </a:lnTo>
                <a:lnTo>
                  <a:pt x="142" y="65"/>
                </a:lnTo>
                <a:lnTo>
                  <a:pt x="146" y="65"/>
                </a:lnTo>
                <a:lnTo>
                  <a:pt x="149" y="67"/>
                </a:lnTo>
                <a:lnTo>
                  <a:pt x="153" y="67"/>
                </a:lnTo>
                <a:lnTo>
                  <a:pt x="154" y="69"/>
                </a:lnTo>
                <a:lnTo>
                  <a:pt x="160" y="69"/>
                </a:lnTo>
                <a:lnTo>
                  <a:pt x="161" y="71"/>
                </a:lnTo>
                <a:lnTo>
                  <a:pt x="161" y="71"/>
                </a:lnTo>
                <a:lnTo>
                  <a:pt x="165" y="71"/>
                </a:lnTo>
                <a:lnTo>
                  <a:pt x="168" y="71"/>
                </a:lnTo>
                <a:lnTo>
                  <a:pt x="170" y="71"/>
                </a:lnTo>
                <a:lnTo>
                  <a:pt x="172" y="71"/>
                </a:lnTo>
                <a:lnTo>
                  <a:pt x="173" y="71"/>
                </a:lnTo>
                <a:lnTo>
                  <a:pt x="175" y="71"/>
                </a:lnTo>
                <a:lnTo>
                  <a:pt x="177" y="69"/>
                </a:lnTo>
                <a:lnTo>
                  <a:pt x="177" y="69"/>
                </a:lnTo>
                <a:lnTo>
                  <a:pt x="179" y="67"/>
                </a:lnTo>
                <a:lnTo>
                  <a:pt x="182" y="65"/>
                </a:lnTo>
                <a:lnTo>
                  <a:pt x="184" y="65"/>
                </a:lnTo>
                <a:lnTo>
                  <a:pt x="184" y="64"/>
                </a:lnTo>
                <a:lnTo>
                  <a:pt x="185" y="64"/>
                </a:lnTo>
                <a:lnTo>
                  <a:pt x="187" y="64"/>
                </a:lnTo>
                <a:lnTo>
                  <a:pt x="189" y="64"/>
                </a:lnTo>
                <a:lnTo>
                  <a:pt x="189" y="62"/>
                </a:lnTo>
                <a:lnTo>
                  <a:pt x="191" y="62"/>
                </a:lnTo>
                <a:lnTo>
                  <a:pt x="194" y="62"/>
                </a:lnTo>
                <a:lnTo>
                  <a:pt x="196" y="62"/>
                </a:lnTo>
                <a:lnTo>
                  <a:pt x="199" y="62"/>
                </a:lnTo>
                <a:lnTo>
                  <a:pt x="201" y="62"/>
                </a:lnTo>
                <a:lnTo>
                  <a:pt x="204" y="62"/>
                </a:lnTo>
                <a:lnTo>
                  <a:pt x="206" y="62"/>
                </a:lnTo>
                <a:lnTo>
                  <a:pt x="206" y="62"/>
                </a:lnTo>
                <a:lnTo>
                  <a:pt x="210" y="62"/>
                </a:lnTo>
                <a:lnTo>
                  <a:pt x="213" y="62"/>
                </a:lnTo>
                <a:lnTo>
                  <a:pt x="216" y="64"/>
                </a:lnTo>
                <a:lnTo>
                  <a:pt x="218" y="65"/>
                </a:lnTo>
                <a:lnTo>
                  <a:pt x="220" y="65"/>
                </a:lnTo>
                <a:lnTo>
                  <a:pt x="222" y="67"/>
                </a:lnTo>
                <a:lnTo>
                  <a:pt x="222" y="67"/>
                </a:lnTo>
                <a:lnTo>
                  <a:pt x="227" y="67"/>
                </a:lnTo>
                <a:lnTo>
                  <a:pt x="228" y="67"/>
                </a:lnTo>
                <a:lnTo>
                  <a:pt x="232" y="67"/>
                </a:lnTo>
                <a:lnTo>
                  <a:pt x="235" y="67"/>
                </a:lnTo>
                <a:lnTo>
                  <a:pt x="237" y="67"/>
                </a:lnTo>
                <a:lnTo>
                  <a:pt x="241" y="67"/>
                </a:lnTo>
                <a:lnTo>
                  <a:pt x="242" y="65"/>
                </a:lnTo>
                <a:lnTo>
                  <a:pt x="246" y="67"/>
                </a:lnTo>
                <a:lnTo>
                  <a:pt x="247" y="67"/>
                </a:lnTo>
                <a:lnTo>
                  <a:pt x="249" y="67"/>
                </a:lnTo>
                <a:lnTo>
                  <a:pt x="251" y="67"/>
                </a:lnTo>
                <a:lnTo>
                  <a:pt x="253" y="67"/>
                </a:lnTo>
                <a:lnTo>
                  <a:pt x="254" y="67"/>
                </a:lnTo>
                <a:lnTo>
                  <a:pt x="256" y="67"/>
                </a:lnTo>
                <a:lnTo>
                  <a:pt x="259" y="69"/>
                </a:lnTo>
                <a:lnTo>
                  <a:pt x="261" y="69"/>
                </a:lnTo>
                <a:lnTo>
                  <a:pt x="265" y="71"/>
                </a:lnTo>
                <a:lnTo>
                  <a:pt x="266" y="71"/>
                </a:lnTo>
                <a:lnTo>
                  <a:pt x="266" y="72"/>
                </a:lnTo>
                <a:lnTo>
                  <a:pt x="268" y="72"/>
                </a:lnTo>
                <a:lnTo>
                  <a:pt x="270" y="72"/>
                </a:lnTo>
                <a:lnTo>
                  <a:pt x="271" y="72"/>
                </a:lnTo>
                <a:lnTo>
                  <a:pt x="275" y="74"/>
                </a:lnTo>
                <a:lnTo>
                  <a:pt x="277" y="74"/>
                </a:lnTo>
                <a:lnTo>
                  <a:pt x="278" y="74"/>
                </a:lnTo>
                <a:lnTo>
                  <a:pt x="280" y="74"/>
                </a:lnTo>
                <a:lnTo>
                  <a:pt x="282" y="74"/>
                </a:lnTo>
                <a:lnTo>
                  <a:pt x="284" y="74"/>
                </a:lnTo>
                <a:lnTo>
                  <a:pt x="287" y="72"/>
                </a:lnTo>
                <a:lnTo>
                  <a:pt x="290" y="72"/>
                </a:lnTo>
                <a:lnTo>
                  <a:pt x="292" y="72"/>
                </a:lnTo>
                <a:lnTo>
                  <a:pt x="296" y="71"/>
                </a:lnTo>
                <a:lnTo>
                  <a:pt x="297" y="71"/>
                </a:lnTo>
                <a:lnTo>
                  <a:pt x="297" y="71"/>
                </a:lnTo>
                <a:lnTo>
                  <a:pt x="299" y="71"/>
                </a:lnTo>
                <a:lnTo>
                  <a:pt x="301" y="71"/>
                </a:lnTo>
                <a:lnTo>
                  <a:pt x="301" y="7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4" name="Freeform 182"/>
          <p:cNvSpPr>
            <a:spLocks/>
          </p:cNvSpPr>
          <p:nvPr/>
        </p:nvSpPr>
        <p:spPr bwMode="auto">
          <a:xfrm>
            <a:off x="2300288" y="3952875"/>
            <a:ext cx="446088" cy="534988"/>
          </a:xfrm>
          <a:custGeom>
            <a:avLst/>
            <a:gdLst/>
            <a:ahLst/>
            <a:cxnLst>
              <a:cxn ang="0">
                <a:pos x="52" y="2"/>
              </a:cxn>
              <a:cxn ang="0">
                <a:pos x="74" y="4"/>
              </a:cxn>
              <a:cxn ang="0">
                <a:pos x="91" y="5"/>
              </a:cxn>
              <a:cxn ang="0">
                <a:pos x="115" y="5"/>
              </a:cxn>
              <a:cxn ang="0">
                <a:pos x="138" y="7"/>
              </a:cxn>
              <a:cxn ang="0">
                <a:pos x="164" y="7"/>
              </a:cxn>
              <a:cxn ang="0">
                <a:pos x="184" y="9"/>
              </a:cxn>
              <a:cxn ang="0">
                <a:pos x="205" y="11"/>
              </a:cxn>
              <a:cxn ang="0">
                <a:pos x="239" y="11"/>
              </a:cxn>
              <a:cxn ang="0">
                <a:pos x="255" y="12"/>
              </a:cxn>
              <a:cxn ang="0">
                <a:pos x="275" y="12"/>
              </a:cxn>
              <a:cxn ang="0">
                <a:pos x="281" y="21"/>
              </a:cxn>
              <a:cxn ang="0">
                <a:pos x="281" y="43"/>
              </a:cxn>
              <a:cxn ang="0">
                <a:pos x="279" y="66"/>
              </a:cxn>
              <a:cxn ang="0">
                <a:pos x="277" y="97"/>
              </a:cxn>
              <a:cxn ang="0">
                <a:pos x="277" y="124"/>
              </a:cxn>
              <a:cxn ang="0">
                <a:pos x="275" y="141"/>
              </a:cxn>
              <a:cxn ang="0">
                <a:pos x="275" y="164"/>
              </a:cxn>
              <a:cxn ang="0">
                <a:pos x="275" y="183"/>
              </a:cxn>
              <a:cxn ang="0">
                <a:pos x="274" y="196"/>
              </a:cxn>
              <a:cxn ang="0">
                <a:pos x="274" y="220"/>
              </a:cxn>
              <a:cxn ang="0">
                <a:pos x="272" y="229"/>
              </a:cxn>
              <a:cxn ang="0">
                <a:pos x="272" y="241"/>
              </a:cxn>
              <a:cxn ang="0">
                <a:pos x="272" y="260"/>
              </a:cxn>
              <a:cxn ang="0">
                <a:pos x="270" y="286"/>
              </a:cxn>
              <a:cxn ang="0">
                <a:pos x="270" y="300"/>
              </a:cxn>
              <a:cxn ang="0">
                <a:pos x="269" y="317"/>
              </a:cxn>
              <a:cxn ang="0">
                <a:pos x="253" y="317"/>
              </a:cxn>
              <a:cxn ang="0">
                <a:pos x="234" y="317"/>
              </a:cxn>
              <a:cxn ang="0">
                <a:pos x="219" y="317"/>
              </a:cxn>
              <a:cxn ang="0">
                <a:pos x="195" y="317"/>
              </a:cxn>
              <a:cxn ang="0">
                <a:pos x="164" y="315"/>
              </a:cxn>
              <a:cxn ang="0">
                <a:pos x="146" y="315"/>
              </a:cxn>
              <a:cxn ang="0">
                <a:pos x="134" y="329"/>
              </a:cxn>
              <a:cxn ang="0">
                <a:pos x="117" y="336"/>
              </a:cxn>
              <a:cxn ang="0">
                <a:pos x="102" y="336"/>
              </a:cxn>
              <a:cxn ang="0">
                <a:pos x="84" y="334"/>
              </a:cxn>
              <a:cxn ang="0">
                <a:pos x="57" y="334"/>
              </a:cxn>
              <a:cxn ang="0">
                <a:pos x="41" y="332"/>
              </a:cxn>
              <a:cxn ang="0">
                <a:pos x="17" y="332"/>
              </a:cxn>
              <a:cxn ang="0">
                <a:pos x="0" y="329"/>
              </a:cxn>
              <a:cxn ang="0">
                <a:pos x="0" y="317"/>
              </a:cxn>
              <a:cxn ang="0">
                <a:pos x="2" y="310"/>
              </a:cxn>
              <a:cxn ang="0">
                <a:pos x="2" y="298"/>
              </a:cxn>
              <a:cxn ang="0">
                <a:pos x="2" y="286"/>
              </a:cxn>
              <a:cxn ang="0">
                <a:pos x="4" y="251"/>
              </a:cxn>
              <a:cxn ang="0">
                <a:pos x="4" y="229"/>
              </a:cxn>
              <a:cxn ang="0">
                <a:pos x="5" y="207"/>
              </a:cxn>
              <a:cxn ang="0">
                <a:pos x="7" y="176"/>
              </a:cxn>
              <a:cxn ang="0">
                <a:pos x="9" y="155"/>
              </a:cxn>
              <a:cxn ang="0">
                <a:pos x="9" y="141"/>
              </a:cxn>
              <a:cxn ang="0">
                <a:pos x="11" y="129"/>
              </a:cxn>
              <a:cxn ang="0">
                <a:pos x="12" y="107"/>
              </a:cxn>
              <a:cxn ang="0">
                <a:pos x="12" y="91"/>
              </a:cxn>
              <a:cxn ang="0">
                <a:pos x="12" y="73"/>
              </a:cxn>
              <a:cxn ang="0">
                <a:pos x="12" y="54"/>
              </a:cxn>
              <a:cxn ang="0">
                <a:pos x="14" y="35"/>
              </a:cxn>
              <a:cxn ang="0">
                <a:pos x="12" y="17"/>
              </a:cxn>
            </a:cxnLst>
            <a:rect l="0" t="0" r="r" b="b"/>
            <a:pathLst>
              <a:path w="281" h="337">
                <a:moveTo>
                  <a:pt x="12" y="0"/>
                </a:moveTo>
                <a:lnTo>
                  <a:pt x="23" y="0"/>
                </a:lnTo>
                <a:lnTo>
                  <a:pt x="24" y="0"/>
                </a:lnTo>
                <a:lnTo>
                  <a:pt x="41" y="2"/>
                </a:lnTo>
                <a:lnTo>
                  <a:pt x="43" y="2"/>
                </a:lnTo>
                <a:lnTo>
                  <a:pt x="52" y="2"/>
                </a:lnTo>
                <a:lnTo>
                  <a:pt x="59" y="4"/>
                </a:lnTo>
                <a:lnTo>
                  <a:pt x="66" y="4"/>
                </a:lnTo>
                <a:lnTo>
                  <a:pt x="67" y="4"/>
                </a:lnTo>
                <a:lnTo>
                  <a:pt x="69" y="4"/>
                </a:lnTo>
                <a:lnTo>
                  <a:pt x="72" y="4"/>
                </a:lnTo>
                <a:lnTo>
                  <a:pt x="74" y="4"/>
                </a:lnTo>
                <a:lnTo>
                  <a:pt x="79" y="4"/>
                </a:lnTo>
                <a:lnTo>
                  <a:pt x="83" y="4"/>
                </a:lnTo>
                <a:lnTo>
                  <a:pt x="86" y="4"/>
                </a:lnTo>
                <a:lnTo>
                  <a:pt x="88" y="4"/>
                </a:lnTo>
                <a:lnTo>
                  <a:pt x="90" y="5"/>
                </a:lnTo>
                <a:lnTo>
                  <a:pt x="91" y="5"/>
                </a:lnTo>
                <a:lnTo>
                  <a:pt x="100" y="5"/>
                </a:lnTo>
                <a:lnTo>
                  <a:pt x="102" y="5"/>
                </a:lnTo>
                <a:lnTo>
                  <a:pt x="103" y="5"/>
                </a:lnTo>
                <a:lnTo>
                  <a:pt x="109" y="5"/>
                </a:lnTo>
                <a:lnTo>
                  <a:pt x="112" y="5"/>
                </a:lnTo>
                <a:lnTo>
                  <a:pt x="115" y="5"/>
                </a:lnTo>
                <a:lnTo>
                  <a:pt x="122" y="7"/>
                </a:lnTo>
                <a:lnTo>
                  <a:pt x="124" y="7"/>
                </a:lnTo>
                <a:lnTo>
                  <a:pt x="129" y="7"/>
                </a:lnTo>
                <a:lnTo>
                  <a:pt x="133" y="7"/>
                </a:lnTo>
                <a:lnTo>
                  <a:pt x="134" y="7"/>
                </a:lnTo>
                <a:lnTo>
                  <a:pt x="138" y="7"/>
                </a:lnTo>
                <a:lnTo>
                  <a:pt x="141" y="7"/>
                </a:lnTo>
                <a:lnTo>
                  <a:pt x="146" y="7"/>
                </a:lnTo>
                <a:lnTo>
                  <a:pt x="150" y="7"/>
                </a:lnTo>
                <a:lnTo>
                  <a:pt x="152" y="7"/>
                </a:lnTo>
                <a:lnTo>
                  <a:pt x="160" y="7"/>
                </a:lnTo>
                <a:lnTo>
                  <a:pt x="164" y="7"/>
                </a:lnTo>
                <a:lnTo>
                  <a:pt x="165" y="7"/>
                </a:lnTo>
                <a:lnTo>
                  <a:pt x="167" y="7"/>
                </a:lnTo>
                <a:lnTo>
                  <a:pt x="169" y="9"/>
                </a:lnTo>
                <a:lnTo>
                  <a:pt x="172" y="9"/>
                </a:lnTo>
                <a:lnTo>
                  <a:pt x="183" y="9"/>
                </a:lnTo>
                <a:lnTo>
                  <a:pt x="184" y="9"/>
                </a:lnTo>
                <a:lnTo>
                  <a:pt x="193" y="9"/>
                </a:lnTo>
                <a:lnTo>
                  <a:pt x="196" y="9"/>
                </a:lnTo>
                <a:lnTo>
                  <a:pt x="200" y="11"/>
                </a:lnTo>
                <a:lnTo>
                  <a:pt x="201" y="11"/>
                </a:lnTo>
                <a:lnTo>
                  <a:pt x="203" y="11"/>
                </a:lnTo>
                <a:lnTo>
                  <a:pt x="205" y="11"/>
                </a:lnTo>
                <a:lnTo>
                  <a:pt x="212" y="11"/>
                </a:lnTo>
                <a:lnTo>
                  <a:pt x="215" y="11"/>
                </a:lnTo>
                <a:lnTo>
                  <a:pt x="224" y="11"/>
                </a:lnTo>
                <a:lnTo>
                  <a:pt x="231" y="11"/>
                </a:lnTo>
                <a:lnTo>
                  <a:pt x="236" y="11"/>
                </a:lnTo>
                <a:lnTo>
                  <a:pt x="239" y="11"/>
                </a:lnTo>
                <a:lnTo>
                  <a:pt x="241" y="11"/>
                </a:lnTo>
                <a:lnTo>
                  <a:pt x="246" y="11"/>
                </a:lnTo>
                <a:lnTo>
                  <a:pt x="250" y="11"/>
                </a:lnTo>
                <a:lnTo>
                  <a:pt x="253" y="11"/>
                </a:lnTo>
                <a:lnTo>
                  <a:pt x="255" y="11"/>
                </a:lnTo>
                <a:lnTo>
                  <a:pt x="255" y="12"/>
                </a:lnTo>
                <a:lnTo>
                  <a:pt x="256" y="12"/>
                </a:lnTo>
                <a:lnTo>
                  <a:pt x="260" y="12"/>
                </a:lnTo>
                <a:lnTo>
                  <a:pt x="262" y="12"/>
                </a:lnTo>
                <a:lnTo>
                  <a:pt x="267" y="12"/>
                </a:lnTo>
                <a:lnTo>
                  <a:pt x="269" y="12"/>
                </a:lnTo>
                <a:lnTo>
                  <a:pt x="275" y="12"/>
                </a:lnTo>
                <a:lnTo>
                  <a:pt x="281" y="14"/>
                </a:lnTo>
                <a:lnTo>
                  <a:pt x="281" y="16"/>
                </a:lnTo>
                <a:lnTo>
                  <a:pt x="281" y="16"/>
                </a:lnTo>
                <a:lnTo>
                  <a:pt x="281" y="17"/>
                </a:lnTo>
                <a:lnTo>
                  <a:pt x="281" y="19"/>
                </a:lnTo>
                <a:lnTo>
                  <a:pt x="281" y="21"/>
                </a:lnTo>
                <a:lnTo>
                  <a:pt x="281" y="26"/>
                </a:lnTo>
                <a:lnTo>
                  <a:pt x="281" y="31"/>
                </a:lnTo>
                <a:lnTo>
                  <a:pt x="281" y="35"/>
                </a:lnTo>
                <a:lnTo>
                  <a:pt x="281" y="36"/>
                </a:lnTo>
                <a:lnTo>
                  <a:pt x="281" y="38"/>
                </a:lnTo>
                <a:lnTo>
                  <a:pt x="281" y="43"/>
                </a:lnTo>
                <a:lnTo>
                  <a:pt x="281" y="45"/>
                </a:lnTo>
                <a:lnTo>
                  <a:pt x="279" y="47"/>
                </a:lnTo>
                <a:lnTo>
                  <a:pt x="279" y="52"/>
                </a:lnTo>
                <a:lnTo>
                  <a:pt x="279" y="54"/>
                </a:lnTo>
                <a:lnTo>
                  <a:pt x="279" y="62"/>
                </a:lnTo>
                <a:lnTo>
                  <a:pt x="279" y="66"/>
                </a:lnTo>
                <a:lnTo>
                  <a:pt x="279" y="74"/>
                </a:lnTo>
                <a:lnTo>
                  <a:pt x="279" y="79"/>
                </a:lnTo>
                <a:lnTo>
                  <a:pt x="279" y="81"/>
                </a:lnTo>
                <a:lnTo>
                  <a:pt x="279" y="88"/>
                </a:lnTo>
                <a:lnTo>
                  <a:pt x="279" y="91"/>
                </a:lnTo>
                <a:lnTo>
                  <a:pt x="277" y="97"/>
                </a:lnTo>
                <a:lnTo>
                  <a:pt x="279" y="98"/>
                </a:lnTo>
                <a:lnTo>
                  <a:pt x="277" y="107"/>
                </a:lnTo>
                <a:lnTo>
                  <a:pt x="277" y="112"/>
                </a:lnTo>
                <a:lnTo>
                  <a:pt x="277" y="114"/>
                </a:lnTo>
                <a:lnTo>
                  <a:pt x="277" y="117"/>
                </a:lnTo>
                <a:lnTo>
                  <a:pt x="277" y="124"/>
                </a:lnTo>
                <a:lnTo>
                  <a:pt x="277" y="128"/>
                </a:lnTo>
                <a:lnTo>
                  <a:pt x="277" y="131"/>
                </a:lnTo>
                <a:lnTo>
                  <a:pt x="277" y="134"/>
                </a:lnTo>
                <a:lnTo>
                  <a:pt x="277" y="136"/>
                </a:lnTo>
                <a:lnTo>
                  <a:pt x="277" y="138"/>
                </a:lnTo>
                <a:lnTo>
                  <a:pt x="275" y="141"/>
                </a:lnTo>
                <a:lnTo>
                  <a:pt x="275" y="150"/>
                </a:lnTo>
                <a:lnTo>
                  <a:pt x="275" y="152"/>
                </a:lnTo>
                <a:lnTo>
                  <a:pt x="275" y="155"/>
                </a:lnTo>
                <a:lnTo>
                  <a:pt x="275" y="159"/>
                </a:lnTo>
                <a:lnTo>
                  <a:pt x="275" y="162"/>
                </a:lnTo>
                <a:lnTo>
                  <a:pt x="275" y="164"/>
                </a:lnTo>
                <a:lnTo>
                  <a:pt x="275" y="167"/>
                </a:lnTo>
                <a:lnTo>
                  <a:pt x="275" y="167"/>
                </a:lnTo>
                <a:lnTo>
                  <a:pt x="275" y="171"/>
                </a:lnTo>
                <a:lnTo>
                  <a:pt x="275" y="179"/>
                </a:lnTo>
                <a:lnTo>
                  <a:pt x="275" y="183"/>
                </a:lnTo>
                <a:lnTo>
                  <a:pt x="275" y="183"/>
                </a:lnTo>
                <a:lnTo>
                  <a:pt x="275" y="184"/>
                </a:lnTo>
                <a:lnTo>
                  <a:pt x="274" y="188"/>
                </a:lnTo>
                <a:lnTo>
                  <a:pt x="274" y="193"/>
                </a:lnTo>
                <a:lnTo>
                  <a:pt x="274" y="195"/>
                </a:lnTo>
                <a:lnTo>
                  <a:pt x="274" y="196"/>
                </a:lnTo>
                <a:lnTo>
                  <a:pt x="274" y="196"/>
                </a:lnTo>
                <a:lnTo>
                  <a:pt x="274" y="200"/>
                </a:lnTo>
                <a:lnTo>
                  <a:pt x="274" y="208"/>
                </a:lnTo>
                <a:lnTo>
                  <a:pt x="274" y="212"/>
                </a:lnTo>
                <a:lnTo>
                  <a:pt x="274" y="215"/>
                </a:lnTo>
                <a:lnTo>
                  <a:pt x="274" y="217"/>
                </a:lnTo>
                <a:lnTo>
                  <a:pt x="274" y="220"/>
                </a:lnTo>
                <a:lnTo>
                  <a:pt x="274" y="222"/>
                </a:lnTo>
                <a:lnTo>
                  <a:pt x="274" y="224"/>
                </a:lnTo>
                <a:lnTo>
                  <a:pt x="274" y="227"/>
                </a:lnTo>
                <a:lnTo>
                  <a:pt x="274" y="227"/>
                </a:lnTo>
                <a:lnTo>
                  <a:pt x="272" y="227"/>
                </a:lnTo>
                <a:lnTo>
                  <a:pt x="272" y="229"/>
                </a:lnTo>
                <a:lnTo>
                  <a:pt x="272" y="231"/>
                </a:lnTo>
                <a:lnTo>
                  <a:pt x="272" y="232"/>
                </a:lnTo>
                <a:lnTo>
                  <a:pt x="272" y="234"/>
                </a:lnTo>
                <a:lnTo>
                  <a:pt x="272" y="236"/>
                </a:lnTo>
                <a:lnTo>
                  <a:pt x="272" y="239"/>
                </a:lnTo>
                <a:lnTo>
                  <a:pt x="272" y="241"/>
                </a:lnTo>
                <a:lnTo>
                  <a:pt x="272" y="243"/>
                </a:lnTo>
                <a:lnTo>
                  <a:pt x="272" y="243"/>
                </a:lnTo>
                <a:lnTo>
                  <a:pt x="272" y="246"/>
                </a:lnTo>
                <a:lnTo>
                  <a:pt x="272" y="250"/>
                </a:lnTo>
                <a:lnTo>
                  <a:pt x="272" y="255"/>
                </a:lnTo>
                <a:lnTo>
                  <a:pt x="272" y="260"/>
                </a:lnTo>
                <a:lnTo>
                  <a:pt x="272" y="265"/>
                </a:lnTo>
                <a:lnTo>
                  <a:pt x="272" y="267"/>
                </a:lnTo>
                <a:lnTo>
                  <a:pt x="270" y="270"/>
                </a:lnTo>
                <a:lnTo>
                  <a:pt x="270" y="272"/>
                </a:lnTo>
                <a:lnTo>
                  <a:pt x="270" y="281"/>
                </a:lnTo>
                <a:lnTo>
                  <a:pt x="270" y="286"/>
                </a:lnTo>
                <a:lnTo>
                  <a:pt x="270" y="288"/>
                </a:lnTo>
                <a:lnTo>
                  <a:pt x="270" y="288"/>
                </a:lnTo>
                <a:lnTo>
                  <a:pt x="270" y="291"/>
                </a:lnTo>
                <a:lnTo>
                  <a:pt x="270" y="293"/>
                </a:lnTo>
                <a:lnTo>
                  <a:pt x="270" y="296"/>
                </a:lnTo>
                <a:lnTo>
                  <a:pt x="270" y="300"/>
                </a:lnTo>
                <a:lnTo>
                  <a:pt x="270" y="305"/>
                </a:lnTo>
                <a:lnTo>
                  <a:pt x="270" y="306"/>
                </a:lnTo>
                <a:lnTo>
                  <a:pt x="270" y="308"/>
                </a:lnTo>
                <a:lnTo>
                  <a:pt x="270" y="313"/>
                </a:lnTo>
                <a:lnTo>
                  <a:pt x="270" y="315"/>
                </a:lnTo>
                <a:lnTo>
                  <a:pt x="269" y="317"/>
                </a:lnTo>
                <a:lnTo>
                  <a:pt x="269" y="319"/>
                </a:lnTo>
                <a:lnTo>
                  <a:pt x="267" y="319"/>
                </a:lnTo>
                <a:lnTo>
                  <a:pt x="262" y="319"/>
                </a:lnTo>
                <a:lnTo>
                  <a:pt x="258" y="319"/>
                </a:lnTo>
                <a:lnTo>
                  <a:pt x="255" y="317"/>
                </a:lnTo>
                <a:lnTo>
                  <a:pt x="253" y="317"/>
                </a:lnTo>
                <a:lnTo>
                  <a:pt x="251" y="317"/>
                </a:lnTo>
                <a:lnTo>
                  <a:pt x="241" y="317"/>
                </a:lnTo>
                <a:lnTo>
                  <a:pt x="239" y="317"/>
                </a:lnTo>
                <a:lnTo>
                  <a:pt x="238" y="317"/>
                </a:lnTo>
                <a:lnTo>
                  <a:pt x="236" y="317"/>
                </a:lnTo>
                <a:lnTo>
                  <a:pt x="234" y="317"/>
                </a:lnTo>
                <a:lnTo>
                  <a:pt x="232" y="317"/>
                </a:lnTo>
                <a:lnTo>
                  <a:pt x="231" y="317"/>
                </a:lnTo>
                <a:lnTo>
                  <a:pt x="226" y="317"/>
                </a:lnTo>
                <a:lnTo>
                  <a:pt x="222" y="317"/>
                </a:lnTo>
                <a:lnTo>
                  <a:pt x="222" y="317"/>
                </a:lnTo>
                <a:lnTo>
                  <a:pt x="219" y="317"/>
                </a:lnTo>
                <a:lnTo>
                  <a:pt x="213" y="317"/>
                </a:lnTo>
                <a:lnTo>
                  <a:pt x="205" y="317"/>
                </a:lnTo>
                <a:lnTo>
                  <a:pt x="203" y="317"/>
                </a:lnTo>
                <a:lnTo>
                  <a:pt x="198" y="317"/>
                </a:lnTo>
                <a:lnTo>
                  <a:pt x="196" y="317"/>
                </a:lnTo>
                <a:lnTo>
                  <a:pt x="195" y="317"/>
                </a:lnTo>
                <a:lnTo>
                  <a:pt x="191" y="317"/>
                </a:lnTo>
                <a:lnTo>
                  <a:pt x="183" y="317"/>
                </a:lnTo>
                <a:lnTo>
                  <a:pt x="179" y="317"/>
                </a:lnTo>
                <a:lnTo>
                  <a:pt x="177" y="317"/>
                </a:lnTo>
                <a:lnTo>
                  <a:pt x="169" y="315"/>
                </a:lnTo>
                <a:lnTo>
                  <a:pt x="164" y="315"/>
                </a:lnTo>
                <a:lnTo>
                  <a:pt x="162" y="315"/>
                </a:lnTo>
                <a:lnTo>
                  <a:pt x="160" y="315"/>
                </a:lnTo>
                <a:lnTo>
                  <a:pt x="158" y="315"/>
                </a:lnTo>
                <a:lnTo>
                  <a:pt x="155" y="315"/>
                </a:lnTo>
                <a:lnTo>
                  <a:pt x="148" y="315"/>
                </a:lnTo>
                <a:lnTo>
                  <a:pt x="146" y="315"/>
                </a:lnTo>
                <a:lnTo>
                  <a:pt x="140" y="315"/>
                </a:lnTo>
                <a:lnTo>
                  <a:pt x="136" y="315"/>
                </a:lnTo>
                <a:lnTo>
                  <a:pt x="134" y="315"/>
                </a:lnTo>
                <a:lnTo>
                  <a:pt x="134" y="325"/>
                </a:lnTo>
                <a:lnTo>
                  <a:pt x="134" y="327"/>
                </a:lnTo>
                <a:lnTo>
                  <a:pt x="134" y="329"/>
                </a:lnTo>
                <a:lnTo>
                  <a:pt x="134" y="334"/>
                </a:lnTo>
                <a:lnTo>
                  <a:pt x="134" y="336"/>
                </a:lnTo>
                <a:lnTo>
                  <a:pt x="134" y="337"/>
                </a:lnTo>
                <a:lnTo>
                  <a:pt x="122" y="336"/>
                </a:lnTo>
                <a:lnTo>
                  <a:pt x="119" y="336"/>
                </a:lnTo>
                <a:lnTo>
                  <a:pt x="117" y="336"/>
                </a:lnTo>
                <a:lnTo>
                  <a:pt x="115" y="336"/>
                </a:lnTo>
                <a:lnTo>
                  <a:pt x="114" y="336"/>
                </a:lnTo>
                <a:lnTo>
                  <a:pt x="109" y="336"/>
                </a:lnTo>
                <a:lnTo>
                  <a:pt x="107" y="336"/>
                </a:lnTo>
                <a:lnTo>
                  <a:pt x="103" y="336"/>
                </a:lnTo>
                <a:lnTo>
                  <a:pt x="102" y="336"/>
                </a:lnTo>
                <a:lnTo>
                  <a:pt x="100" y="336"/>
                </a:lnTo>
                <a:lnTo>
                  <a:pt x="95" y="336"/>
                </a:lnTo>
                <a:lnTo>
                  <a:pt x="93" y="336"/>
                </a:lnTo>
                <a:lnTo>
                  <a:pt x="90" y="334"/>
                </a:lnTo>
                <a:lnTo>
                  <a:pt x="86" y="334"/>
                </a:lnTo>
                <a:lnTo>
                  <a:pt x="84" y="334"/>
                </a:lnTo>
                <a:lnTo>
                  <a:pt x="81" y="334"/>
                </a:lnTo>
                <a:lnTo>
                  <a:pt x="79" y="334"/>
                </a:lnTo>
                <a:lnTo>
                  <a:pt x="74" y="334"/>
                </a:lnTo>
                <a:lnTo>
                  <a:pt x="69" y="334"/>
                </a:lnTo>
                <a:lnTo>
                  <a:pt x="66" y="334"/>
                </a:lnTo>
                <a:lnTo>
                  <a:pt x="57" y="334"/>
                </a:lnTo>
                <a:lnTo>
                  <a:pt x="52" y="332"/>
                </a:lnTo>
                <a:lnTo>
                  <a:pt x="50" y="332"/>
                </a:lnTo>
                <a:lnTo>
                  <a:pt x="48" y="332"/>
                </a:lnTo>
                <a:lnTo>
                  <a:pt x="47" y="332"/>
                </a:lnTo>
                <a:lnTo>
                  <a:pt x="45" y="332"/>
                </a:lnTo>
                <a:lnTo>
                  <a:pt x="41" y="332"/>
                </a:lnTo>
                <a:lnTo>
                  <a:pt x="38" y="332"/>
                </a:lnTo>
                <a:lnTo>
                  <a:pt x="35" y="332"/>
                </a:lnTo>
                <a:lnTo>
                  <a:pt x="26" y="332"/>
                </a:lnTo>
                <a:lnTo>
                  <a:pt x="24" y="332"/>
                </a:lnTo>
                <a:lnTo>
                  <a:pt x="21" y="332"/>
                </a:lnTo>
                <a:lnTo>
                  <a:pt x="17" y="332"/>
                </a:lnTo>
                <a:lnTo>
                  <a:pt x="11" y="332"/>
                </a:lnTo>
                <a:lnTo>
                  <a:pt x="9" y="332"/>
                </a:lnTo>
                <a:lnTo>
                  <a:pt x="7" y="332"/>
                </a:lnTo>
                <a:lnTo>
                  <a:pt x="0" y="332"/>
                </a:lnTo>
                <a:lnTo>
                  <a:pt x="0" y="331"/>
                </a:lnTo>
                <a:lnTo>
                  <a:pt x="0" y="329"/>
                </a:lnTo>
                <a:lnTo>
                  <a:pt x="0" y="325"/>
                </a:lnTo>
                <a:lnTo>
                  <a:pt x="0" y="324"/>
                </a:lnTo>
                <a:lnTo>
                  <a:pt x="0" y="322"/>
                </a:lnTo>
                <a:lnTo>
                  <a:pt x="0" y="320"/>
                </a:lnTo>
                <a:lnTo>
                  <a:pt x="0" y="319"/>
                </a:lnTo>
                <a:lnTo>
                  <a:pt x="0" y="317"/>
                </a:lnTo>
                <a:lnTo>
                  <a:pt x="2" y="317"/>
                </a:lnTo>
                <a:lnTo>
                  <a:pt x="2" y="317"/>
                </a:lnTo>
                <a:lnTo>
                  <a:pt x="2" y="315"/>
                </a:lnTo>
                <a:lnTo>
                  <a:pt x="2" y="313"/>
                </a:lnTo>
                <a:lnTo>
                  <a:pt x="2" y="312"/>
                </a:lnTo>
                <a:lnTo>
                  <a:pt x="2" y="310"/>
                </a:lnTo>
                <a:lnTo>
                  <a:pt x="2" y="308"/>
                </a:lnTo>
                <a:lnTo>
                  <a:pt x="2" y="305"/>
                </a:lnTo>
                <a:lnTo>
                  <a:pt x="2" y="303"/>
                </a:lnTo>
                <a:lnTo>
                  <a:pt x="2" y="301"/>
                </a:lnTo>
                <a:lnTo>
                  <a:pt x="2" y="300"/>
                </a:lnTo>
                <a:lnTo>
                  <a:pt x="2" y="298"/>
                </a:lnTo>
                <a:lnTo>
                  <a:pt x="2" y="296"/>
                </a:lnTo>
                <a:lnTo>
                  <a:pt x="2" y="294"/>
                </a:lnTo>
                <a:lnTo>
                  <a:pt x="2" y="293"/>
                </a:lnTo>
                <a:lnTo>
                  <a:pt x="2" y="291"/>
                </a:lnTo>
                <a:lnTo>
                  <a:pt x="2" y="288"/>
                </a:lnTo>
                <a:lnTo>
                  <a:pt x="2" y="286"/>
                </a:lnTo>
                <a:lnTo>
                  <a:pt x="2" y="282"/>
                </a:lnTo>
                <a:lnTo>
                  <a:pt x="4" y="270"/>
                </a:lnTo>
                <a:lnTo>
                  <a:pt x="4" y="265"/>
                </a:lnTo>
                <a:lnTo>
                  <a:pt x="4" y="257"/>
                </a:lnTo>
                <a:lnTo>
                  <a:pt x="4" y="253"/>
                </a:lnTo>
                <a:lnTo>
                  <a:pt x="4" y="251"/>
                </a:lnTo>
                <a:lnTo>
                  <a:pt x="4" y="245"/>
                </a:lnTo>
                <a:lnTo>
                  <a:pt x="5" y="243"/>
                </a:lnTo>
                <a:lnTo>
                  <a:pt x="5" y="243"/>
                </a:lnTo>
                <a:lnTo>
                  <a:pt x="5" y="238"/>
                </a:lnTo>
                <a:lnTo>
                  <a:pt x="4" y="238"/>
                </a:lnTo>
                <a:lnTo>
                  <a:pt x="4" y="229"/>
                </a:lnTo>
                <a:lnTo>
                  <a:pt x="4" y="226"/>
                </a:lnTo>
                <a:lnTo>
                  <a:pt x="4" y="222"/>
                </a:lnTo>
                <a:lnTo>
                  <a:pt x="5" y="212"/>
                </a:lnTo>
                <a:lnTo>
                  <a:pt x="5" y="210"/>
                </a:lnTo>
                <a:lnTo>
                  <a:pt x="5" y="208"/>
                </a:lnTo>
                <a:lnTo>
                  <a:pt x="5" y="207"/>
                </a:lnTo>
                <a:lnTo>
                  <a:pt x="5" y="203"/>
                </a:lnTo>
                <a:lnTo>
                  <a:pt x="5" y="202"/>
                </a:lnTo>
                <a:lnTo>
                  <a:pt x="7" y="193"/>
                </a:lnTo>
                <a:lnTo>
                  <a:pt x="7" y="183"/>
                </a:lnTo>
                <a:lnTo>
                  <a:pt x="7" y="181"/>
                </a:lnTo>
                <a:lnTo>
                  <a:pt x="7" y="176"/>
                </a:lnTo>
                <a:lnTo>
                  <a:pt x="7" y="174"/>
                </a:lnTo>
                <a:lnTo>
                  <a:pt x="7" y="169"/>
                </a:lnTo>
                <a:lnTo>
                  <a:pt x="7" y="167"/>
                </a:lnTo>
                <a:lnTo>
                  <a:pt x="9" y="165"/>
                </a:lnTo>
                <a:lnTo>
                  <a:pt x="9" y="159"/>
                </a:lnTo>
                <a:lnTo>
                  <a:pt x="9" y="155"/>
                </a:lnTo>
                <a:lnTo>
                  <a:pt x="9" y="153"/>
                </a:lnTo>
                <a:lnTo>
                  <a:pt x="9" y="152"/>
                </a:lnTo>
                <a:lnTo>
                  <a:pt x="9" y="150"/>
                </a:lnTo>
                <a:lnTo>
                  <a:pt x="9" y="148"/>
                </a:lnTo>
                <a:lnTo>
                  <a:pt x="9" y="146"/>
                </a:lnTo>
                <a:lnTo>
                  <a:pt x="9" y="141"/>
                </a:lnTo>
                <a:lnTo>
                  <a:pt x="11" y="138"/>
                </a:lnTo>
                <a:lnTo>
                  <a:pt x="11" y="136"/>
                </a:lnTo>
                <a:lnTo>
                  <a:pt x="11" y="136"/>
                </a:lnTo>
                <a:lnTo>
                  <a:pt x="11" y="134"/>
                </a:lnTo>
                <a:lnTo>
                  <a:pt x="11" y="133"/>
                </a:lnTo>
                <a:lnTo>
                  <a:pt x="11" y="129"/>
                </a:lnTo>
                <a:lnTo>
                  <a:pt x="11" y="128"/>
                </a:lnTo>
                <a:lnTo>
                  <a:pt x="11" y="124"/>
                </a:lnTo>
                <a:lnTo>
                  <a:pt x="11" y="121"/>
                </a:lnTo>
                <a:lnTo>
                  <a:pt x="11" y="116"/>
                </a:lnTo>
                <a:lnTo>
                  <a:pt x="11" y="110"/>
                </a:lnTo>
                <a:lnTo>
                  <a:pt x="12" y="107"/>
                </a:lnTo>
                <a:lnTo>
                  <a:pt x="12" y="103"/>
                </a:lnTo>
                <a:lnTo>
                  <a:pt x="12" y="100"/>
                </a:lnTo>
                <a:lnTo>
                  <a:pt x="12" y="97"/>
                </a:lnTo>
                <a:lnTo>
                  <a:pt x="12" y="95"/>
                </a:lnTo>
                <a:lnTo>
                  <a:pt x="12" y="91"/>
                </a:lnTo>
                <a:lnTo>
                  <a:pt x="12" y="91"/>
                </a:lnTo>
                <a:lnTo>
                  <a:pt x="12" y="88"/>
                </a:lnTo>
                <a:lnTo>
                  <a:pt x="12" y="86"/>
                </a:lnTo>
                <a:lnTo>
                  <a:pt x="12" y="85"/>
                </a:lnTo>
                <a:lnTo>
                  <a:pt x="12" y="79"/>
                </a:lnTo>
                <a:lnTo>
                  <a:pt x="12" y="76"/>
                </a:lnTo>
                <a:lnTo>
                  <a:pt x="12" y="73"/>
                </a:lnTo>
                <a:lnTo>
                  <a:pt x="12" y="71"/>
                </a:lnTo>
                <a:lnTo>
                  <a:pt x="12" y="69"/>
                </a:lnTo>
                <a:lnTo>
                  <a:pt x="12" y="64"/>
                </a:lnTo>
                <a:lnTo>
                  <a:pt x="12" y="62"/>
                </a:lnTo>
                <a:lnTo>
                  <a:pt x="12" y="59"/>
                </a:lnTo>
                <a:lnTo>
                  <a:pt x="12" y="54"/>
                </a:lnTo>
                <a:lnTo>
                  <a:pt x="12" y="50"/>
                </a:lnTo>
                <a:lnTo>
                  <a:pt x="14" y="47"/>
                </a:lnTo>
                <a:lnTo>
                  <a:pt x="14" y="45"/>
                </a:lnTo>
                <a:lnTo>
                  <a:pt x="14" y="43"/>
                </a:lnTo>
                <a:lnTo>
                  <a:pt x="14" y="42"/>
                </a:lnTo>
                <a:lnTo>
                  <a:pt x="14" y="35"/>
                </a:lnTo>
                <a:lnTo>
                  <a:pt x="12" y="35"/>
                </a:lnTo>
                <a:lnTo>
                  <a:pt x="12" y="33"/>
                </a:lnTo>
                <a:lnTo>
                  <a:pt x="12" y="31"/>
                </a:lnTo>
                <a:lnTo>
                  <a:pt x="12" y="29"/>
                </a:lnTo>
                <a:lnTo>
                  <a:pt x="12" y="23"/>
                </a:lnTo>
                <a:lnTo>
                  <a:pt x="12" y="17"/>
                </a:lnTo>
                <a:lnTo>
                  <a:pt x="12" y="14"/>
                </a:lnTo>
                <a:lnTo>
                  <a:pt x="12" y="12"/>
                </a:lnTo>
                <a:lnTo>
                  <a:pt x="12" y="9"/>
                </a:lnTo>
                <a:lnTo>
                  <a:pt x="12" y="0"/>
                </a:lnTo>
                <a:lnTo>
                  <a:pt x="12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5" name="Freeform 183"/>
          <p:cNvSpPr>
            <a:spLocks/>
          </p:cNvSpPr>
          <p:nvPr/>
        </p:nvSpPr>
        <p:spPr bwMode="auto">
          <a:xfrm>
            <a:off x="1712913" y="3956050"/>
            <a:ext cx="609600" cy="469900"/>
          </a:xfrm>
          <a:custGeom>
            <a:avLst/>
            <a:gdLst/>
            <a:ahLst/>
            <a:cxnLst>
              <a:cxn ang="0">
                <a:pos x="382" y="29"/>
              </a:cxn>
              <a:cxn ang="0">
                <a:pos x="384" y="43"/>
              </a:cxn>
              <a:cxn ang="0">
                <a:pos x="382" y="62"/>
              </a:cxn>
              <a:cxn ang="0">
                <a:pos x="382" y="83"/>
              </a:cxn>
              <a:cxn ang="0">
                <a:pos x="382" y="95"/>
              </a:cxn>
              <a:cxn ang="0">
                <a:pos x="381" y="119"/>
              </a:cxn>
              <a:cxn ang="0">
                <a:pos x="381" y="134"/>
              </a:cxn>
              <a:cxn ang="0">
                <a:pos x="379" y="148"/>
              </a:cxn>
              <a:cxn ang="0">
                <a:pos x="377" y="165"/>
              </a:cxn>
              <a:cxn ang="0">
                <a:pos x="377" y="191"/>
              </a:cxn>
              <a:cxn ang="0">
                <a:pos x="375" y="210"/>
              </a:cxn>
              <a:cxn ang="0">
                <a:pos x="375" y="241"/>
              </a:cxn>
              <a:cxn ang="0">
                <a:pos x="374" y="263"/>
              </a:cxn>
              <a:cxn ang="0">
                <a:pos x="372" y="291"/>
              </a:cxn>
              <a:cxn ang="0">
                <a:pos x="358" y="296"/>
              </a:cxn>
              <a:cxn ang="0">
                <a:pos x="341" y="296"/>
              </a:cxn>
              <a:cxn ang="0">
                <a:pos x="322" y="294"/>
              </a:cxn>
              <a:cxn ang="0">
                <a:pos x="308" y="294"/>
              </a:cxn>
              <a:cxn ang="0">
                <a:pos x="282" y="292"/>
              </a:cxn>
              <a:cxn ang="0">
                <a:pos x="260" y="292"/>
              </a:cxn>
              <a:cxn ang="0">
                <a:pos x="239" y="291"/>
              </a:cxn>
              <a:cxn ang="0">
                <a:pos x="226" y="291"/>
              </a:cxn>
              <a:cxn ang="0">
                <a:pos x="210" y="291"/>
              </a:cxn>
              <a:cxn ang="0">
                <a:pos x="195" y="289"/>
              </a:cxn>
              <a:cxn ang="0">
                <a:pos x="178" y="289"/>
              </a:cxn>
              <a:cxn ang="0">
                <a:pos x="160" y="289"/>
              </a:cxn>
              <a:cxn ang="0">
                <a:pos x="131" y="287"/>
              </a:cxn>
              <a:cxn ang="0">
                <a:pos x="107" y="287"/>
              </a:cxn>
              <a:cxn ang="0">
                <a:pos x="95" y="286"/>
              </a:cxn>
              <a:cxn ang="0">
                <a:pos x="66" y="286"/>
              </a:cxn>
              <a:cxn ang="0">
                <a:pos x="37" y="286"/>
              </a:cxn>
              <a:cxn ang="0">
                <a:pos x="23" y="286"/>
              </a:cxn>
              <a:cxn ang="0">
                <a:pos x="6" y="284"/>
              </a:cxn>
              <a:cxn ang="0">
                <a:pos x="6" y="260"/>
              </a:cxn>
              <a:cxn ang="0">
                <a:pos x="7" y="234"/>
              </a:cxn>
              <a:cxn ang="0">
                <a:pos x="6" y="217"/>
              </a:cxn>
              <a:cxn ang="0">
                <a:pos x="2" y="200"/>
              </a:cxn>
              <a:cxn ang="0">
                <a:pos x="2" y="182"/>
              </a:cxn>
              <a:cxn ang="0">
                <a:pos x="4" y="165"/>
              </a:cxn>
              <a:cxn ang="0">
                <a:pos x="4" y="150"/>
              </a:cxn>
              <a:cxn ang="0">
                <a:pos x="6" y="138"/>
              </a:cxn>
              <a:cxn ang="0">
                <a:pos x="6" y="103"/>
              </a:cxn>
              <a:cxn ang="0">
                <a:pos x="9" y="81"/>
              </a:cxn>
              <a:cxn ang="0">
                <a:pos x="9" y="52"/>
              </a:cxn>
              <a:cxn ang="0">
                <a:pos x="12" y="15"/>
              </a:cxn>
              <a:cxn ang="0">
                <a:pos x="37" y="15"/>
              </a:cxn>
              <a:cxn ang="0">
                <a:pos x="50" y="17"/>
              </a:cxn>
              <a:cxn ang="0">
                <a:pos x="81" y="19"/>
              </a:cxn>
              <a:cxn ang="0">
                <a:pos x="98" y="19"/>
              </a:cxn>
              <a:cxn ang="0">
                <a:pos x="119" y="21"/>
              </a:cxn>
              <a:cxn ang="0">
                <a:pos x="140" y="22"/>
              </a:cxn>
              <a:cxn ang="0">
                <a:pos x="155" y="22"/>
              </a:cxn>
              <a:cxn ang="0">
                <a:pos x="179" y="7"/>
              </a:cxn>
              <a:cxn ang="0">
                <a:pos x="202" y="2"/>
              </a:cxn>
              <a:cxn ang="0">
                <a:pos x="224" y="3"/>
              </a:cxn>
              <a:cxn ang="0">
                <a:pos x="252" y="5"/>
              </a:cxn>
              <a:cxn ang="0">
                <a:pos x="289" y="7"/>
              </a:cxn>
              <a:cxn ang="0">
                <a:pos x="307" y="7"/>
              </a:cxn>
              <a:cxn ang="0">
                <a:pos x="324" y="7"/>
              </a:cxn>
              <a:cxn ang="0">
                <a:pos x="338" y="9"/>
              </a:cxn>
              <a:cxn ang="0">
                <a:pos x="351" y="9"/>
              </a:cxn>
              <a:cxn ang="0">
                <a:pos x="367" y="9"/>
              </a:cxn>
              <a:cxn ang="0">
                <a:pos x="381" y="10"/>
              </a:cxn>
            </a:cxnLst>
            <a:rect l="0" t="0" r="r" b="b"/>
            <a:pathLst>
              <a:path w="384" h="296">
                <a:moveTo>
                  <a:pt x="382" y="10"/>
                </a:moveTo>
                <a:lnTo>
                  <a:pt x="382" y="12"/>
                </a:lnTo>
                <a:lnTo>
                  <a:pt x="382" y="15"/>
                </a:lnTo>
                <a:lnTo>
                  <a:pt x="382" y="21"/>
                </a:lnTo>
                <a:lnTo>
                  <a:pt x="382" y="27"/>
                </a:lnTo>
                <a:lnTo>
                  <a:pt x="382" y="29"/>
                </a:lnTo>
                <a:lnTo>
                  <a:pt x="382" y="31"/>
                </a:lnTo>
                <a:lnTo>
                  <a:pt x="382" y="33"/>
                </a:lnTo>
                <a:lnTo>
                  <a:pt x="384" y="33"/>
                </a:lnTo>
                <a:lnTo>
                  <a:pt x="384" y="40"/>
                </a:lnTo>
                <a:lnTo>
                  <a:pt x="384" y="41"/>
                </a:lnTo>
                <a:lnTo>
                  <a:pt x="384" y="43"/>
                </a:lnTo>
                <a:lnTo>
                  <a:pt x="384" y="45"/>
                </a:lnTo>
                <a:lnTo>
                  <a:pt x="382" y="48"/>
                </a:lnTo>
                <a:lnTo>
                  <a:pt x="382" y="52"/>
                </a:lnTo>
                <a:lnTo>
                  <a:pt x="382" y="57"/>
                </a:lnTo>
                <a:lnTo>
                  <a:pt x="382" y="60"/>
                </a:lnTo>
                <a:lnTo>
                  <a:pt x="382" y="62"/>
                </a:lnTo>
                <a:lnTo>
                  <a:pt x="382" y="67"/>
                </a:lnTo>
                <a:lnTo>
                  <a:pt x="382" y="69"/>
                </a:lnTo>
                <a:lnTo>
                  <a:pt x="382" y="71"/>
                </a:lnTo>
                <a:lnTo>
                  <a:pt x="382" y="74"/>
                </a:lnTo>
                <a:lnTo>
                  <a:pt x="382" y="77"/>
                </a:lnTo>
                <a:lnTo>
                  <a:pt x="382" y="83"/>
                </a:lnTo>
                <a:lnTo>
                  <a:pt x="382" y="84"/>
                </a:lnTo>
                <a:lnTo>
                  <a:pt x="382" y="86"/>
                </a:lnTo>
                <a:lnTo>
                  <a:pt x="382" y="89"/>
                </a:lnTo>
                <a:lnTo>
                  <a:pt x="382" y="89"/>
                </a:lnTo>
                <a:lnTo>
                  <a:pt x="382" y="93"/>
                </a:lnTo>
                <a:lnTo>
                  <a:pt x="382" y="95"/>
                </a:lnTo>
                <a:lnTo>
                  <a:pt x="382" y="98"/>
                </a:lnTo>
                <a:lnTo>
                  <a:pt x="382" y="101"/>
                </a:lnTo>
                <a:lnTo>
                  <a:pt x="382" y="105"/>
                </a:lnTo>
                <a:lnTo>
                  <a:pt x="381" y="108"/>
                </a:lnTo>
                <a:lnTo>
                  <a:pt x="381" y="114"/>
                </a:lnTo>
                <a:lnTo>
                  <a:pt x="381" y="119"/>
                </a:lnTo>
                <a:lnTo>
                  <a:pt x="381" y="122"/>
                </a:lnTo>
                <a:lnTo>
                  <a:pt x="381" y="126"/>
                </a:lnTo>
                <a:lnTo>
                  <a:pt x="381" y="127"/>
                </a:lnTo>
                <a:lnTo>
                  <a:pt x="381" y="131"/>
                </a:lnTo>
                <a:lnTo>
                  <a:pt x="381" y="132"/>
                </a:lnTo>
                <a:lnTo>
                  <a:pt x="381" y="134"/>
                </a:lnTo>
                <a:lnTo>
                  <a:pt x="381" y="134"/>
                </a:lnTo>
                <a:lnTo>
                  <a:pt x="381" y="136"/>
                </a:lnTo>
                <a:lnTo>
                  <a:pt x="379" y="139"/>
                </a:lnTo>
                <a:lnTo>
                  <a:pt x="379" y="144"/>
                </a:lnTo>
                <a:lnTo>
                  <a:pt x="379" y="146"/>
                </a:lnTo>
                <a:lnTo>
                  <a:pt x="379" y="148"/>
                </a:lnTo>
                <a:lnTo>
                  <a:pt x="379" y="150"/>
                </a:lnTo>
                <a:lnTo>
                  <a:pt x="379" y="151"/>
                </a:lnTo>
                <a:lnTo>
                  <a:pt x="379" y="153"/>
                </a:lnTo>
                <a:lnTo>
                  <a:pt x="379" y="157"/>
                </a:lnTo>
                <a:lnTo>
                  <a:pt x="379" y="163"/>
                </a:lnTo>
                <a:lnTo>
                  <a:pt x="377" y="165"/>
                </a:lnTo>
                <a:lnTo>
                  <a:pt x="377" y="167"/>
                </a:lnTo>
                <a:lnTo>
                  <a:pt x="377" y="172"/>
                </a:lnTo>
                <a:lnTo>
                  <a:pt x="377" y="174"/>
                </a:lnTo>
                <a:lnTo>
                  <a:pt x="377" y="179"/>
                </a:lnTo>
                <a:lnTo>
                  <a:pt x="377" y="181"/>
                </a:lnTo>
                <a:lnTo>
                  <a:pt x="377" y="191"/>
                </a:lnTo>
                <a:lnTo>
                  <a:pt x="375" y="200"/>
                </a:lnTo>
                <a:lnTo>
                  <a:pt x="375" y="201"/>
                </a:lnTo>
                <a:lnTo>
                  <a:pt x="375" y="205"/>
                </a:lnTo>
                <a:lnTo>
                  <a:pt x="375" y="206"/>
                </a:lnTo>
                <a:lnTo>
                  <a:pt x="375" y="208"/>
                </a:lnTo>
                <a:lnTo>
                  <a:pt x="375" y="210"/>
                </a:lnTo>
                <a:lnTo>
                  <a:pt x="374" y="220"/>
                </a:lnTo>
                <a:lnTo>
                  <a:pt x="374" y="224"/>
                </a:lnTo>
                <a:lnTo>
                  <a:pt x="374" y="227"/>
                </a:lnTo>
                <a:lnTo>
                  <a:pt x="374" y="236"/>
                </a:lnTo>
                <a:lnTo>
                  <a:pt x="375" y="236"/>
                </a:lnTo>
                <a:lnTo>
                  <a:pt x="375" y="241"/>
                </a:lnTo>
                <a:lnTo>
                  <a:pt x="375" y="241"/>
                </a:lnTo>
                <a:lnTo>
                  <a:pt x="374" y="243"/>
                </a:lnTo>
                <a:lnTo>
                  <a:pt x="374" y="249"/>
                </a:lnTo>
                <a:lnTo>
                  <a:pt x="374" y="251"/>
                </a:lnTo>
                <a:lnTo>
                  <a:pt x="374" y="255"/>
                </a:lnTo>
                <a:lnTo>
                  <a:pt x="374" y="263"/>
                </a:lnTo>
                <a:lnTo>
                  <a:pt x="374" y="268"/>
                </a:lnTo>
                <a:lnTo>
                  <a:pt x="372" y="280"/>
                </a:lnTo>
                <a:lnTo>
                  <a:pt x="372" y="284"/>
                </a:lnTo>
                <a:lnTo>
                  <a:pt x="372" y="286"/>
                </a:lnTo>
                <a:lnTo>
                  <a:pt x="372" y="289"/>
                </a:lnTo>
                <a:lnTo>
                  <a:pt x="372" y="291"/>
                </a:lnTo>
                <a:lnTo>
                  <a:pt x="372" y="292"/>
                </a:lnTo>
                <a:lnTo>
                  <a:pt x="372" y="294"/>
                </a:lnTo>
                <a:lnTo>
                  <a:pt x="372" y="296"/>
                </a:lnTo>
                <a:lnTo>
                  <a:pt x="370" y="296"/>
                </a:lnTo>
                <a:lnTo>
                  <a:pt x="365" y="296"/>
                </a:lnTo>
                <a:lnTo>
                  <a:pt x="358" y="296"/>
                </a:lnTo>
                <a:lnTo>
                  <a:pt x="356" y="296"/>
                </a:lnTo>
                <a:lnTo>
                  <a:pt x="353" y="296"/>
                </a:lnTo>
                <a:lnTo>
                  <a:pt x="351" y="296"/>
                </a:lnTo>
                <a:lnTo>
                  <a:pt x="348" y="296"/>
                </a:lnTo>
                <a:lnTo>
                  <a:pt x="346" y="296"/>
                </a:lnTo>
                <a:lnTo>
                  <a:pt x="341" y="296"/>
                </a:lnTo>
                <a:lnTo>
                  <a:pt x="339" y="296"/>
                </a:lnTo>
                <a:lnTo>
                  <a:pt x="338" y="296"/>
                </a:lnTo>
                <a:lnTo>
                  <a:pt x="334" y="294"/>
                </a:lnTo>
                <a:lnTo>
                  <a:pt x="332" y="294"/>
                </a:lnTo>
                <a:lnTo>
                  <a:pt x="324" y="294"/>
                </a:lnTo>
                <a:lnTo>
                  <a:pt x="322" y="294"/>
                </a:lnTo>
                <a:lnTo>
                  <a:pt x="319" y="294"/>
                </a:lnTo>
                <a:lnTo>
                  <a:pt x="317" y="294"/>
                </a:lnTo>
                <a:lnTo>
                  <a:pt x="315" y="294"/>
                </a:lnTo>
                <a:lnTo>
                  <a:pt x="313" y="294"/>
                </a:lnTo>
                <a:lnTo>
                  <a:pt x="310" y="294"/>
                </a:lnTo>
                <a:lnTo>
                  <a:pt x="308" y="294"/>
                </a:lnTo>
                <a:lnTo>
                  <a:pt x="307" y="294"/>
                </a:lnTo>
                <a:lnTo>
                  <a:pt x="305" y="294"/>
                </a:lnTo>
                <a:lnTo>
                  <a:pt x="303" y="294"/>
                </a:lnTo>
                <a:lnTo>
                  <a:pt x="300" y="294"/>
                </a:lnTo>
                <a:lnTo>
                  <a:pt x="295" y="292"/>
                </a:lnTo>
                <a:lnTo>
                  <a:pt x="282" y="292"/>
                </a:lnTo>
                <a:lnTo>
                  <a:pt x="274" y="292"/>
                </a:lnTo>
                <a:lnTo>
                  <a:pt x="272" y="292"/>
                </a:lnTo>
                <a:lnTo>
                  <a:pt x="267" y="292"/>
                </a:lnTo>
                <a:lnTo>
                  <a:pt x="264" y="292"/>
                </a:lnTo>
                <a:lnTo>
                  <a:pt x="262" y="292"/>
                </a:lnTo>
                <a:lnTo>
                  <a:pt x="260" y="292"/>
                </a:lnTo>
                <a:lnTo>
                  <a:pt x="258" y="292"/>
                </a:lnTo>
                <a:lnTo>
                  <a:pt x="252" y="292"/>
                </a:lnTo>
                <a:lnTo>
                  <a:pt x="250" y="291"/>
                </a:lnTo>
                <a:lnTo>
                  <a:pt x="246" y="291"/>
                </a:lnTo>
                <a:lnTo>
                  <a:pt x="245" y="291"/>
                </a:lnTo>
                <a:lnTo>
                  <a:pt x="239" y="291"/>
                </a:lnTo>
                <a:lnTo>
                  <a:pt x="238" y="291"/>
                </a:lnTo>
                <a:lnTo>
                  <a:pt x="234" y="291"/>
                </a:lnTo>
                <a:lnTo>
                  <a:pt x="231" y="291"/>
                </a:lnTo>
                <a:lnTo>
                  <a:pt x="229" y="291"/>
                </a:lnTo>
                <a:lnTo>
                  <a:pt x="227" y="291"/>
                </a:lnTo>
                <a:lnTo>
                  <a:pt x="226" y="291"/>
                </a:lnTo>
                <a:lnTo>
                  <a:pt x="224" y="291"/>
                </a:lnTo>
                <a:lnTo>
                  <a:pt x="222" y="291"/>
                </a:lnTo>
                <a:lnTo>
                  <a:pt x="219" y="291"/>
                </a:lnTo>
                <a:lnTo>
                  <a:pt x="217" y="291"/>
                </a:lnTo>
                <a:lnTo>
                  <a:pt x="212" y="291"/>
                </a:lnTo>
                <a:lnTo>
                  <a:pt x="210" y="291"/>
                </a:lnTo>
                <a:lnTo>
                  <a:pt x="209" y="291"/>
                </a:lnTo>
                <a:lnTo>
                  <a:pt x="207" y="291"/>
                </a:lnTo>
                <a:lnTo>
                  <a:pt x="205" y="291"/>
                </a:lnTo>
                <a:lnTo>
                  <a:pt x="202" y="291"/>
                </a:lnTo>
                <a:lnTo>
                  <a:pt x="196" y="291"/>
                </a:lnTo>
                <a:lnTo>
                  <a:pt x="195" y="289"/>
                </a:lnTo>
                <a:lnTo>
                  <a:pt x="193" y="291"/>
                </a:lnTo>
                <a:lnTo>
                  <a:pt x="193" y="289"/>
                </a:lnTo>
                <a:lnTo>
                  <a:pt x="191" y="289"/>
                </a:lnTo>
                <a:lnTo>
                  <a:pt x="186" y="289"/>
                </a:lnTo>
                <a:lnTo>
                  <a:pt x="179" y="289"/>
                </a:lnTo>
                <a:lnTo>
                  <a:pt x="178" y="289"/>
                </a:lnTo>
                <a:lnTo>
                  <a:pt x="174" y="289"/>
                </a:lnTo>
                <a:lnTo>
                  <a:pt x="172" y="289"/>
                </a:lnTo>
                <a:lnTo>
                  <a:pt x="169" y="289"/>
                </a:lnTo>
                <a:lnTo>
                  <a:pt x="167" y="289"/>
                </a:lnTo>
                <a:lnTo>
                  <a:pt x="162" y="289"/>
                </a:lnTo>
                <a:lnTo>
                  <a:pt x="160" y="289"/>
                </a:lnTo>
                <a:lnTo>
                  <a:pt x="157" y="289"/>
                </a:lnTo>
                <a:lnTo>
                  <a:pt x="153" y="289"/>
                </a:lnTo>
                <a:lnTo>
                  <a:pt x="141" y="287"/>
                </a:lnTo>
                <a:lnTo>
                  <a:pt x="135" y="287"/>
                </a:lnTo>
                <a:lnTo>
                  <a:pt x="133" y="287"/>
                </a:lnTo>
                <a:lnTo>
                  <a:pt x="131" y="287"/>
                </a:lnTo>
                <a:lnTo>
                  <a:pt x="129" y="287"/>
                </a:lnTo>
                <a:lnTo>
                  <a:pt x="126" y="287"/>
                </a:lnTo>
                <a:lnTo>
                  <a:pt x="126" y="287"/>
                </a:lnTo>
                <a:lnTo>
                  <a:pt x="119" y="287"/>
                </a:lnTo>
                <a:lnTo>
                  <a:pt x="110" y="287"/>
                </a:lnTo>
                <a:lnTo>
                  <a:pt x="107" y="287"/>
                </a:lnTo>
                <a:lnTo>
                  <a:pt x="105" y="287"/>
                </a:lnTo>
                <a:lnTo>
                  <a:pt x="104" y="287"/>
                </a:lnTo>
                <a:lnTo>
                  <a:pt x="100" y="287"/>
                </a:lnTo>
                <a:lnTo>
                  <a:pt x="98" y="287"/>
                </a:lnTo>
                <a:lnTo>
                  <a:pt x="97" y="287"/>
                </a:lnTo>
                <a:lnTo>
                  <a:pt x="95" y="286"/>
                </a:lnTo>
                <a:lnTo>
                  <a:pt x="90" y="286"/>
                </a:lnTo>
                <a:lnTo>
                  <a:pt x="81" y="286"/>
                </a:lnTo>
                <a:lnTo>
                  <a:pt x="78" y="286"/>
                </a:lnTo>
                <a:lnTo>
                  <a:pt x="73" y="286"/>
                </a:lnTo>
                <a:lnTo>
                  <a:pt x="69" y="286"/>
                </a:lnTo>
                <a:lnTo>
                  <a:pt x="66" y="286"/>
                </a:lnTo>
                <a:lnTo>
                  <a:pt x="59" y="286"/>
                </a:lnTo>
                <a:lnTo>
                  <a:pt x="55" y="286"/>
                </a:lnTo>
                <a:lnTo>
                  <a:pt x="50" y="286"/>
                </a:lnTo>
                <a:lnTo>
                  <a:pt x="43" y="286"/>
                </a:lnTo>
                <a:lnTo>
                  <a:pt x="38" y="286"/>
                </a:lnTo>
                <a:lnTo>
                  <a:pt x="37" y="286"/>
                </a:lnTo>
                <a:lnTo>
                  <a:pt x="37" y="286"/>
                </a:lnTo>
                <a:lnTo>
                  <a:pt x="33" y="286"/>
                </a:lnTo>
                <a:lnTo>
                  <a:pt x="31" y="286"/>
                </a:lnTo>
                <a:lnTo>
                  <a:pt x="28" y="286"/>
                </a:lnTo>
                <a:lnTo>
                  <a:pt x="24" y="286"/>
                </a:lnTo>
                <a:lnTo>
                  <a:pt x="23" y="286"/>
                </a:lnTo>
                <a:lnTo>
                  <a:pt x="21" y="286"/>
                </a:lnTo>
                <a:lnTo>
                  <a:pt x="19" y="284"/>
                </a:lnTo>
                <a:lnTo>
                  <a:pt x="18" y="284"/>
                </a:lnTo>
                <a:lnTo>
                  <a:pt x="16" y="284"/>
                </a:lnTo>
                <a:lnTo>
                  <a:pt x="7" y="284"/>
                </a:lnTo>
                <a:lnTo>
                  <a:pt x="6" y="284"/>
                </a:lnTo>
                <a:lnTo>
                  <a:pt x="6" y="280"/>
                </a:lnTo>
                <a:lnTo>
                  <a:pt x="6" y="272"/>
                </a:lnTo>
                <a:lnTo>
                  <a:pt x="6" y="270"/>
                </a:lnTo>
                <a:lnTo>
                  <a:pt x="6" y="267"/>
                </a:lnTo>
                <a:lnTo>
                  <a:pt x="6" y="261"/>
                </a:lnTo>
                <a:lnTo>
                  <a:pt x="6" y="260"/>
                </a:lnTo>
                <a:lnTo>
                  <a:pt x="6" y="256"/>
                </a:lnTo>
                <a:lnTo>
                  <a:pt x="6" y="253"/>
                </a:lnTo>
                <a:lnTo>
                  <a:pt x="6" y="249"/>
                </a:lnTo>
                <a:lnTo>
                  <a:pt x="6" y="241"/>
                </a:lnTo>
                <a:lnTo>
                  <a:pt x="7" y="236"/>
                </a:lnTo>
                <a:lnTo>
                  <a:pt x="7" y="234"/>
                </a:lnTo>
                <a:lnTo>
                  <a:pt x="7" y="232"/>
                </a:lnTo>
                <a:lnTo>
                  <a:pt x="7" y="229"/>
                </a:lnTo>
                <a:lnTo>
                  <a:pt x="7" y="227"/>
                </a:lnTo>
                <a:lnTo>
                  <a:pt x="7" y="220"/>
                </a:lnTo>
                <a:lnTo>
                  <a:pt x="7" y="217"/>
                </a:lnTo>
                <a:lnTo>
                  <a:pt x="6" y="217"/>
                </a:lnTo>
                <a:lnTo>
                  <a:pt x="4" y="217"/>
                </a:lnTo>
                <a:lnTo>
                  <a:pt x="2" y="217"/>
                </a:lnTo>
                <a:lnTo>
                  <a:pt x="0" y="217"/>
                </a:lnTo>
                <a:lnTo>
                  <a:pt x="0" y="206"/>
                </a:lnTo>
                <a:lnTo>
                  <a:pt x="0" y="205"/>
                </a:lnTo>
                <a:lnTo>
                  <a:pt x="2" y="200"/>
                </a:lnTo>
                <a:lnTo>
                  <a:pt x="2" y="198"/>
                </a:lnTo>
                <a:lnTo>
                  <a:pt x="2" y="194"/>
                </a:lnTo>
                <a:lnTo>
                  <a:pt x="2" y="191"/>
                </a:lnTo>
                <a:lnTo>
                  <a:pt x="2" y="189"/>
                </a:lnTo>
                <a:lnTo>
                  <a:pt x="2" y="187"/>
                </a:lnTo>
                <a:lnTo>
                  <a:pt x="2" y="182"/>
                </a:lnTo>
                <a:lnTo>
                  <a:pt x="2" y="181"/>
                </a:lnTo>
                <a:lnTo>
                  <a:pt x="2" y="179"/>
                </a:lnTo>
                <a:lnTo>
                  <a:pt x="2" y="177"/>
                </a:lnTo>
                <a:lnTo>
                  <a:pt x="4" y="172"/>
                </a:lnTo>
                <a:lnTo>
                  <a:pt x="4" y="169"/>
                </a:lnTo>
                <a:lnTo>
                  <a:pt x="4" y="165"/>
                </a:lnTo>
                <a:lnTo>
                  <a:pt x="4" y="165"/>
                </a:lnTo>
                <a:lnTo>
                  <a:pt x="4" y="162"/>
                </a:lnTo>
                <a:lnTo>
                  <a:pt x="4" y="158"/>
                </a:lnTo>
                <a:lnTo>
                  <a:pt x="4" y="157"/>
                </a:lnTo>
                <a:lnTo>
                  <a:pt x="4" y="153"/>
                </a:lnTo>
                <a:lnTo>
                  <a:pt x="4" y="150"/>
                </a:lnTo>
                <a:lnTo>
                  <a:pt x="6" y="150"/>
                </a:lnTo>
                <a:lnTo>
                  <a:pt x="6" y="148"/>
                </a:lnTo>
                <a:lnTo>
                  <a:pt x="6" y="146"/>
                </a:lnTo>
                <a:lnTo>
                  <a:pt x="6" y="144"/>
                </a:lnTo>
                <a:lnTo>
                  <a:pt x="6" y="143"/>
                </a:lnTo>
                <a:lnTo>
                  <a:pt x="6" y="138"/>
                </a:lnTo>
                <a:lnTo>
                  <a:pt x="6" y="136"/>
                </a:lnTo>
                <a:lnTo>
                  <a:pt x="6" y="134"/>
                </a:lnTo>
                <a:lnTo>
                  <a:pt x="6" y="132"/>
                </a:lnTo>
                <a:lnTo>
                  <a:pt x="6" y="126"/>
                </a:lnTo>
                <a:lnTo>
                  <a:pt x="6" y="115"/>
                </a:lnTo>
                <a:lnTo>
                  <a:pt x="6" y="103"/>
                </a:lnTo>
                <a:lnTo>
                  <a:pt x="7" y="91"/>
                </a:lnTo>
                <a:lnTo>
                  <a:pt x="7" y="89"/>
                </a:lnTo>
                <a:lnTo>
                  <a:pt x="7" y="84"/>
                </a:lnTo>
                <a:lnTo>
                  <a:pt x="7" y="83"/>
                </a:lnTo>
                <a:lnTo>
                  <a:pt x="7" y="81"/>
                </a:lnTo>
                <a:lnTo>
                  <a:pt x="9" y="81"/>
                </a:lnTo>
                <a:lnTo>
                  <a:pt x="9" y="76"/>
                </a:lnTo>
                <a:lnTo>
                  <a:pt x="9" y="74"/>
                </a:lnTo>
                <a:lnTo>
                  <a:pt x="9" y="74"/>
                </a:lnTo>
                <a:lnTo>
                  <a:pt x="9" y="69"/>
                </a:lnTo>
                <a:lnTo>
                  <a:pt x="9" y="65"/>
                </a:lnTo>
                <a:lnTo>
                  <a:pt x="9" y="52"/>
                </a:lnTo>
                <a:lnTo>
                  <a:pt x="11" y="52"/>
                </a:lnTo>
                <a:lnTo>
                  <a:pt x="11" y="34"/>
                </a:lnTo>
                <a:lnTo>
                  <a:pt x="12" y="24"/>
                </a:lnTo>
                <a:lnTo>
                  <a:pt x="12" y="22"/>
                </a:lnTo>
                <a:lnTo>
                  <a:pt x="12" y="19"/>
                </a:lnTo>
                <a:lnTo>
                  <a:pt x="12" y="15"/>
                </a:lnTo>
                <a:lnTo>
                  <a:pt x="14" y="14"/>
                </a:lnTo>
                <a:lnTo>
                  <a:pt x="21" y="15"/>
                </a:lnTo>
                <a:lnTo>
                  <a:pt x="23" y="15"/>
                </a:lnTo>
                <a:lnTo>
                  <a:pt x="35" y="15"/>
                </a:lnTo>
                <a:lnTo>
                  <a:pt x="37" y="15"/>
                </a:lnTo>
                <a:lnTo>
                  <a:pt x="37" y="15"/>
                </a:lnTo>
                <a:lnTo>
                  <a:pt x="38" y="15"/>
                </a:lnTo>
                <a:lnTo>
                  <a:pt x="40" y="15"/>
                </a:lnTo>
                <a:lnTo>
                  <a:pt x="45" y="17"/>
                </a:lnTo>
                <a:lnTo>
                  <a:pt x="47" y="17"/>
                </a:lnTo>
                <a:lnTo>
                  <a:pt x="49" y="17"/>
                </a:lnTo>
                <a:lnTo>
                  <a:pt x="50" y="17"/>
                </a:lnTo>
                <a:lnTo>
                  <a:pt x="54" y="17"/>
                </a:lnTo>
                <a:lnTo>
                  <a:pt x="59" y="17"/>
                </a:lnTo>
                <a:lnTo>
                  <a:pt x="66" y="17"/>
                </a:lnTo>
                <a:lnTo>
                  <a:pt x="73" y="17"/>
                </a:lnTo>
                <a:lnTo>
                  <a:pt x="80" y="19"/>
                </a:lnTo>
                <a:lnTo>
                  <a:pt x="81" y="19"/>
                </a:lnTo>
                <a:lnTo>
                  <a:pt x="81" y="19"/>
                </a:lnTo>
                <a:lnTo>
                  <a:pt x="85" y="19"/>
                </a:lnTo>
                <a:lnTo>
                  <a:pt x="90" y="19"/>
                </a:lnTo>
                <a:lnTo>
                  <a:pt x="97" y="19"/>
                </a:lnTo>
                <a:lnTo>
                  <a:pt x="97" y="19"/>
                </a:lnTo>
                <a:lnTo>
                  <a:pt x="98" y="19"/>
                </a:lnTo>
                <a:lnTo>
                  <a:pt x="102" y="19"/>
                </a:lnTo>
                <a:lnTo>
                  <a:pt x="107" y="19"/>
                </a:lnTo>
                <a:lnTo>
                  <a:pt x="109" y="21"/>
                </a:lnTo>
                <a:lnTo>
                  <a:pt x="110" y="21"/>
                </a:lnTo>
                <a:lnTo>
                  <a:pt x="114" y="21"/>
                </a:lnTo>
                <a:lnTo>
                  <a:pt x="119" y="21"/>
                </a:lnTo>
                <a:lnTo>
                  <a:pt x="124" y="21"/>
                </a:lnTo>
                <a:lnTo>
                  <a:pt x="126" y="21"/>
                </a:lnTo>
                <a:lnTo>
                  <a:pt x="131" y="21"/>
                </a:lnTo>
                <a:lnTo>
                  <a:pt x="133" y="21"/>
                </a:lnTo>
                <a:lnTo>
                  <a:pt x="136" y="22"/>
                </a:lnTo>
                <a:lnTo>
                  <a:pt x="140" y="22"/>
                </a:lnTo>
                <a:lnTo>
                  <a:pt x="141" y="22"/>
                </a:lnTo>
                <a:lnTo>
                  <a:pt x="143" y="22"/>
                </a:lnTo>
                <a:lnTo>
                  <a:pt x="148" y="22"/>
                </a:lnTo>
                <a:lnTo>
                  <a:pt x="152" y="22"/>
                </a:lnTo>
                <a:lnTo>
                  <a:pt x="153" y="22"/>
                </a:lnTo>
                <a:lnTo>
                  <a:pt x="155" y="22"/>
                </a:lnTo>
                <a:lnTo>
                  <a:pt x="159" y="22"/>
                </a:lnTo>
                <a:lnTo>
                  <a:pt x="171" y="24"/>
                </a:lnTo>
                <a:lnTo>
                  <a:pt x="176" y="24"/>
                </a:lnTo>
                <a:lnTo>
                  <a:pt x="179" y="24"/>
                </a:lnTo>
                <a:lnTo>
                  <a:pt x="179" y="17"/>
                </a:lnTo>
                <a:lnTo>
                  <a:pt x="179" y="7"/>
                </a:lnTo>
                <a:lnTo>
                  <a:pt x="179" y="0"/>
                </a:lnTo>
                <a:lnTo>
                  <a:pt x="184" y="2"/>
                </a:lnTo>
                <a:lnTo>
                  <a:pt x="188" y="2"/>
                </a:lnTo>
                <a:lnTo>
                  <a:pt x="190" y="2"/>
                </a:lnTo>
                <a:lnTo>
                  <a:pt x="195" y="2"/>
                </a:lnTo>
                <a:lnTo>
                  <a:pt x="202" y="2"/>
                </a:lnTo>
                <a:lnTo>
                  <a:pt x="203" y="2"/>
                </a:lnTo>
                <a:lnTo>
                  <a:pt x="207" y="3"/>
                </a:lnTo>
                <a:lnTo>
                  <a:pt x="212" y="3"/>
                </a:lnTo>
                <a:lnTo>
                  <a:pt x="214" y="3"/>
                </a:lnTo>
                <a:lnTo>
                  <a:pt x="219" y="3"/>
                </a:lnTo>
                <a:lnTo>
                  <a:pt x="224" y="3"/>
                </a:lnTo>
                <a:lnTo>
                  <a:pt x="231" y="3"/>
                </a:lnTo>
                <a:lnTo>
                  <a:pt x="234" y="3"/>
                </a:lnTo>
                <a:lnTo>
                  <a:pt x="239" y="3"/>
                </a:lnTo>
                <a:lnTo>
                  <a:pt x="241" y="3"/>
                </a:lnTo>
                <a:lnTo>
                  <a:pt x="246" y="3"/>
                </a:lnTo>
                <a:lnTo>
                  <a:pt x="252" y="5"/>
                </a:lnTo>
                <a:lnTo>
                  <a:pt x="269" y="5"/>
                </a:lnTo>
                <a:lnTo>
                  <a:pt x="270" y="5"/>
                </a:lnTo>
                <a:lnTo>
                  <a:pt x="276" y="5"/>
                </a:lnTo>
                <a:lnTo>
                  <a:pt x="279" y="5"/>
                </a:lnTo>
                <a:lnTo>
                  <a:pt x="286" y="5"/>
                </a:lnTo>
                <a:lnTo>
                  <a:pt x="289" y="7"/>
                </a:lnTo>
                <a:lnTo>
                  <a:pt x="293" y="7"/>
                </a:lnTo>
                <a:lnTo>
                  <a:pt x="295" y="7"/>
                </a:lnTo>
                <a:lnTo>
                  <a:pt x="300" y="7"/>
                </a:lnTo>
                <a:lnTo>
                  <a:pt x="303" y="7"/>
                </a:lnTo>
                <a:lnTo>
                  <a:pt x="307" y="7"/>
                </a:lnTo>
                <a:lnTo>
                  <a:pt x="307" y="7"/>
                </a:lnTo>
                <a:lnTo>
                  <a:pt x="313" y="7"/>
                </a:lnTo>
                <a:lnTo>
                  <a:pt x="315" y="7"/>
                </a:lnTo>
                <a:lnTo>
                  <a:pt x="317" y="7"/>
                </a:lnTo>
                <a:lnTo>
                  <a:pt x="319" y="7"/>
                </a:lnTo>
                <a:lnTo>
                  <a:pt x="320" y="7"/>
                </a:lnTo>
                <a:lnTo>
                  <a:pt x="324" y="7"/>
                </a:lnTo>
                <a:lnTo>
                  <a:pt x="329" y="7"/>
                </a:lnTo>
                <a:lnTo>
                  <a:pt x="331" y="7"/>
                </a:lnTo>
                <a:lnTo>
                  <a:pt x="332" y="7"/>
                </a:lnTo>
                <a:lnTo>
                  <a:pt x="334" y="9"/>
                </a:lnTo>
                <a:lnTo>
                  <a:pt x="336" y="9"/>
                </a:lnTo>
                <a:lnTo>
                  <a:pt x="338" y="9"/>
                </a:lnTo>
                <a:lnTo>
                  <a:pt x="338" y="9"/>
                </a:lnTo>
                <a:lnTo>
                  <a:pt x="343" y="9"/>
                </a:lnTo>
                <a:lnTo>
                  <a:pt x="344" y="9"/>
                </a:lnTo>
                <a:lnTo>
                  <a:pt x="348" y="9"/>
                </a:lnTo>
                <a:lnTo>
                  <a:pt x="350" y="9"/>
                </a:lnTo>
                <a:lnTo>
                  <a:pt x="351" y="9"/>
                </a:lnTo>
                <a:lnTo>
                  <a:pt x="353" y="9"/>
                </a:lnTo>
                <a:lnTo>
                  <a:pt x="355" y="9"/>
                </a:lnTo>
                <a:lnTo>
                  <a:pt x="360" y="9"/>
                </a:lnTo>
                <a:lnTo>
                  <a:pt x="362" y="9"/>
                </a:lnTo>
                <a:lnTo>
                  <a:pt x="365" y="9"/>
                </a:lnTo>
                <a:lnTo>
                  <a:pt x="367" y="9"/>
                </a:lnTo>
                <a:lnTo>
                  <a:pt x="368" y="10"/>
                </a:lnTo>
                <a:lnTo>
                  <a:pt x="370" y="10"/>
                </a:lnTo>
                <a:lnTo>
                  <a:pt x="374" y="10"/>
                </a:lnTo>
                <a:lnTo>
                  <a:pt x="375" y="10"/>
                </a:lnTo>
                <a:lnTo>
                  <a:pt x="377" y="10"/>
                </a:lnTo>
                <a:lnTo>
                  <a:pt x="381" y="10"/>
                </a:lnTo>
                <a:lnTo>
                  <a:pt x="382" y="1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56" name="Freeform 184"/>
          <p:cNvSpPr>
            <a:spLocks/>
          </p:cNvSpPr>
          <p:nvPr/>
        </p:nvSpPr>
        <p:spPr bwMode="auto">
          <a:xfrm>
            <a:off x="2941638" y="3978275"/>
            <a:ext cx="442913" cy="603250"/>
          </a:xfrm>
          <a:custGeom>
            <a:avLst/>
            <a:gdLst/>
            <a:ahLst/>
            <a:cxnLst>
              <a:cxn ang="0">
                <a:pos x="217" y="12"/>
              </a:cxn>
              <a:cxn ang="0">
                <a:pos x="222" y="22"/>
              </a:cxn>
              <a:cxn ang="0">
                <a:pos x="222" y="39"/>
              </a:cxn>
              <a:cxn ang="0">
                <a:pos x="233" y="48"/>
              </a:cxn>
              <a:cxn ang="0">
                <a:pos x="238" y="58"/>
              </a:cxn>
              <a:cxn ang="0">
                <a:pos x="241" y="69"/>
              </a:cxn>
              <a:cxn ang="0">
                <a:pos x="250" y="75"/>
              </a:cxn>
              <a:cxn ang="0">
                <a:pos x="258" y="79"/>
              </a:cxn>
              <a:cxn ang="0">
                <a:pos x="272" y="79"/>
              </a:cxn>
              <a:cxn ang="0">
                <a:pos x="279" y="91"/>
              </a:cxn>
              <a:cxn ang="0">
                <a:pos x="276" y="105"/>
              </a:cxn>
              <a:cxn ang="0">
                <a:pos x="265" y="115"/>
              </a:cxn>
              <a:cxn ang="0">
                <a:pos x="262" y="127"/>
              </a:cxn>
              <a:cxn ang="0">
                <a:pos x="267" y="137"/>
              </a:cxn>
              <a:cxn ang="0">
                <a:pos x="270" y="148"/>
              </a:cxn>
              <a:cxn ang="0">
                <a:pos x="262" y="177"/>
              </a:cxn>
              <a:cxn ang="0">
                <a:pos x="258" y="192"/>
              </a:cxn>
              <a:cxn ang="0">
                <a:pos x="255" y="211"/>
              </a:cxn>
              <a:cxn ang="0">
                <a:pos x="250" y="229"/>
              </a:cxn>
              <a:cxn ang="0">
                <a:pos x="245" y="249"/>
              </a:cxn>
              <a:cxn ang="0">
                <a:pos x="241" y="266"/>
              </a:cxn>
              <a:cxn ang="0">
                <a:pos x="238" y="280"/>
              </a:cxn>
              <a:cxn ang="0">
                <a:pos x="231" y="304"/>
              </a:cxn>
              <a:cxn ang="0">
                <a:pos x="226" y="330"/>
              </a:cxn>
              <a:cxn ang="0">
                <a:pos x="217" y="358"/>
              </a:cxn>
              <a:cxn ang="0">
                <a:pos x="215" y="366"/>
              </a:cxn>
              <a:cxn ang="0">
                <a:pos x="207" y="380"/>
              </a:cxn>
              <a:cxn ang="0">
                <a:pos x="195" y="380"/>
              </a:cxn>
              <a:cxn ang="0">
                <a:pos x="176" y="380"/>
              </a:cxn>
              <a:cxn ang="0">
                <a:pos x="154" y="378"/>
              </a:cxn>
              <a:cxn ang="0">
                <a:pos x="138" y="378"/>
              </a:cxn>
              <a:cxn ang="0">
                <a:pos x="123" y="370"/>
              </a:cxn>
              <a:cxn ang="0">
                <a:pos x="104" y="349"/>
              </a:cxn>
              <a:cxn ang="0">
                <a:pos x="86" y="332"/>
              </a:cxn>
              <a:cxn ang="0">
                <a:pos x="74" y="320"/>
              </a:cxn>
              <a:cxn ang="0">
                <a:pos x="54" y="301"/>
              </a:cxn>
              <a:cxn ang="0">
                <a:pos x="38" y="287"/>
              </a:cxn>
              <a:cxn ang="0">
                <a:pos x="26" y="275"/>
              </a:cxn>
              <a:cxn ang="0">
                <a:pos x="14" y="263"/>
              </a:cxn>
              <a:cxn ang="0">
                <a:pos x="0" y="253"/>
              </a:cxn>
              <a:cxn ang="0">
                <a:pos x="2" y="239"/>
              </a:cxn>
              <a:cxn ang="0">
                <a:pos x="2" y="215"/>
              </a:cxn>
              <a:cxn ang="0">
                <a:pos x="2" y="196"/>
              </a:cxn>
              <a:cxn ang="0">
                <a:pos x="23" y="184"/>
              </a:cxn>
              <a:cxn ang="0">
                <a:pos x="61" y="184"/>
              </a:cxn>
              <a:cxn ang="0">
                <a:pos x="78" y="186"/>
              </a:cxn>
              <a:cxn ang="0">
                <a:pos x="107" y="186"/>
              </a:cxn>
              <a:cxn ang="0">
                <a:pos x="129" y="187"/>
              </a:cxn>
              <a:cxn ang="0">
                <a:pos x="141" y="167"/>
              </a:cxn>
              <a:cxn ang="0">
                <a:pos x="148" y="151"/>
              </a:cxn>
              <a:cxn ang="0">
                <a:pos x="154" y="130"/>
              </a:cxn>
              <a:cxn ang="0">
                <a:pos x="164" y="112"/>
              </a:cxn>
              <a:cxn ang="0">
                <a:pos x="171" y="93"/>
              </a:cxn>
              <a:cxn ang="0">
                <a:pos x="183" y="62"/>
              </a:cxn>
              <a:cxn ang="0">
                <a:pos x="193" y="38"/>
              </a:cxn>
              <a:cxn ang="0">
                <a:pos x="202" y="15"/>
              </a:cxn>
              <a:cxn ang="0">
                <a:pos x="207" y="1"/>
              </a:cxn>
            </a:cxnLst>
            <a:rect l="0" t="0" r="r" b="b"/>
            <a:pathLst>
              <a:path w="279" h="380">
                <a:moveTo>
                  <a:pt x="209" y="0"/>
                </a:moveTo>
                <a:lnTo>
                  <a:pt x="212" y="7"/>
                </a:lnTo>
                <a:lnTo>
                  <a:pt x="214" y="8"/>
                </a:lnTo>
                <a:lnTo>
                  <a:pt x="215" y="8"/>
                </a:lnTo>
                <a:lnTo>
                  <a:pt x="217" y="10"/>
                </a:lnTo>
                <a:lnTo>
                  <a:pt x="217" y="12"/>
                </a:lnTo>
                <a:lnTo>
                  <a:pt x="219" y="12"/>
                </a:lnTo>
                <a:lnTo>
                  <a:pt x="221" y="13"/>
                </a:lnTo>
                <a:lnTo>
                  <a:pt x="221" y="15"/>
                </a:lnTo>
                <a:lnTo>
                  <a:pt x="222" y="15"/>
                </a:lnTo>
                <a:lnTo>
                  <a:pt x="222" y="19"/>
                </a:lnTo>
                <a:lnTo>
                  <a:pt x="222" y="22"/>
                </a:lnTo>
                <a:lnTo>
                  <a:pt x="221" y="26"/>
                </a:lnTo>
                <a:lnTo>
                  <a:pt x="219" y="29"/>
                </a:lnTo>
                <a:lnTo>
                  <a:pt x="219" y="31"/>
                </a:lnTo>
                <a:lnTo>
                  <a:pt x="219" y="34"/>
                </a:lnTo>
                <a:lnTo>
                  <a:pt x="221" y="38"/>
                </a:lnTo>
                <a:lnTo>
                  <a:pt x="222" y="39"/>
                </a:lnTo>
                <a:lnTo>
                  <a:pt x="226" y="41"/>
                </a:lnTo>
                <a:lnTo>
                  <a:pt x="227" y="43"/>
                </a:lnTo>
                <a:lnTo>
                  <a:pt x="227" y="44"/>
                </a:lnTo>
                <a:lnTo>
                  <a:pt x="229" y="44"/>
                </a:lnTo>
                <a:lnTo>
                  <a:pt x="231" y="46"/>
                </a:lnTo>
                <a:lnTo>
                  <a:pt x="233" y="48"/>
                </a:lnTo>
                <a:lnTo>
                  <a:pt x="234" y="50"/>
                </a:lnTo>
                <a:lnTo>
                  <a:pt x="234" y="51"/>
                </a:lnTo>
                <a:lnTo>
                  <a:pt x="236" y="53"/>
                </a:lnTo>
                <a:lnTo>
                  <a:pt x="236" y="55"/>
                </a:lnTo>
                <a:lnTo>
                  <a:pt x="238" y="57"/>
                </a:lnTo>
                <a:lnTo>
                  <a:pt x="238" y="58"/>
                </a:lnTo>
                <a:lnTo>
                  <a:pt x="238" y="60"/>
                </a:lnTo>
                <a:lnTo>
                  <a:pt x="240" y="62"/>
                </a:lnTo>
                <a:lnTo>
                  <a:pt x="240" y="63"/>
                </a:lnTo>
                <a:lnTo>
                  <a:pt x="241" y="65"/>
                </a:lnTo>
                <a:lnTo>
                  <a:pt x="241" y="67"/>
                </a:lnTo>
                <a:lnTo>
                  <a:pt x="241" y="69"/>
                </a:lnTo>
                <a:lnTo>
                  <a:pt x="241" y="70"/>
                </a:lnTo>
                <a:lnTo>
                  <a:pt x="243" y="72"/>
                </a:lnTo>
                <a:lnTo>
                  <a:pt x="245" y="74"/>
                </a:lnTo>
                <a:lnTo>
                  <a:pt x="246" y="75"/>
                </a:lnTo>
                <a:lnTo>
                  <a:pt x="248" y="75"/>
                </a:lnTo>
                <a:lnTo>
                  <a:pt x="250" y="75"/>
                </a:lnTo>
                <a:lnTo>
                  <a:pt x="252" y="77"/>
                </a:lnTo>
                <a:lnTo>
                  <a:pt x="253" y="79"/>
                </a:lnTo>
                <a:lnTo>
                  <a:pt x="255" y="79"/>
                </a:lnTo>
                <a:lnTo>
                  <a:pt x="257" y="79"/>
                </a:lnTo>
                <a:lnTo>
                  <a:pt x="257" y="79"/>
                </a:lnTo>
                <a:lnTo>
                  <a:pt x="258" y="79"/>
                </a:lnTo>
                <a:lnTo>
                  <a:pt x="260" y="79"/>
                </a:lnTo>
                <a:lnTo>
                  <a:pt x="264" y="79"/>
                </a:lnTo>
                <a:lnTo>
                  <a:pt x="265" y="79"/>
                </a:lnTo>
                <a:lnTo>
                  <a:pt x="267" y="79"/>
                </a:lnTo>
                <a:lnTo>
                  <a:pt x="269" y="79"/>
                </a:lnTo>
                <a:lnTo>
                  <a:pt x="272" y="79"/>
                </a:lnTo>
                <a:lnTo>
                  <a:pt x="272" y="79"/>
                </a:lnTo>
                <a:lnTo>
                  <a:pt x="274" y="81"/>
                </a:lnTo>
                <a:lnTo>
                  <a:pt x="276" y="82"/>
                </a:lnTo>
                <a:lnTo>
                  <a:pt x="277" y="86"/>
                </a:lnTo>
                <a:lnTo>
                  <a:pt x="279" y="87"/>
                </a:lnTo>
                <a:lnTo>
                  <a:pt x="279" y="91"/>
                </a:lnTo>
                <a:lnTo>
                  <a:pt x="279" y="96"/>
                </a:lnTo>
                <a:lnTo>
                  <a:pt x="279" y="100"/>
                </a:lnTo>
                <a:lnTo>
                  <a:pt x="277" y="101"/>
                </a:lnTo>
                <a:lnTo>
                  <a:pt x="277" y="103"/>
                </a:lnTo>
                <a:lnTo>
                  <a:pt x="276" y="105"/>
                </a:lnTo>
                <a:lnTo>
                  <a:pt x="276" y="105"/>
                </a:lnTo>
                <a:lnTo>
                  <a:pt x="274" y="108"/>
                </a:lnTo>
                <a:lnTo>
                  <a:pt x="272" y="108"/>
                </a:lnTo>
                <a:lnTo>
                  <a:pt x="270" y="112"/>
                </a:lnTo>
                <a:lnTo>
                  <a:pt x="269" y="112"/>
                </a:lnTo>
                <a:lnTo>
                  <a:pt x="265" y="113"/>
                </a:lnTo>
                <a:lnTo>
                  <a:pt x="265" y="115"/>
                </a:lnTo>
                <a:lnTo>
                  <a:pt x="264" y="115"/>
                </a:lnTo>
                <a:lnTo>
                  <a:pt x="262" y="118"/>
                </a:lnTo>
                <a:lnTo>
                  <a:pt x="262" y="120"/>
                </a:lnTo>
                <a:lnTo>
                  <a:pt x="262" y="122"/>
                </a:lnTo>
                <a:lnTo>
                  <a:pt x="262" y="124"/>
                </a:lnTo>
                <a:lnTo>
                  <a:pt x="262" y="127"/>
                </a:lnTo>
                <a:lnTo>
                  <a:pt x="264" y="129"/>
                </a:lnTo>
                <a:lnTo>
                  <a:pt x="264" y="130"/>
                </a:lnTo>
                <a:lnTo>
                  <a:pt x="264" y="134"/>
                </a:lnTo>
                <a:lnTo>
                  <a:pt x="265" y="136"/>
                </a:lnTo>
                <a:lnTo>
                  <a:pt x="265" y="136"/>
                </a:lnTo>
                <a:lnTo>
                  <a:pt x="267" y="137"/>
                </a:lnTo>
                <a:lnTo>
                  <a:pt x="269" y="139"/>
                </a:lnTo>
                <a:lnTo>
                  <a:pt x="270" y="139"/>
                </a:lnTo>
                <a:lnTo>
                  <a:pt x="270" y="141"/>
                </a:lnTo>
                <a:lnTo>
                  <a:pt x="272" y="141"/>
                </a:lnTo>
                <a:lnTo>
                  <a:pt x="270" y="143"/>
                </a:lnTo>
                <a:lnTo>
                  <a:pt x="270" y="148"/>
                </a:lnTo>
                <a:lnTo>
                  <a:pt x="269" y="151"/>
                </a:lnTo>
                <a:lnTo>
                  <a:pt x="269" y="151"/>
                </a:lnTo>
                <a:lnTo>
                  <a:pt x="269" y="153"/>
                </a:lnTo>
                <a:lnTo>
                  <a:pt x="267" y="156"/>
                </a:lnTo>
                <a:lnTo>
                  <a:pt x="265" y="167"/>
                </a:lnTo>
                <a:lnTo>
                  <a:pt x="262" y="177"/>
                </a:lnTo>
                <a:lnTo>
                  <a:pt x="260" y="180"/>
                </a:lnTo>
                <a:lnTo>
                  <a:pt x="260" y="186"/>
                </a:lnTo>
                <a:lnTo>
                  <a:pt x="258" y="187"/>
                </a:lnTo>
                <a:lnTo>
                  <a:pt x="258" y="189"/>
                </a:lnTo>
                <a:lnTo>
                  <a:pt x="258" y="191"/>
                </a:lnTo>
                <a:lnTo>
                  <a:pt x="258" y="192"/>
                </a:lnTo>
                <a:lnTo>
                  <a:pt x="257" y="194"/>
                </a:lnTo>
                <a:lnTo>
                  <a:pt x="257" y="196"/>
                </a:lnTo>
                <a:lnTo>
                  <a:pt x="257" y="198"/>
                </a:lnTo>
                <a:lnTo>
                  <a:pt x="257" y="203"/>
                </a:lnTo>
                <a:lnTo>
                  <a:pt x="255" y="206"/>
                </a:lnTo>
                <a:lnTo>
                  <a:pt x="255" y="211"/>
                </a:lnTo>
                <a:lnTo>
                  <a:pt x="253" y="213"/>
                </a:lnTo>
                <a:lnTo>
                  <a:pt x="252" y="218"/>
                </a:lnTo>
                <a:lnTo>
                  <a:pt x="252" y="223"/>
                </a:lnTo>
                <a:lnTo>
                  <a:pt x="250" y="225"/>
                </a:lnTo>
                <a:lnTo>
                  <a:pt x="250" y="227"/>
                </a:lnTo>
                <a:lnTo>
                  <a:pt x="250" y="229"/>
                </a:lnTo>
                <a:lnTo>
                  <a:pt x="248" y="234"/>
                </a:lnTo>
                <a:lnTo>
                  <a:pt x="248" y="235"/>
                </a:lnTo>
                <a:lnTo>
                  <a:pt x="248" y="237"/>
                </a:lnTo>
                <a:lnTo>
                  <a:pt x="245" y="244"/>
                </a:lnTo>
                <a:lnTo>
                  <a:pt x="245" y="247"/>
                </a:lnTo>
                <a:lnTo>
                  <a:pt x="245" y="249"/>
                </a:lnTo>
                <a:lnTo>
                  <a:pt x="243" y="253"/>
                </a:lnTo>
                <a:lnTo>
                  <a:pt x="243" y="254"/>
                </a:lnTo>
                <a:lnTo>
                  <a:pt x="243" y="256"/>
                </a:lnTo>
                <a:lnTo>
                  <a:pt x="241" y="260"/>
                </a:lnTo>
                <a:lnTo>
                  <a:pt x="241" y="261"/>
                </a:lnTo>
                <a:lnTo>
                  <a:pt x="241" y="266"/>
                </a:lnTo>
                <a:lnTo>
                  <a:pt x="240" y="270"/>
                </a:lnTo>
                <a:lnTo>
                  <a:pt x="240" y="272"/>
                </a:lnTo>
                <a:lnTo>
                  <a:pt x="240" y="272"/>
                </a:lnTo>
                <a:lnTo>
                  <a:pt x="238" y="277"/>
                </a:lnTo>
                <a:lnTo>
                  <a:pt x="238" y="278"/>
                </a:lnTo>
                <a:lnTo>
                  <a:pt x="238" y="280"/>
                </a:lnTo>
                <a:lnTo>
                  <a:pt x="236" y="287"/>
                </a:lnTo>
                <a:lnTo>
                  <a:pt x="234" y="290"/>
                </a:lnTo>
                <a:lnTo>
                  <a:pt x="233" y="294"/>
                </a:lnTo>
                <a:lnTo>
                  <a:pt x="233" y="296"/>
                </a:lnTo>
                <a:lnTo>
                  <a:pt x="233" y="297"/>
                </a:lnTo>
                <a:lnTo>
                  <a:pt x="231" y="304"/>
                </a:lnTo>
                <a:lnTo>
                  <a:pt x="229" y="309"/>
                </a:lnTo>
                <a:lnTo>
                  <a:pt x="229" y="311"/>
                </a:lnTo>
                <a:lnTo>
                  <a:pt x="227" y="316"/>
                </a:lnTo>
                <a:lnTo>
                  <a:pt x="227" y="321"/>
                </a:lnTo>
                <a:lnTo>
                  <a:pt x="226" y="325"/>
                </a:lnTo>
                <a:lnTo>
                  <a:pt x="226" y="330"/>
                </a:lnTo>
                <a:lnTo>
                  <a:pt x="224" y="332"/>
                </a:lnTo>
                <a:lnTo>
                  <a:pt x="224" y="335"/>
                </a:lnTo>
                <a:lnTo>
                  <a:pt x="222" y="337"/>
                </a:lnTo>
                <a:lnTo>
                  <a:pt x="221" y="346"/>
                </a:lnTo>
                <a:lnTo>
                  <a:pt x="221" y="347"/>
                </a:lnTo>
                <a:lnTo>
                  <a:pt x="217" y="358"/>
                </a:lnTo>
                <a:lnTo>
                  <a:pt x="217" y="359"/>
                </a:lnTo>
                <a:lnTo>
                  <a:pt x="217" y="361"/>
                </a:lnTo>
                <a:lnTo>
                  <a:pt x="217" y="361"/>
                </a:lnTo>
                <a:lnTo>
                  <a:pt x="215" y="363"/>
                </a:lnTo>
                <a:lnTo>
                  <a:pt x="215" y="364"/>
                </a:lnTo>
                <a:lnTo>
                  <a:pt x="215" y="366"/>
                </a:lnTo>
                <a:lnTo>
                  <a:pt x="214" y="370"/>
                </a:lnTo>
                <a:lnTo>
                  <a:pt x="212" y="376"/>
                </a:lnTo>
                <a:lnTo>
                  <a:pt x="212" y="380"/>
                </a:lnTo>
                <a:lnTo>
                  <a:pt x="210" y="380"/>
                </a:lnTo>
                <a:lnTo>
                  <a:pt x="209" y="380"/>
                </a:lnTo>
                <a:lnTo>
                  <a:pt x="207" y="380"/>
                </a:lnTo>
                <a:lnTo>
                  <a:pt x="205" y="380"/>
                </a:lnTo>
                <a:lnTo>
                  <a:pt x="203" y="380"/>
                </a:lnTo>
                <a:lnTo>
                  <a:pt x="200" y="380"/>
                </a:lnTo>
                <a:lnTo>
                  <a:pt x="198" y="380"/>
                </a:lnTo>
                <a:lnTo>
                  <a:pt x="197" y="380"/>
                </a:lnTo>
                <a:lnTo>
                  <a:pt x="195" y="380"/>
                </a:lnTo>
                <a:lnTo>
                  <a:pt x="190" y="380"/>
                </a:lnTo>
                <a:lnTo>
                  <a:pt x="183" y="380"/>
                </a:lnTo>
                <a:lnTo>
                  <a:pt x="181" y="380"/>
                </a:lnTo>
                <a:lnTo>
                  <a:pt x="181" y="380"/>
                </a:lnTo>
                <a:lnTo>
                  <a:pt x="178" y="380"/>
                </a:lnTo>
                <a:lnTo>
                  <a:pt x="176" y="380"/>
                </a:lnTo>
                <a:lnTo>
                  <a:pt x="172" y="380"/>
                </a:lnTo>
                <a:lnTo>
                  <a:pt x="171" y="380"/>
                </a:lnTo>
                <a:lnTo>
                  <a:pt x="166" y="380"/>
                </a:lnTo>
                <a:lnTo>
                  <a:pt x="160" y="378"/>
                </a:lnTo>
                <a:lnTo>
                  <a:pt x="157" y="378"/>
                </a:lnTo>
                <a:lnTo>
                  <a:pt x="154" y="378"/>
                </a:lnTo>
                <a:lnTo>
                  <a:pt x="150" y="378"/>
                </a:lnTo>
                <a:lnTo>
                  <a:pt x="148" y="378"/>
                </a:lnTo>
                <a:lnTo>
                  <a:pt x="147" y="378"/>
                </a:lnTo>
                <a:lnTo>
                  <a:pt x="145" y="378"/>
                </a:lnTo>
                <a:lnTo>
                  <a:pt x="141" y="378"/>
                </a:lnTo>
                <a:lnTo>
                  <a:pt x="138" y="378"/>
                </a:lnTo>
                <a:lnTo>
                  <a:pt x="135" y="378"/>
                </a:lnTo>
                <a:lnTo>
                  <a:pt x="133" y="378"/>
                </a:lnTo>
                <a:lnTo>
                  <a:pt x="131" y="376"/>
                </a:lnTo>
                <a:lnTo>
                  <a:pt x="129" y="375"/>
                </a:lnTo>
                <a:lnTo>
                  <a:pt x="128" y="373"/>
                </a:lnTo>
                <a:lnTo>
                  <a:pt x="123" y="370"/>
                </a:lnTo>
                <a:lnTo>
                  <a:pt x="119" y="364"/>
                </a:lnTo>
                <a:lnTo>
                  <a:pt x="112" y="359"/>
                </a:lnTo>
                <a:lnTo>
                  <a:pt x="109" y="356"/>
                </a:lnTo>
                <a:lnTo>
                  <a:pt x="107" y="354"/>
                </a:lnTo>
                <a:lnTo>
                  <a:pt x="105" y="352"/>
                </a:lnTo>
                <a:lnTo>
                  <a:pt x="104" y="349"/>
                </a:lnTo>
                <a:lnTo>
                  <a:pt x="100" y="347"/>
                </a:lnTo>
                <a:lnTo>
                  <a:pt x="97" y="344"/>
                </a:lnTo>
                <a:lnTo>
                  <a:pt x="92" y="339"/>
                </a:lnTo>
                <a:lnTo>
                  <a:pt x="90" y="335"/>
                </a:lnTo>
                <a:lnTo>
                  <a:pt x="88" y="335"/>
                </a:lnTo>
                <a:lnTo>
                  <a:pt x="86" y="332"/>
                </a:lnTo>
                <a:lnTo>
                  <a:pt x="85" y="332"/>
                </a:lnTo>
                <a:lnTo>
                  <a:pt x="80" y="328"/>
                </a:lnTo>
                <a:lnTo>
                  <a:pt x="78" y="327"/>
                </a:lnTo>
                <a:lnTo>
                  <a:pt x="76" y="321"/>
                </a:lnTo>
                <a:lnTo>
                  <a:pt x="74" y="321"/>
                </a:lnTo>
                <a:lnTo>
                  <a:pt x="74" y="320"/>
                </a:lnTo>
                <a:lnTo>
                  <a:pt x="67" y="316"/>
                </a:lnTo>
                <a:lnTo>
                  <a:pt x="67" y="315"/>
                </a:lnTo>
                <a:lnTo>
                  <a:pt x="62" y="311"/>
                </a:lnTo>
                <a:lnTo>
                  <a:pt x="61" y="309"/>
                </a:lnTo>
                <a:lnTo>
                  <a:pt x="57" y="304"/>
                </a:lnTo>
                <a:lnTo>
                  <a:pt x="54" y="301"/>
                </a:lnTo>
                <a:lnTo>
                  <a:pt x="50" y="299"/>
                </a:lnTo>
                <a:lnTo>
                  <a:pt x="47" y="296"/>
                </a:lnTo>
                <a:lnTo>
                  <a:pt x="45" y="292"/>
                </a:lnTo>
                <a:lnTo>
                  <a:pt x="43" y="290"/>
                </a:lnTo>
                <a:lnTo>
                  <a:pt x="42" y="289"/>
                </a:lnTo>
                <a:lnTo>
                  <a:pt x="38" y="287"/>
                </a:lnTo>
                <a:lnTo>
                  <a:pt x="35" y="285"/>
                </a:lnTo>
                <a:lnTo>
                  <a:pt x="33" y="284"/>
                </a:lnTo>
                <a:lnTo>
                  <a:pt x="31" y="282"/>
                </a:lnTo>
                <a:lnTo>
                  <a:pt x="30" y="278"/>
                </a:lnTo>
                <a:lnTo>
                  <a:pt x="28" y="277"/>
                </a:lnTo>
                <a:lnTo>
                  <a:pt x="26" y="275"/>
                </a:lnTo>
                <a:lnTo>
                  <a:pt x="26" y="273"/>
                </a:lnTo>
                <a:lnTo>
                  <a:pt x="24" y="273"/>
                </a:lnTo>
                <a:lnTo>
                  <a:pt x="23" y="272"/>
                </a:lnTo>
                <a:lnTo>
                  <a:pt x="16" y="266"/>
                </a:lnTo>
                <a:lnTo>
                  <a:pt x="16" y="265"/>
                </a:lnTo>
                <a:lnTo>
                  <a:pt x="14" y="263"/>
                </a:lnTo>
                <a:lnTo>
                  <a:pt x="12" y="261"/>
                </a:lnTo>
                <a:lnTo>
                  <a:pt x="11" y="260"/>
                </a:lnTo>
                <a:lnTo>
                  <a:pt x="9" y="258"/>
                </a:lnTo>
                <a:lnTo>
                  <a:pt x="7" y="256"/>
                </a:lnTo>
                <a:lnTo>
                  <a:pt x="2" y="253"/>
                </a:lnTo>
                <a:lnTo>
                  <a:pt x="0" y="253"/>
                </a:lnTo>
                <a:lnTo>
                  <a:pt x="2" y="251"/>
                </a:lnTo>
                <a:lnTo>
                  <a:pt x="2" y="247"/>
                </a:lnTo>
                <a:lnTo>
                  <a:pt x="2" y="246"/>
                </a:lnTo>
                <a:lnTo>
                  <a:pt x="2" y="244"/>
                </a:lnTo>
                <a:lnTo>
                  <a:pt x="2" y="241"/>
                </a:lnTo>
                <a:lnTo>
                  <a:pt x="2" y="239"/>
                </a:lnTo>
                <a:lnTo>
                  <a:pt x="2" y="237"/>
                </a:lnTo>
                <a:lnTo>
                  <a:pt x="2" y="232"/>
                </a:lnTo>
                <a:lnTo>
                  <a:pt x="2" y="230"/>
                </a:lnTo>
                <a:lnTo>
                  <a:pt x="2" y="220"/>
                </a:lnTo>
                <a:lnTo>
                  <a:pt x="2" y="218"/>
                </a:lnTo>
                <a:lnTo>
                  <a:pt x="2" y="215"/>
                </a:lnTo>
                <a:lnTo>
                  <a:pt x="2" y="213"/>
                </a:lnTo>
                <a:lnTo>
                  <a:pt x="2" y="210"/>
                </a:lnTo>
                <a:lnTo>
                  <a:pt x="2" y="208"/>
                </a:lnTo>
                <a:lnTo>
                  <a:pt x="2" y="204"/>
                </a:lnTo>
                <a:lnTo>
                  <a:pt x="2" y="198"/>
                </a:lnTo>
                <a:lnTo>
                  <a:pt x="2" y="196"/>
                </a:lnTo>
                <a:lnTo>
                  <a:pt x="2" y="191"/>
                </a:lnTo>
                <a:lnTo>
                  <a:pt x="2" y="184"/>
                </a:lnTo>
                <a:lnTo>
                  <a:pt x="6" y="184"/>
                </a:lnTo>
                <a:lnTo>
                  <a:pt x="16" y="184"/>
                </a:lnTo>
                <a:lnTo>
                  <a:pt x="21" y="184"/>
                </a:lnTo>
                <a:lnTo>
                  <a:pt x="23" y="184"/>
                </a:lnTo>
                <a:lnTo>
                  <a:pt x="31" y="184"/>
                </a:lnTo>
                <a:lnTo>
                  <a:pt x="40" y="184"/>
                </a:lnTo>
                <a:lnTo>
                  <a:pt x="49" y="184"/>
                </a:lnTo>
                <a:lnTo>
                  <a:pt x="54" y="184"/>
                </a:lnTo>
                <a:lnTo>
                  <a:pt x="57" y="184"/>
                </a:lnTo>
                <a:lnTo>
                  <a:pt x="61" y="184"/>
                </a:lnTo>
                <a:lnTo>
                  <a:pt x="66" y="184"/>
                </a:lnTo>
                <a:lnTo>
                  <a:pt x="67" y="184"/>
                </a:lnTo>
                <a:lnTo>
                  <a:pt x="69" y="184"/>
                </a:lnTo>
                <a:lnTo>
                  <a:pt x="71" y="184"/>
                </a:lnTo>
                <a:lnTo>
                  <a:pt x="71" y="186"/>
                </a:lnTo>
                <a:lnTo>
                  <a:pt x="78" y="186"/>
                </a:lnTo>
                <a:lnTo>
                  <a:pt x="83" y="186"/>
                </a:lnTo>
                <a:lnTo>
                  <a:pt x="92" y="186"/>
                </a:lnTo>
                <a:lnTo>
                  <a:pt x="97" y="186"/>
                </a:lnTo>
                <a:lnTo>
                  <a:pt x="104" y="186"/>
                </a:lnTo>
                <a:lnTo>
                  <a:pt x="105" y="186"/>
                </a:lnTo>
                <a:lnTo>
                  <a:pt x="107" y="186"/>
                </a:lnTo>
                <a:lnTo>
                  <a:pt x="111" y="186"/>
                </a:lnTo>
                <a:lnTo>
                  <a:pt x="114" y="186"/>
                </a:lnTo>
                <a:lnTo>
                  <a:pt x="116" y="187"/>
                </a:lnTo>
                <a:lnTo>
                  <a:pt x="119" y="187"/>
                </a:lnTo>
                <a:lnTo>
                  <a:pt x="126" y="187"/>
                </a:lnTo>
                <a:lnTo>
                  <a:pt x="129" y="187"/>
                </a:lnTo>
                <a:lnTo>
                  <a:pt x="133" y="187"/>
                </a:lnTo>
                <a:lnTo>
                  <a:pt x="136" y="187"/>
                </a:lnTo>
                <a:lnTo>
                  <a:pt x="136" y="180"/>
                </a:lnTo>
                <a:lnTo>
                  <a:pt x="136" y="180"/>
                </a:lnTo>
                <a:lnTo>
                  <a:pt x="136" y="177"/>
                </a:lnTo>
                <a:lnTo>
                  <a:pt x="141" y="167"/>
                </a:lnTo>
                <a:lnTo>
                  <a:pt x="141" y="167"/>
                </a:lnTo>
                <a:lnTo>
                  <a:pt x="143" y="165"/>
                </a:lnTo>
                <a:lnTo>
                  <a:pt x="143" y="163"/>
                </a:lnTo>
                <a:lnTo>
                  <a:pt x="145" y="158"/>
                </a:lnTo>
                <a:lnTo>
                  <a:pt x="145" y="156"/>
                </a:lnTo>
                <a:lnTo>
                  <a:pt x="148" y="151"/>
                </a:lnTo>
                <a:lnTo>
                  <a:pt x="148" y="151"/>
                </a:lnTo>
                <a:lnTo>
                  <a:pt x="148" y="149"/>
                </a:lnTo>
                <a:lnTo>
                  <a:pt x="152" y="143"/>
                </a:lnTo>
                <a:lnTo>
                  <a:pt x="152" y="137"/>
                </a:lnTo>
                <a:lnTo>
                  <a:pt x="154" y="134"/>
                </a:lnTo>
                <a:lnTo>
                  <a:pt x="154" y="130"/>
                </a:lnTo>
                <a:lnTo>
                  <a:pt x="155" y="130"/>
                </a:lnTo>
                <a:lnTo>
                  <a:pt x="157" y="125"/>
                </a:lnTo>
                <a:lnTo>
                  <a:pt x="159" y="124"/>
                </a:lnTo>
                <a:lnTo>
                  <a:pt x="159" y="120"/>
                </a:lnTo>
                <a:lnTo>
                  <a:pt x="162" y="115"/>
                </a:lnTo>
                <a:lnTo>
                  <a:pt x="164" y="112"/>
                </a:lnTo>
                <a:lnTo>
                  <a:pt x="164" y="110"/>
                </a:lnTo>
                <a:lnTo>
                  <a:pt x="167" y="103"/>
                </a:lnTo>
                <a:lnTo>
                  <a:pt x="167" y="100"/>
                </a:lnTo>
                <a:lnTo>
                  <a:pt x="167" y="98"/>
                </a:lnTo>
                <a:lnTo>
                  <a:pt x="169" y="96"/>
                </a:lnTo>
                <a:lnTo>
                  <a:pt x="171" y="93"/>
                </a:lnTo>
                <a:lnTo>
                  <a:pt x="172" y="87"/>
                </a:lnTo>
                <a:lnTo>
                  <a:pt x="174" y="84"/>
                </a:lnTo>
                <a:lnTo>
                  <a:pt x="176" y="81"/>
                </a:lnTo>
                <a:lnTo>
                  <a:pt x="181" y="67"/>
                </a:lnTo>
                <a:lnTo>
                  <a:pt x="181" y="65"/>
                </a:lnTo>
                <a:lnTo>
                  <a:pt x="183" y="62"/>
                </a:lnTo>
                <a:lnTo>
                  <a:pt x="183" y="60"/>
                </a:lnTo>
                <a:lnTo>
                  <a:pt x="184" y="55"/>
                </a:lnTo>
                <a:lnTo>
                  <a:pt x="188" y="48"/>
                </a:lnTo>
                <a:lnTo>
                  <a:pt x="190" y="44"/>
                </a:lnTo>
                <a:lnTo>
                  <a:pt x="191" y="39"/>
                </a:lnTo>
                <a:lnTo>
                  <a:pt x="193" y="38"/>
                </a:lnTo>
                <a:lnTo>
                  <a:pt x="195" y="31"/>
                </a:lnTo>
                <a:lnTo>
                  <a:pt x="197" y="29"/>
                </a:lnTo>
                <a:lnTo>
                  <a:pt x="197" y="27"/>
                </a:lnTo>
                <a:lnTo>
                  <a:pt x="198" y="22"/>
                </a:lnTo>
                <a:lnTo>
                  <a:pt x="200" y="17"/>
                </a:lnTo>
                <a:lnTo>
                  <a:pt x="202" y="15"/>
                </a:lnTo>
                <a:lnTo>
                  <a:pt x="202" y="15"/>
                </a:lnTo>
                <a:lnTo>
                  <a:pt x="202" y="13"/>
                </a:lnTo>
                <a:lnTo>
                  <a:pt x="203" y="12"/>
                </a:lnTo>
                <a:lnTo>
                  <a:pt x="207" y="5"/>
                </a:lnTo>
                <a:lnTo>
                  <a:pt x="207" y="3"/>
                </a:lnTo>
                <a:lnTo>
                  <a:pt x="207" y="1"/>
                </a:lnTo>
                <a:lnTo>
                  <a:pt x="209" y="0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0" name="Freeform 188"/>
          <p:cNvSpPr>
            <a:spLocks/>
          </p:cNvSpPr>
          <p:nvPr/>
        </p:nvSpPr>
        <p:spPr bwMode="auto">
          <a:xfrm>
            <a:off x="3278188" y="4202113"/>
            <a:ext cx="469900" cy="508000"/>
          </a:xfrm>
          <a:custGeom>
            <a:avLst/>
            <a:gdLst/>
            <a:ahLst/>
            <a:cxnLst>
              <a:cxn ang="0">
                <a:pos x="172" y="79"/>
              </a:cxn>
              <a:cxn ang="0">
                <a:pos x="175" y="91"/>
              </a:cxn>
              <a:cxn ang="0">
                <a:pos x="175" y="101"/>
              </a:cxn>
              <a:cxn ang="0">
                <a:pos x="193" y="117"/>
              </a:cxn>
              <a:cxn ang="0">
                <a:pos x="203" y="124"/>
              </a:cxn>
              <a:cxn ang="0">
                <a:pos x="213" y="129"/>
              </a:cxn>
              <a:cxn ang="0">
                <a:pos x="225" y="134"/>
              </a:cxn>
              <a:cxn ang="0">
                <a:pos x="263" y="137"/>
              </a:cxn>
              <a:cxn ang="0">
                <a:pos x="294" y="132"/>
              </a:cxn>
              <a:cxn ang="0">
                <a:pos x="286" y="139"/>
              </a:cxn>
              <a:cxn ang="0">
                <a:pos x="284" y="163"/>
              </a:cxn>
              <a:cxn ang="0">
                <a:pos x="292" y="180"/>
              </a:cxn>
              <a:cxn ang="0">
                <a:pos x="292" y="191"/>
              </a:cxn>
              <a:cxn ang="0">
                <a:pos x="287" y="199"/>
              </a:cxn>
              <a:cxn ang="0">
                <a:pos x="273" y="206"/>
              </a:cxn>
              <a:cxn ang="0">
                <a:pos x="260" y="206"/>
              </a:cxn>
              <a:cxn ang="0">
                <a:pos x="241" y="213"/>
              </a:cxn>
              <a:cxn ang="0">
                <a:pos x="225" y="215"/>
              </a:cxn>
              <a:cxn ang="0">
                <a:pos x="215" y="206"/>
              </a:cxn>
              <a:cxn ang="0">
                <a:pos x="201" y="205"/>
              </a:cxn>
              <a:cxn ang="0">
                <a:pos x="198" y="213"/>
              </a:cxn>
              <a:cxn ang="0">
                <a:pos x="201" y="225"/>
              </a:cxn>
              <a:cxn ang="0">
                <a:pos x="212" y="235"/>
              </a:cxn>
              <a:cxn ang="0">
                <a:pos x="225" y="246"/>
              </a:cxn>
              <a:cxn ang="0">
                <a:pos x="229" y="256"/>
              </a:cxn>
              <a:cxn ang="0">
                <a:pos x="225" y="266"/>
              </a:cxn>
              <a:cxn ang="0">
                <a:pos x="215" y="273"/>
              </a:cxn>
              <a:cxn ang="0">
                <a:pos x="203" y="278"/>
              </a:cxn>
              <a:cxn ang="0">
                <a:pos x="194" y="277"/>
              </a:cxn>
              <a:cxn ang="0">
                <a:pos x="184" y="280"/>
              </a:cxn>
              <a:cxn ang="0">
                <a:pos x="172" y="309"/>
              </a:cxn>
              <a:cxn ang="0">
                <a:pos x="160" y="315"/>
              </a:cxn>
              <a:cxn ang="0">
                <a:pos x="151" y="318"/>
              </a:cxn>
              <a:cxn ang="0">
                <a:pos x="139" y="316"/>
              </a:cxn>
              <a:cxn ang="0">
                <a:pos x="124" y="308"/>
              </a:cxn>
              <a:cxn ang="0">
                <a:pos x="114" y="309"/>
              </a:cxn>
              <a:cxn ang="0">
                <a:pos x="89" y="308"/>
              </a:cxn>
              <a:cxn ang="0">
                <a:pos x="53" y="306"/>
              </a:cxn>
              <a:cxn ang="0">
                <a:pos x="53" y="284"/>
              </a:cxn>
              <a:cxn ang="0">
                <a:pos x="55" y="251"/>
              </a:cxn>
              <a:cxn ang="0">
                <a:pos x="31" y="241"/>
              </a:cxn>
              <a:cxn ang="0">
                <a:pos x="0" y="235"/>
              </a:cxn>
              <a:cxn ang="0">
                <a:pos x="5" y="218"/>
              </a:cxn>
              <a:cxn ang="0">
                <a:pos x="14" y="189"/>
              </a:cxn>
              <a:cxn ang="0">
                <a:pos x="21" y="156"/>
              </a:cxn>
              <a:cxn ang="0">
                <a:pos x="26" y="136"/>
              </a:cxn>
              <a:cxn ang="0">
                <a:pos x="31" y="115"/>
              </a:cxn>
              <a:cxn ang="0">
                <a:pos x="36" y="94"/>
              </a:cxn>
              <a:cxn ang="0">
                <a:pos x="41" y="72"/>
              </a:cxn>
              <a:cxn ang="0">
                <a:pos x="46" y="51"/>
              </a:cxn>
              <a:cxn ang="0">
                <a:pos x="53" y="26"/>
              </a:cxn>
              <a:cxn ang="0">
                <a:pos x="60" y="0"/>
              </a:cxn>
              <a:cxn ang="0">
                <a:pos x="69" y="5"/>
              </a:cxn>
              <a:cxn ang="0">
                <a:pos x="84" y="10"/>
              </a:cxn>
              <a:cxn ang="0">
                <a:pos x="83" y="32"/>
              </a:cxn>
              <a:cxn ang="0">
                <a:pos x="91" y="50"/>
              </a:cxn>
              <a:cxn ang="0">
                <a:pos x="114" y="55"/>
              </a:cxn>
              <a:cxn ang="0">
                <a:pos x="134" y="65"/>
              </a:cxn>
              <a:cxn ang="0">
                <a:pos x="150" y="72"/>
              </a:cxn>
              <a:cxn ang="0">
                <a:pos x="163" y="72"/>
              </a:cxn>
            </a:cxnLst>
            <a:rect l="0" t="0" r="r" b="b"/>
            <a:pathLst>
              <a:path w="296" h="320">
                <a:moveTo>
                  <a:pt x="165" y="72"/>
                </a:moveTo>
                <a:lnTo>
                  <a:pt x="165" y="74"/>
                </a:lnTo>
                <a:lnTo>
                  <a:pt x="167" y="74"/>
                </a:lnTo>
                <a:lnTo>
                  <a:pt x="167" y="75"/>
                </a:lnTo>
                <a:lnTo>
                  <a:pt x="169" y="75"/>
                </a:lnTo>
                <a:lnTo>
                  <a:pt x="170" y="77"/>
                </a:lnTo>
                <a:lnTo>
                  <a:pt x="172" y="79"/>
                </a:lnTo>
                <a:lnTo>
                  <a:pt x="172" y="81"/>
                </a:lnTo>
                <a:lnTo>
                  <a:pt x="174" y="82"/>
                </a:lnTo>
                <a:lnTo>
                  <a:pt x="175" y="84"/>
                </a:lnTo>
                <a:lnTo>
                  <a:pt x="175" y="86"/>
                </a:lnTo>
                <a:lnTo>
                  <a:pt x="175" y="88"/>
                </a:lnTo>
                <a:lnTo>
                  <a:pt x="175" y="89"/>
                </a:lnTo>
                <a:lnTo>
                  <a:pt x="175" y="91"/>
                </a:lnTo>
                <a:lnTo>
                  <a:pt x="175" y="93"/>
                </a:lnTo>
                <a:lnTo>
                  <a:pt x="175" y="94"/>
                </a:lnTo>
                <a:lnTo>
                  <a:pt x="175" y="96"/>
                </a:lnTo>
                <a:lnTo>
                  <a:pt x="175" y="98"/>
                </a:lnTo>
                <a:lnTo>
                  <a:pt x="175" y="100"/>
                </a:lnTo>
                <a:lnTo>
                  <a:pt x="175" y="100"/>
                </a:lnTo>
                <a:lnTo>
                  <a:pt x="175" y="101"/>
                </a:lnTo>
                <a:lnTo>
                  <a:pt x="175" y="103"/>
                </a:lnTo>
                <a:lnTo>
                  <a:pt x="177" y="105"/>
                </a:lnTo>
                <a:lnTo>
                  <a:pt x="181" y="108"/>
                </a:lnTo>
                <a:lnTo>
                  <a:pt x="184" y="113"/>
                </a:lnTo>
                <a:lnTo>
                  <a:pt x="186" y="113"/>
                </a:lnTo>
                <a:lnTo>
                  <a:pt x="189" y="115"/>
                </a:lnTo>
                <a:lnTo>
                  <a:pt x="193" y="117"/>
                </a:lnTo>
                <a:lnTo>
                  <a:pt x="194" y="119"/>
                </a:lnTo>
                <a:lnTo>
                  <a:pt x="196" y="120"/>
                </a:lnTo>
                <a:lnTo>
                  <a:pt x="196" y="122"/>
                </a:lnTo>
                <a:lnTo>
                  <a:pt x="198" y="122"/>
                </a:lnTo>
                <a:lnTo>
                  <a:pt x="200" y="122"/>
                </a:lnTo>
                <a:lnTo>
                  <a:pt x="201" y="124"/>
                </a:lnTo>
                <a:lnTo>
                  <a:pt x="203" y="124"/>
                </a:lnTo>
                <a:lnTo>
                  <a:pt x="205" y="125"/>
                </a:lnTo>
                <a:lnTo>
                  <a:pt x="206" y="125"/>
                </a:lnTo>
                <a:lnTo>
                  <a:pt x="208" y="125"/>
                </a:lnTo>
                <a:lnTo>
                  <a:pt x="210" y="127"/>
                </a:lnTo>
                <a:lnTo>
                  <a:pt x="212" y="127"/>
                </a:lnTo>
                <a:lnTo>
                  <a:pt x="212" y="129"/>
                </a:lnTo>
                <a:lnTo>
                  <a:pt x="213" y="129"/>
                </a:lnTo>
                <a:lnTo>
                  <a:pt x="215" y="131"/>
                </a:lnTo>
                <a:lnTo>
                  <a:pt x="217" y="131"/>
                </a:lnTo>
                <a:lnTo>
                  <a:pt x="218" y="131"/>
                </a:lnTo>
                <a:lnTo>
                  <a:pt x="220" y="131"/>
                </a:lnTo>
                <a:lnTo>
                  <a:pt x="222" y="132"/>
                </a:lnTo>
                <a:lnTo>
                  <a:pt x="224" y="132"/>
                </a:lnTo>
                <a:lnTo>
                  <a:pt x="225" y="134"/>
                </a:lnTo>
                <a:lnTo>
                  <a:pt x="230" y="134"/>
                </a:lnTo>
                <a:lnTo>
                  <a:pt x="237" y="136"/>
                </a:lnTo>
                <a:lnTo>
                  <a:pt x="239" y="136"/>
                </a:lnTo>
                <a:lnTo>
                  <a:pt x="246" y="137"/>
                </a:lnTo>
                <a:lnTo>
                  <a:pt x="251" y="137"/>
                </a:lnTo>
                <a:lnTo>
                  <a:pt x="260" y="137"/>
                </a:lnTo>
                <a:lnTo>
                  <a:pt x="263" y="137"/>
                </a:lnTo>
                <a:lnTo>
                  <a:pt x="267" y="137"/>
                </a:lnTo>
                <a:lnTo>
                  <a:pt x="268" y="136"/>
                </a:lnTo>
                <a:lnTo>
                  <a:pt x="275" y="134"/>
                </a:lnTo>
                <a:lnTo>
                  <a:pt x="282" y="132"/>
                </a:lnTo>
                <a:lnTo>
                  <a:pt x="287" y="131"/>
                </a:lnTo>
                <a:lnTo>
                  <a:pt x="292" y="129"/>
                </a:lnTo>
                <a:lnTo>
                  <a:pt x="294" y="132"/>
                </a:lnTo>
                <a:lnTo>
                  <a:pt x="296" y="134"/>
                </a:lnTo>
                <a:lnTo>
                  <a:pt x="296" y="136"/>
                </a:lnTo>
                <a:lnTo>
                  <a:pt x="294" y="136"/>
                </a:lnTo>
                <a:lnTo>
                  <a:pt x="292" y="136"/>
                </a:lnTo>
                <a:lnTo>
                  <a:pt x="289" y="136"/>
                </a:lnTo>
                <a:lnTo>
                  <a:pt x="287" y="137"/>
                </a:lnTo>
                <a:lnTo>
                  <a:pt x="286" y="139"/>
                </a:lnTo>
                <a:lnTo>
                  <a:pt x="284" y="141"/>
                </a:lnTo>
                <a:lnTo>
                  <a:pt x="282" y="143"/>
                </a:lnTo>
                <a:lnTo>
                  <a:pt x="282" y="146"/>
                </a:lnTo>
                <a:lnTo>
                  <a:pt x="280" y="153"/>
                </a:lnTo>
                <a:lnTo>
                  <a:pt x="282" y="158"/>
                </a:lnTo>
                <a:lnTo>
                  <a:pt x="282" y="160"/>
                </a:lnTo>
                <a:lnTo>
                  <a:pt x="284" y="163"/>
                </a:lnTo>
                <a:lnTo>
                  <a:pt x="286" y="167"/>
                </a:lnTo>
                <a:lnTo>
                  <a:pt x="287" y="170"/>
                </a:lnTo>
                <a:lnTo>
                  <a:pt x="287" y="174"/>
                </a:lnTo>
                <a:lnTo>
                  <a:pt x="287" y="175"/>
                </a:lnTo>
                <a:lnTo>
                  <a:pt x="291" y="177"/>
                </a:lnTo>
                <a:lnTo>
                  <a:pt x="292" y="179"/>
                </a:lnTo>
                <a:lnTo>
                  <a:pt x="292" y="180"/>
                </a:lnTo>
                <a:lnTo>
                  <a:pt x="292" y="182"/>
                </a:lnTo>
                <a:lnTo>
                  <a:pt x="292" y="184"/>
                </a:lnTo>
                <a:lnTo>
                  <a:pt x="294" y="184"/>
                </a:lnTo>
                <a:lnTo>
                  <a:pt x="294" y="186"/>
                </a:lnTo>
                <a:lnTo>
                  <a:pt x="292" y="187"/>
                </a:lnTo>
                <a:lnTo>
                  <a:pt x="292" y="189"/>
                </a:lnTo>
                <a:lnTo>
                  <a:pt x="292" y="191"/>
                </a:lnTo>
                <a:lnTo>
                  <a:pt x="292" y="191"/>
                </a:lnTo>
                <a:lnTo>
                  <a:pt x="291" y="192"/>
                </a:lnTo>
                <a:lnTo>
                  <a:pt x="291" y="194"/>
                </a:lnTo>
                <a:lnTo>
                  <a:pt x="289" y="196"/>
                </a:lnTo>
                <a:lnTo>
                  <a:pt x="289" y="198"/>
                </a:lnTo>
                <a:lnTo>
                  <a:pt x="287" y="198"/>
                </a:lnTo>
                <a:lnTo>
                  <a:pt x="287" y="199"/>
                </a:lnTo>
                <a:lnTo>
                  <a:pt x="287" y="201"/>
                </a:lnTo>
                <a:lnTo>
                  <a:pt x="286" y="201"/>
                </a:lnTo>
                <a:lnTo>
                  <a:pt x="284" y="205"/>
                </a:lnTo>
                <a:lnTo>
                  <a:pt x="280" y="205"/>
                </a:lnTo>
                <a:lnTo>
                  <a:pt x="277" y="206"/>
                </a:lnTo>
                <a:lnTo>
                  <a:pt x="275" y="206"/>
                </a:lnTo>
                <a:lnTo>
                  <a:pt x="273" y="206"/>
                </a:lnTo>
                <a:lnTo>
                  <a:pt x="272" y="208"/>
                </a:lnTo>
                <a:lnTo>
                  <a:pt x="270" y="208"/>
                </a:lnTo>
                <a:lnTo>
                  <a:pt x="268" y="208"/>
                </a:lnTo>
                <a:lnTo>
                  <a:pt x="265" y="208"/>
                </a:lnTo>
                <a:lnTo>
                  <a:pt x="263" y="208"/>
                </a:lnTo>
                <a:lnTo>
                  <a:pt x="261" y="206"/>
                </a:lnTo>
                <a:lnTo>
                  <a:pt x="260" y="206"/>
                </a:lnTo>
                <a:lnTo>
                  <a:pt x="256" y="206"/>
                </a:lnTo>
                <a:lnTo>
                  <a:pt x="255" y="208"/>
                </a:lnTo>
                <a:lnTo>
                  <a:pt x="253" y="208"/>
                </a:lnTo>
                <a:lnTo>
                  <a:pt x="249" y="208"/>
                </a:lnTo>
                <a:lnTo>
                  <a:pt x="246" y="210"/>
                </a:lnTo>
                <a:lnTo>
                  <a:pt x="244" y="211"/>
                </a:lnTo>
                <a:lnTo>
                  <a:pt x="241" y="213"/>
                </a:lnTo>
                <a:lnTo>
                  <a:pt x="239" y="215"/>
                </a:lnTo>
                <a:lnTo>
                  <a:pt x="236" y="215"/>
                </a:lnTo>
                <a:lnTo>
                  <a:pt x="232" y="215"/>
                </a:lnTo>
                <a:lnTo>
                  <a:pt x="230" y="215"/>
                </a:lnTo>
                <a:lnTo>
                  <a:pt x="229" y="215"/>
                </a:lnTo>
                <a:lnTo>
                  <a:pt x="225" y="215"/>
                </a:lnTo>
                <a:lnTo>
                  <a:pt x="225" y="215"/>
                </a:lnTo>
                <a:lnTo>
                  <a:pt x="224" y="213"/>
                </a:lnTo>
                <a:lnTo>
                  <a:pt x="222" y="213"/>
                </a:lnTo>
                <a:lnTo>
                  <a:pt x="220" y="211"/>
                </a:lnTo>
                <a:lnTo>
                  <a:pt x="218" y="210"/>
                </a:lnTo>
                <a:lnTo>
                  <a:pt x="217" y="208"/>
                </a:lnTo>
                <a:lnTo>
                  <a:pt x="217" y="206"/>
                </a:lnTo>
                <a:lnTo>
                  <a:pt x="215" y="206"/>
                </a:lnTo>
                <a:lnTo>
                  <a:pt x="212" y="205"/>
                </a:lnTo>
                <a:lnTo>
                  <a:pt x="210" y="203"/>
                </a:lnTo>
                <a:lnTo>
                  <a:pt x="208" y="203"/>
                </a:lnTo>
                <a:lnTo>
                  <a:pt x="206" y="203"/>
                </a:lnTo>
                <a:lnTo>
                  <a:pt x="205" y="203"/>
                </a:lnTo>
                <a:lnTo>
                  <a:pt x="201" y="203"/>
                </a:lnTo>
                <a:lnTo>
                  <a:pt x="201" y="205"/>
                </a:lnTo>
                <a:lnTo>
                  <a:pt x="200" y="206"/>
                </a:lnTo>
                <a:lnTo>
                  <a:pt x="198" y="206"/>
                </a:lnTo>
                <a:lnTo>
                  <a:pt x="196" y="206"/>
                </a:lnTo>
                <a:lnTo>
                  <a:pt x="196" y="208"/>
                </a:lnTo>
                <a:lnTo>
                  <a:pt x="196" y="210"/>
                </a:lnTo>
                <a:lnTo>
                  <a:pt x="198" y="211"/>
                </a:lnTo>
                <a:lnTo>
                  <a:pt x="198" y="213"/>
                </a:lnTo>
                <a:lnTo>
                  <a:pt x="200" y="215"/>
                </a:lnTo>
                <a:lnTo>
                  <a:pt x="200" y="217"/>
                </a:lnTo>
                <a:lnTo>
                  <a:pt x="200" y="218"/>
                </a:lnTo>
                <a:lnTo>
                  <a:pt x="200" y="220"/>
                </a:lnTo>
                <a:lnTo>
                  <a:pt x="200" y="220"/>
                </a:lnTo>
                <a:lnTo>
                  <a:pt x="201" y="223"/>
                </a:lnTo>
                <a:lnTo>
                  <a:pt x="201" y="225"/>
                </a:lnTo>
                <a:lnTo>
                  <a:pt x="203" y="229"/>
                </a:lnTo>
                <a:lnTo>
                  <a:pt x="203" y="230"/>
                </a:lnTo>
                <a:lnTo>
                  <a:pt x="206" y="234"/>
                </a:lnTo>
                <a:lnTo>
                  <a:pt x="208" y="235"/>
                </a:lnTo>
                <a:lnTo>
                  <a:pt x="210" y="235"/>
                </a:lnTo>
                <a:lnTo>
                  <a:pt x="212" y="235"/>
                </a:lnTo>
                <a:lnTo>
                  <a:pt x="212" y="235"/>
                </a:lnTo>
                <a:lnTo>
                  <a:pt x="213" y="237"/>
                </a:lnTo>
                <a:lnTo>
                  <a:pt x="215" y="237"/>
                </a:lnTo>
                <a:lnTo>
                  <a:pt x="218" y="241"/>
                </a:lnTo>
                <a:lnTo>
                  <a:pt x="220" y="242"/>
                </a:lnTo>
                <a:lnTo>
                  <a:pt x="224" y="244"/>
                </a:lnTo>
                <a:lnTo>
                  <a:pt x="225" y="246"/>
                </a:lnTo>
                <a:lnTo>
                  <a:pt x="225" y="246"/>
                </a:lnTo>
                <a:lnTo>
                  <a:pt x="225" y="248"/>
                </a:lnTo>
                <a:lnTo>
                  <a:pt x="225" y="249"/>
                </a:lnTo>
                <a:lnTo>
                  <a:pt x="227" y="251"/>
                </a:lnTo>
                <a:lnTo>
                  <a:pt x="229" y="251"/>
                </a:lnTo>
                <a:lnTo>
                  <a:pt x="229" y="253"/>
                </a:lnTo>
                <a:lnTo>
                  <a:pt x="229" y="254"/>
                </a:lnTo>
                <a:lnTo>
                  <a:pt x="229" y="256"/>
                </a:lnTo>
                <a:lnTo>
                  <a:pt x="229" y="258"/>
                </a:lnTo>
                <a:lnTo>
                  <a:pt x="229" y="261"/>
                </a:lnTo>
                <a:lnTo>
                  <a:pt x="227" y="261"/>
                </a:lnTo>
                <a:lnTo>
                  <a:pt x="227" y="263"/>
                </a:lnTo>
                <a:lnTo>
                  <a:pt x="225" y="265"/>
                </a:lnTo>
                <a:lnTo>
                  <a:pt x="225" y="266"/>
                </a:lnTo>
                <a:lnTo>
                  <a:pt x="225" y="266"/>
                </a:lnTo>
                <a:lnTo>
                  <a:pt x="224" y="266"/>
                </a:lnTo>
                <a:lnTo>
                  <a:pt x="224" y="268"/>
                </a:lnTo>
                <a:lnTo>
                  <a:pt x="222" y="268"/>
                </a:lnTo>
                <a:lnTo>
                  <a:pt x="220" y="270"/>
                </a:lnTo>
                <a:lnTo>
                  <a:pt x="218" y="272"/>
                </a:lnTo>
                <a:lnTo>
                  <a:pt x="217" y="272"/>
                </a:lnTo>
                <a:lnTo>
                  <a:pt x="215" y="273"/>
                </a:lnTo>
                <a:lnTo>
                  <a:pt x="213" y="273"/>
                </a:lnTo>
                <a:lnTo>
                  <a:pt x="212" y="275"/>
                </a:lnTo>
                <a:lnTo>
                  <a:pt x="210" y="275"/>
                </a:lnTo>
                <a:lnTo>
                  <a:pt x="208" y="275"/>
                </a:lnTo>
                <a:lnTo>
                  <a:pt x="208" y="277"/>
                </a:lnTo>
                <a:lnTo>
                  <a:pt x="203" y="277"/>
                </a:lnTo>
                <a:lnTo>
                  <a:pt x="203" y="278"/>
                </a:lnTo>
                <a:lnTo>
                  <a:pt x="201" y="278"/>
                </a:lnTo>
                <a:lnTo>
                  <a:pt x="200" y="278"/>
                </a:lnTo>
                <a:lnTo>
                  <a:pt x="198" y="278"/>
                </a:lnTo>
                <a:lnTo>
                  <a:pt x="196" y="278"/>
                </a:lnTo>
                <a:lnTo>
                  <a:pt x="196" y="277"/>
                </a:lnTo>
                <a:lnTo>
                  <a:pt x="196" y="277"/>
                </a:lnTo>
                <a:lnTo>
                  <a:pt x="194" y="277"/>
                </a:lnTo>
                <a:lnTo>
                  <a:pt x="193" y="277"/>
                </a:lnTo>
                <a:lnTo>
                  <a:pt x="191" y="277"/>
                </a:lnTo>
                <a:lnTo>
                  <a:pt x="189" y="277"/>
                </a:lnTo>
                <a:lnTo>
                  <a:pt x="189" y="278"/>
                </a:lnTo>
                <a:lnTo>
                  <a:pt x="187" y="280"/>
                </a:lnTo>
                <a:lnTo>
                  <a:pt x="186" y="280"/>
                </a:lnTo>
                <a:lnTo>
                  <a:pt x="184" y="280"/>
                </a:lnTo>
                <a:lnTo>
                  <a:pt x="182" y="282"/>
                </a:lnTo>
                <a:lnTo>
                  <a:pt x="182" y="284"/>
                </a:lnTo>
                <a:lnTo>
                  <a:pt x="182" y="287"/>
                </a:lnTo>
                <a:lnTo>
                  <a:pt x="182" y="296"/>
                </a:lnTo>
                <a:lnTo>
                  <a:pt x="181" y="309"/>
                </a:lnTo>
                <a:lnTo>
                  <a:pt x="179" y="309"/>
                </a:lnTo>
                <a:lnTo>
                  <a:pt x="172" y="309"/>
                </a:lnTo>
                <a:lnTo>
                  <a:pt x="165" y="309"/>
                </a:lnTo>
                <a:lnTo>
                  <a:pt x="163" y="311"/>
                </a:lnTo>
                <a:lnTo>
                  <a:pt x="163" y="311"/>
                </a:lnTo>
                <a:lnTo>
                  <a:pt x="162" y="311"/>
                </a:lnTo>
                <a:lnTo>
                  <a:pt x="162" y="313"/>
                </a:lnTo>
                <a:lnTo>
                  <a:pt x="160" y="313"/>
                </a:lnTo>
                <a:lnTo>
                  <a:pt x="160" y="315"/>
                </a:lnTo>
                <a:lnTo>
                  <a:pt x="158" y="315"/>
                </a:lnTo>
                <a:lnTo>
                  <a:pt x="158" y="316"/>
                </a:lnTo>
                <a:lnTo>
                  <a:pt x="157" y="316"/>
                </a:lnTo>
                <a:lnTo>
                  <a:pt x="155" y="316"/>
                </a:lnTo>
                <a:lnTo>
                  <a:pt x="153" y="318"/>
                </a:lnTo>
                <a:lnTo>
                  <a:pt x="151" y="318"/>
                </a:lnTo>
                <a:lnTo>
                  <a:pt x="151" y="318"/>
                </a:lnTo>
                <a:lnTo>
                  <a:pt x="151" y="320"/>
                </a:lnTo>
                <a:lnTo>
                  <a:pt x="150" y="320"/>
                </a:lnTo>
                <a:lnTo>
                  <a:pt x="148" y="320"/>
                </a:lnTo>
                <a:lnTo>
                  <a:pt x="146" y="318"/>
                </a:lnTo>
                <a:lnTo>
                  <a:pt x="144" y="318"/>
                </a:lnTo>
                <a:lnTo>
                  <a:pt x="143" y="318"/>
                </a:lnTo>
                <a:lnTo>
                  <a:pt x="139" y="316"/>
                </a:lnTo>
                <a:lnTo>
                  <a:pt x="136" y="315"/>
                </a:lnTo>
                <a:lnTo>
                  <a:pt x="136" y="313"/>
                </a:lnTo>
                <a:lnTo>
                  <a:pt x="132" y="311"/>
                </a:lnTo>
                <a:lnTo>
                  <a:pt x="132" y="311"/>
                </a:lnTo>
                <a:lnTo>
                  <a:pt x="129" y="309"/>
                </a:lnTo>
                <a:lnTo>
                  <a:pt x="127" y="309"/>
                </a:lnTo>
                <a:lnTo>
                  <a:pt x="124" y="308"/>
                </a:lnTo>
                <a:lnTo>
                  <a:pt x="122" y="308"/>
                </a:lnTo>
                <a:lnTo>
                  <a:pt x="120" y="308"/>
                </a:lnTo>
                <a:lnTo>
                  <a:pt x="120" y="308"/>
                </a:lnTo>
                <a:lnTo>
                  <a:pt x="119" y="308"/>
                </a:lnTo>
                <a:lnTo>
                  <a:pt x="119" y="309"/>
                </a:lnTo>
                <a:lnTo>
                  <a:pt x="117" y="309"/>
                </a:lnTo>
                <a:lnTo>
                  <a:pt x="114" y="309"/>
                </a:lnTo>
                <a:lnTo>
                  <a:pt x="110" y="309"/>
                </a:lnTo>
                <a:lnTo>
                  <a:pt x="107" y="309"/>
                </a:lnTo>
                <a:lnTo>
                  <a:pt x="105" y="309"/>
                </a:lnTo>
                <a:lnTo>
                  <a:pt x="101" y="309"/>
                </a:lnTo>
                <a:lnTo>
                  <a:pt x="96" y="309"/>
                </a:lnTo>
                <a:lnTo>
                  <a:pt x="91" y="309"/>
                </a:lnTo>
                <a:lnTo>
                  <a:pt x="89" y="308"/>
                </a:lnTo>
                <a:lnTo>
                  <a:pt x="84" y="308"/>
                </a:lnTo>
                <a:lnTo>
                  <a:pt x="83" y="308"/>
                </a:lnTo>
                <a:lnTo>
                  <a:pt x="76" y="308"/>
                </a:lnTo>
                <a:lnTo>
                  <a:pt x="74" y="308"/>
                </a:lnTo>
                <a:lnTo>
                  <a:pt x="65" y="308"/>
                </a:lnTo>
                <a:lnTo>
                  <a:pt x="60" y="306"/>
                </a:lnTo>
                <a:lnTo>
                  <a:pt x="53" y="306"/>
                </a:lnTo>
                <a:lnTo>
                  <a:pt x="53" y="304"/>
                </a:lnTo>
                <a:lnTo>
                  <a:pt x="53" y="299"/>
                </a:lnTo>
                <a:lnTo>
                  <a:pt x="53" y="297"/>
                </a:lnTo>
                <a:lnTo>
                  <a:pt x="53" y="296"/>
                </a:lnTo>
                <a:lnTo>
                  <a:pt x="53" y="296"/>
                </a:lnTo>
                <a:lnTo>
                  <a:pt x="53" y="294"/>
                </a:lnTo>
                <a:lnTo>
                  <a:pt x="53" y="284"/>
                </a:lnTo>
                <a:lnTo>
                  <a:pt x="53" y="280"/>
                </a:lnTo>
                <a:lnTo>
                  <a:pt x="55" y="266"/>
                </a:lnTo>
                <a:lnTo>
                  <a:pt x="55" y="266"/>
                </a:lnTo>
                <a:lnTo>
                  <a:pt x="55" y="265"/>
                </a:lnTo>
                <a:lnTo>
                  <a:pt x="55" y="260"/>
                </a:lnTo>
                <a:lnTo>
                  <a:pt x="55" y="253"/>
                </a:lnTo>
                <a:lnTo>
                  <a:pt x="55" y="251"/>
                </a:lnTo>
                <a:lnTo>
                  <a:pt x="55" y="246"/>
                </a:lnTo>
                <a:lnTo>
                  <a:pt x="55" y="241"/>
                </a:lnTo>
                <a:lnTo>
                  <a:pt x="53" y="241"/>
                </a:lnTo>
                <a:lnTo>
                  <a:pt x="48" y="241"/>
                </a:lnTo>
                <a:lnTo>
                  <a:pt x="45" y="241"/>
                </a:lnTo>
                <a:lnTo>
                  <a:pt x="43" y="241"/>
                </a:lnTo>
                <a:lnTo>
                  <a:pt x="31" y="241"/>
                </a:lnTo>
                <a:lnTo>
                  <a:pt x="26" y="241"/>
                </a:lnTo>
                <a:lnTo>
                  <a:pt x="21" y="241"/>
                </a:lnTo>
                <a:lnTo>
                  <a:pt x="19" y="241"/>
                </a:lnTo>
                <a:lnTo>
                  <a:pt x="15" y="241"/>
                </a:lnTo>
                <a:lnTo>
                  <a:pt x="9" y="239"/>
                </a:lnTo>
                <a:lnTo>
                  <a:pt x="0" y="239"/>
                </a:lnTo>
                <a:lnTo>
                  <a:pt x="0" y="235"/>
                </a:lnTo>
                <a:lnTo>
                  <a:pt x="2" y="229"/>
                </a:lnTo>
                <a:lnTo>
                  <a:pt x="3" y="225"/>
                </a:lnTo>
                <a:lnTo>
                  <a:pt x="3" y="223"/>
                </a:lnTo>
                <a:lnTo>
                  <a:pt x="3" y="222"/>
                </a:lnTo>
                <a:lnTo>
                  <a:pt x="5" y="220"/>
                </a:lnTo>
                <a:lnTo>
                  <a:pt x="5" y="220"/>
                </a:lnTo>
                <a:lnTo>
                  <a:pt x="5" y="218"/>
                </a:lnTo>
                <a:lnTo>
                  <a:pt x="5" y="217"/>
                </a:lnTo>
                <a:lnTo>
                  <a:pt x="9" y="206"/>
                </a:lnTo>
                <a:lnTo>
                  <a:pt x="9" y="205"/>
                </a:lnTo>
                <a:lnTo>
                  <a:pt x="10" y="196"/>
                </a:lnTo>
                <a:lnTo>
                  <a:pt x="12" y="194"/>
                </a:lnTo>
                <a:lnTo>
                  <a:pt x="12" y="191"/>
                </a:lnTo>
                <a:lnTo>
                  <a:pt x="14" y="189"/>
                </a:lnTo>
                <a:lnTo>
                  <a:pt x="14" y="184"/>
                </a:lnTo>
                <a:lnTo>
                  <a:pt x="15" y="180"/>
                </a:lnTo>
                <a:lnTo>
                  <a:pt x="15" y="175"/>
                </a:lnTo>
                <a:lnTo>
                  <a:pt x="17" y="170"/>
                </a:lnTo>
                <a:lnTo>
                  <a:pt x="17" y="168"/>
                </a:lnTo>
                <a:lnTo>
                  <a:pt x="19" y="163"/>
                </a:lnTo>
                <a:lnTo>
                  <a:pt x="21" y="156"/>
                </a:lnTo>
                <a:lnTo>
                  <a:pt x="21" y="155"/>
                </a:lnTo>
                <a:lnTo>
                  <a:pt x="21" y="153"/>
                </a:lnTo>
                <a:lnTo>
                  <a:pt x="22" y="149"/>
                </a:lnTo>
                <a:lnTo>
                  <a:pt x="24" y="146"/>
                </a:lnTo>
                <a:lnTo>
                  <a:pt x="26" y="139"/>
                </a:lnTo>
                <a:lnTo>
                  <a:pt x="26" y="137"/>
                </a:lnTo>
                <a:lnTo>
                  <a:pt x="26" y="136"/>
                </a:lnTo>
                <a:lnTo>
                  <a:pt x="28" y="131"/>
                </a:lnTo>
                <a:lnTo>
                  <a:pt x="28" y="131"/>
                </a:lnTo>
                <a:lnTo>
                  <a:pt x="28" y="129"/>
                </a:lnTo>
                <a:lnTo>
                  <a:pt x="29" y="125"/>
                </a:lnTo>
                <a:lnTo>
                  <a:pt x="29" y="120"/>
                </a:lnTo>
                <a:lnTo>
                  <a:pt x="29" y="119"/>
                </a:lnTo>
                <a:lnTo>
                  <a:pt x="31" y="115"/>
                </a:lnTo>
                <a:lnTo>
                  <a:pt x="31" y="113"/>
                </a:lnTo>
                <a:lnTo>
                  <a:pt x="31" y="112"/>
                </a:lnTo>
                <a:lnTo>
                  <a:pt x="33" y="108"/>
                </a:lnTo>
                <a:lnTo>
                  <a:pt x="33" y="106"/>
                </a:lnTo>
                <a:lnTo>
                  <a:pt x="33" y="103"/>
                </a:lnTo>
                <a:lnTo>
                  <a:pt x="36" y="96"/>
                </a:lnTo>
                <a:lnTo>
                  <a:pt x="36" y="94"/>
                </a:lnTo>
                <a:lnTo>
                  <a:pt x="36" y="93"/>
                </a:lnTo>
                <a:lnTo>
                  <a:pt x="38" y="88"/>
                </a:lnTo>
                <a:lnTo>
                  <a:pt x="38" y="86"/>
                </a:lnTo>
                <a:lnTo>
                  <a:pt x="38" y="84"/>
                </a:lnTo>
                <a:lnTo>
                  <a:pt x="40" y="82"/>
                </a:lnTo>
                <a:lnTo>
                  <a:pt x="40" y="77"/>
                </a:lnTo>
                <a:lnTo>
                  <a:pt x="41" y="72"/>
                </a:lnTo>
                <a:lnTo>
                  <a:pt x="43" y="70"/>
                </a:lnTo>
                <a:lnTo>
                  <a:pt x="43" y="65"/>
                </a:lnTo>
                <a:lnTo>
                  <a:pt x="45" y="62"/>
                </a:lnTo>
                <a:lnTo>
                  <a:pt x="45" y="57"/>
                </a:lnTo>
                <a:lnTo>
                  <a:pt x="45" y="55"/>
                </a:lnTo>
                <a:lnTo>
                  <a:pt x="45" y="53"/>
                </a:lnTo>
                <a:lnTo>
                  <a:pt x="46" y="51"/>
                </a:lnTo>
                <a:lnTo>
                  <a:pt x="46" y="50"/>
                </a:lnTo>
                <a:lnTo>
                  <a:pt x="46" y="48"/>
                </a:lnTo>
                <a:lnTo>
                  <a:pt x="46" y="46"/>
                </a:lnTo>
                <a:lnTo>
                  <a:pt x="48" y="45"/>
                </a:lnTo>
                <a:lnTo>
                  <a:pt x="48" y="39"/>
                </a:lnTo>
                <a:lnTo>
                  <a:pt x="50" y="36"/>
                </a:lnTo>
                <a:lnTo>
                  <a:pt x="53" y="26"/>
                </a:lnTo>
                <a:lnTo>
                  <a:pt x="55" y="15"/>
                </a:lnTo>
                <a:lnTo>
                  <a:pt x="57" y="12"/>
                </a:lnTo>
                <a:lnTo>
                  <a:pt x="57" y="10"/>
                </a:lnTo>
                <a:lnTo>
                  <a:pt x="57" y="10"/>
                </a:lnTo>
                <a:lnTo>
                  <a:pt x="58" y="7"/>
                </a:lnTo>
                <a:lnTo>
                  <a:pt x="58" y="2"/>
                </a:lnTo>
                <a:lnTo>
                  <a:pt x="60" y="0"/>
                </a:lnTo>
                <a:lnTo>
                  <a:pt x="60" y="2"/>
                </a:lnTo>
                <a:lnTo>
                  <a:pt x="60" y="2"/>
                </a:lnTo>
                <a:lnTo>
                  <a:pt x="62" y="2"/>
                </a:lnTo>
                <a:lnTo>
                  <a:pt x="64" y="3"/>
                </a:lnTo>
                <a:lnTo>
                  <a:pt x="65" y="3"/>
                </a:lnTo>
                <a:lnTo>
                  <a:pt x="67" y="3"/>
                </a:lnTo>
                <a:lnTo>
                  <a:pt x="69" y="5"/>
                </a:lnTo>
                <a:lnTo>
                  <a:pt x="71" y="5"/>
                </a:lnTo>
                <a:lnTo>
                  <a:pt x="76" y="5"/>
                </a:lnTo>
                <a:lnTo>
                  <a:pt x="77" y="7"/>
                </a:lnTo>
                <a:lnTo>
                  <a:pt x="79" y="7"/>
                </a:lnTo>
                <a:lnTo>
                  <a:pt x="81" y="8"/>
                </a:lnTo>
                <a:lnTo>
                  <a:pt x="83" y="10"/>
                </a:lnTo>
                <a:lnTo>
                  <a:pt x="84" y="10"/>
                </a:lnTo>
                <a:lnTo>
                  <a:pt x="88" y="14"/>
                </a:lnTo>
                <a:lnTo>
                  <a:pt x="89" y="17"/>
                </a:lnTo>
                <a:lnTo>
                  <a:pt x="91" y="22"/>
                </a:lnTo>
                <a:lnTo>
                  <a:pt x="91" y="24"/>
                </a:lnTo>
                <a:lnTo>
                  <a:pt x="91" y="26"/>
                </a:lnTo>
                <a:lnTo>
                  <a:pt x="88" y="29"/>
                </a:lnTo>
                <a:lnTo>
                  <a:pt x="83" y="32"/>
                </a:lnTo>
                <a:lnTo>
                  <a:pt x="79" y="38"/>
                </a:lnTo>
                <a:lnTo>
                  <a:pt x="77" y="39"/>
                </a:lnTo>
                <a:lnTo>
                  <a:pt x="77" y="41"/>
                </a:lnTo>
                <a:lnTo>
                  <a:pt x="81" y="45"/>
                </a:lnTo>
                <a:lnTo>
                  <a:pt x="83" y="46"/>
                </a:lnTo>
                <a:lnTo>
                  <a:pt x="89" y="50"/>
                </a:lnTo>
                <a:lnTo>
                  <a:pt x="91" y="50"/>
                </a:lnTo>
                <a:lnTo>
                  <a:pt x="95" y="51"/>
                </a:lnTo>
                <a:lnTo>
                  <a:pt x="101" y="51"/>
                </a:lnTo>
                <a:lnTo>
                  <a:pt x="101" y="53"/>
                </a:lnTo>
                <a:lnTo>
                  <a:pt x="105" y="53"/>
                </a:lnTo>
                <a:lnTo>
                  <a:pt x="110" y="53"/>
                </a:lnTo>
                <a:lnTo>
                  <a:pt x="110" y="55"/>
                </a:lnTo>
                <a:lnTo>
                  <a:pt x="114" y="55"/>
                </a:lnTo>
                <a:lnTo>
                  <a:pt x="119" y="55"/>
                </a:lnTo>
                <a:lnTo>
                  <a:pt x="120" y="55"/>
                </a:lnTo>
                <a:lnTo>
                  <a:pt x="122" y="57"/>
                </a:lnTo>
                <a:lnTo>
                  <a:pt x="126" y="57"/>
                </a:lnTo>
                <a:lnTo>
                  <a:pt x="129" y="60"/>
                </a:lnTo>
                <a:lnTo>
                  <a:pt x="132" y="62"/>
                </a:lnTo>
                <a:lnTo>
                  <a:pt x="134" y="65"/>
                </a:lnTo>
                <a:lnTo>
                  <a:pt x="136" y="69"/>
                </a:lnTo>
                <a:lnTo>
                  <a:pt x="138" y="70"/>
                </a:lnTo>
                <a:lnTo>
                  <a:pt x="141" y="70"/>
                </a:lnTo>
                <a:lnTo>
                  <a:pt x="144" y="72"/>
                </a:lnTo>
                <a:lnTo>
                  <a:pt x="146" y="72"/>
                </a:lnTo>
                <a:lnTo>
                  <a:pt x="148" y="72"/>
                </a:lnTo>
                <a:lnTo>
                  <a:pt x="150" y="72"/>
                </a:lnTo>
                <a:lnTo>
                  <a:pt x="151" y="72"/>
                </a:lnTo>
                <a:lnTo>
                  <a:pt x="153" y="72"/>
                </a:lnTo>
                <a:lnTo>
                  <a:pt x="155" y="70"/>
                </a:lnTo>
                <a:lnTo>
                  <a:pt x="158" y="70"/>
                </a:lnTo>
                <a:lnTo>
                  <a:pt x="160" y="70"/>
                </a:lnTo>
                <a:lnTo>
                  <a:pt x="162" y="70"/>
                </a:lnTo>
                <a:lnTo>
                  <a:pt x="163" y="72"/>
                </a:lnTo>
                <a:lnTo>
                  <a:pt x="165" y="7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4" name="Freeform 192"/>
          <p:cNvSpPr>
            <a:spLocks/>
          </p:cNvSpPr>
          <p:nvPr/>
        </p:nvSpPr>
        <p:spPr bwMode="auto">
          <a:xfrm>
            <a:off x="2717801" y="4262438"/>
            <a:ext cx="434975" cy="615950"/>
          </a:xfrm>
          <a:custGeom>
            <a:avLst/>
            <a:gdLst/>
            <a:ahLst/>
            <a:cxnLst>
              <a:cxn ang="0">
                <a:pos x="143" y="34"/>
              </a:cxn>
              <a:cxn ang="0">
                <a:pos x="143" y="62"/>
              </a:cxn>
              <a:cxn ang="0">
                <a:pos x="150" y="79"/>
              </a:cxn>
              <a:cxn ang="0">
                <a:pos x="167" y="94"/>
              </a:cxn>
              <a:cxn ang="0">
                <a:pos x="183" y="110"/>
              </a:cxn>
              <a:cxn ang="0">
                <a:pos x="203" y="132"/>
              </a:cxn>
              <a:cxn ang="0">
                <a:pos x="226" y="153"/>
              </a:cxn>
              <a:cxn ang="0">
                <a:pos x="246" y="173"/>
              </a:cxn>
              <a:cxn ang="0">
                <a:pos x="272" y="197"/>
              </a:cxn>
              <a:cxn ang="0">
                <a:pos x="270" y="227"/>
              </a:cxn>
              <a:cxn ang="0">
                <a:pos x="269" y="263"/>
              </a:cxn>
              <a:cxn ang="0">
                <a:pos x="248" y="263"/>
              </a:cxn>
              <a:cxn ang="0">
                <a:pos x="234" y="277"/>
              </a:cxn>
              <a:cxn ang="0">
                <a:pos x="234" y="299"/>
              </a:cxn>
              <a:cxn ang="0">
                <a:pos x="233" y="320"/>
              </a:cxn>
              <a:cxn ang="0">
                <a:pos x="233" y="344"/>
              </a:cxn>
              <a:cxn ang="0">
                <a:pos x="231" y="361"/>
              </a:cxn>
              <a:cxn ang="0">
                <a:pos x="221" y="363"/>
              </a:cxn>
              <a:cxn ang="0">
                <a:pos x="210" y="361"/>
              </a:cxn>
              <a:cxn ang="0">
                <a:pos x="202" y="363"/>
              </a:cxn>
              <a:cxn ang="0">
                <a:pos x="193" y="370"/>
              </a:cxn>
              <a:cxn ang="0">
                <a:pos x="190" y="380"/>
              </a:cxn>
              <a:cxn ang="0">
                <a:pos x="181" y="385"/>
              </a:cxn>
              <a:cxn ang="0">
                <a:pos x="157" y="383"/>
              </a:cxn>
              <a:cxn ang="0">
                <a:pos x="138" y="383"/>
              </a:cxn>
              <a:cxn ang="0">
                <a:pos x="112" y="382"/>
              </a:cxn>
              <a:cxn ang="0">
                <a:pos x="81" y="380"/>
              </a:cxn>
              <a:cxn ang="0">
                <a:pos x="73" y="376"/>
              </a:cxn>
              <a:cxn ang="0">
                <a:pos x="81" y="373"/>
              </a:cxn>
              <a:cxn ang="0">
                <a:pos x="88" y="366"/>
              </a:cxn>
              <a:cxn ang="0">
                <a:pos x="85" y="359"/>
              </a:cxn>
              <a:cxn ang="0">
                <a:pos x="74" y="352"/>
              </a:cxn>
              <a:cxn ang="0">
                <a:pos x="67" y="359"/>
              </a:cxn>
              <a:cxn ang="0">
                <a:pos x="62" y="373"/>
              </a:cxn>
              <a:cxn ang="0">
                <a:pos x="54" y="387"/>
              </a:cxn>
              <a:cxn ang="0">
                <a:pos x="36" y="385"/>
              </a:cxn>
              <a:cxn ang="0">
                <a:pos x="36" y="373"/>
              </a:cxn>
              <a:cxn ang="0">
                <a:pos x="49" y="370"/>
              </a:cxn>
              <a:cxn ang="0">
                <a:pos x="57" y="366"/>
              </a:cxn>
              <a:cxn ang="0">
                <a:pos x="50" y="363"/>
              </a:cxn>
              <a:cxn ang="0">
                <a:pos x="40" y="349"/>
              </a:cxn>
              <a:cxn ang="0">
                <a:pos x="31" y="339"/>
              </a:cxn>
              <a:cxn ang="0">
                <a:pos x="24" y="332"/>
              </a:cxn>
              <a:cxn ang="0">
                <a:pos x="19" y="323"/>
              </a:cxn>
              <a:cxn ang="0">
                <a:pos x="7" y="325"/>
              </a:cxn>
              <a:cxn ang="0">
                <a:pos x="0" y="325"/>
              </a:cxn>
              <a:cxn ang="0">
                <a:pos x="2" y="297"/>
              </a:cxn>
              <a:cxn ang="0">
                <a:pos x="4" y="258"/>
              </a:cxn>
              <a:cxn ang="0">
                <a:pos x="6" y="225"/>
              </a:cxn>
              <a:cxn ang="0">
                <a:pos x="6" y="192"/>
              </a:cxn>
              <a:cxn ang="0">
                <a:pos x="6" y="149"/>
              </a:cxn>
              <a:cxn ang="0">
                <a:pos x="6" y="127"/>
              </a:cxn>
              <a:cxn ang="0">
                <a:pos x="7" y="110"/>
              </a:cxn>
              <a:cxn ang="0">
                <a:pos x="7" y="86"/>
              </a:cxn>
              <a:cxn ang="0">
                <a:pos x="9" y="51"/>
              </a:cxn>
              <a:cxn ang="0">
                <a:pos x="9" y="36"/>
              </a:cxn>
              <a:cxn ang="0">
                <a:pos x="11" y="22"/>
              </a:cxn>
              <a:cxn ang="0">
                <a:pos x="19" y="0"/>
              </a:cxn>
              <a:cxn ang="0">
                <a:pos x="38" y="1"/>
              </a:cxn>
              <a:cxn ang="0">
                <a:pos x="61" y="1"/>
              </a:cxn>
              <a:cxn ang="0">
                <a:pos x="86" y="3"/>
              </a:cxn>
              <a:cxn ang="0">
                <a:pos x="112" y="5"/>
              </a:cxn>
              <a:cxn ang="0">
                <a:pos x="140" y="5"/>
              </a:cxn>
            </a:cxnLst>
            <a:rect l="0" t="0" r="r" b="b"/>
            <a:pathLst>
              <a:path w="274" h="388">
                <a:moveTo>
                  <a:pt x="143" y="5"/>
                </a:moveTo>
                <a:lnTo>
                  <a:pt x="143" y="12"/>
                </a:lnTo>
                <a:lnTo>
                  <a:pt x="143" y="17"/>
                </a:lnTo>
                <a:lnTo>
                  <a:pt x="143" y="19"/>
                </a:lnTo>
                <a:lnTo>
                  <a:pt x="143" y="25"/>
                </a:lnTo>
                <a:lnTo>
                  <a:pt x="143" y="29"/>
                </a:lnTo>
                <a:lnTo>
                  <a:pt x="143" y="31"/>
                </a:lnTo>
                <a:lnTo>
                  <a:pt x="143" y="34"/>
                </a:lnTo>
                <a:lnTo>
                  <a:pt x="143" y="36"/>
                </a:lnTo>
                <a:lnTo>
                  <a:pt x="143" y="39"/>
                </a:lnTo>
                <a:lnTo>
                  <a:pt x="143" y="41"/>
                </a:lnTo>
                <a:lnTo>
                  <a:pt x="143" y="51"/>
                </a:lnTo>
                <a:lnTo>
                  <a:pt x="143" y="53"/>
                </a:lnTo>
                <a:lnTo>
                  <a:pt x="143" y="58"/>
                </a:lnTo>
                <a:lnTo>
                  <a:pt x="143" y="60"/>
                </a:lnTo>
                <a:lnTo>
                  <a:pt x="143" y="62"/>
                </a:lnTo>
                <a:lnTo>
                  <a:pt x="143" y="65"/>
                </a:lnTo>
                <a:lnTo>
                  <a:pt x="143" y="67"/>
                </a:lnTo>
                <a:lnTo>
                  <a:pt x="143" y="68"/>
                </a:lnTo>
                <a:lnTo>
                  <a:pt x="143" y="72"/>
                </a:lnTo>
                <a:lnTo>
                  <a:pt x="141" y="74"/>
                </a:lnTo>
                <a:lnTo>
                  <a:pt x="143" y="74"/>
                </a:lnTo>
                <a:lnTo>
                  <a:pt x="148" y="77"/>
                </a:lnTo>
                <a:lnTo>
                  <a:pt x="150" y="79"/>
                </a:lnTo>
                <a:lnTo>
                  <a:pt x="152" y="81"/>
                </a:lnTo>
                <a:lnTo>
                  <a:pt x="153" y="82"/>
                </a:lnTo>
                <a:lnTo>
                  <a:pt x="155" y="84"/>
                </a:lnTo>
                <a:lnTo>
                  <a:pt x="157" y="86"/>
                </a:lnTo>
                <a:lnTo>
                  <a:pt x="157" y="87"/>
                </a:lnTo>
                <a:lnTo>
                  <a:pt x="164" y="93"/>
                </a:lnTo>
                <a:lnTo>
                  <a:pt x="165" y="94"/>
                </a:lnTo>
                <a:lnTo>
                  <a:pt x="167" y="94"/>
                </a:lnTo>
                <a:lnTo>
                  <a:pt x="167" y="96"/>
                </a:lnTo>
                <a:lnTo>
                  <a:pt x="169" y="98"/>
                </a:lnTo>
                <a:lnTo>
                  <a:pt x="171" y="99"/>
                </a:lnTo>
                <a:lnTo>
                  <a:pt x="172" y="103"/>
                </a:lnTo>
                <a:lnTo>
                  <a:pt x="174" y="105"/>
                </a:lnTo>
                <a:lnTo>
                  <a:pt x="176" y="106"/>
                </a:lnTo>
                <a:lnTo>
                  <a:pt x="179" y="108"/>
                </a:lnTo>
                <a:lnTo>
                  <a:pt x="183" y="110"/>
                </a:lnTo>
                <a:lnTo>
                  <a:pt x="184" y="111"/>
                </a:lnTo>
                <a:lnTo>
                  <a:pt x="186" y="113"/>
                </a:lnTo>
                <a:lnTo>
                  <a:pt x="188" y="117"/>
                </a:lnTo>
                <a:lnTo>
                  <a:pt x="191" y="120"/>
                </a:lnTo>
                <a:lnTo>
                  <a:pt x="195" y="122"/>
                </a:lnTo>
                <a:lnTo>
                  <a:pt x="198" y="125"/>
                </a:lnTo>
                <a:lnTo>
                  <a:pt x="202" y="130"/>
                </a:lnTo>
                <a:lnTo>
                  <a:pt x="203" y="132"/>
                </a:lnTo>
                <a:lnTo>
                  <a:pt x="208" y="136"/>
                </a:lnTo>
                <a:lnTo>
                  <a:pt x="208" y="137"/>
                </a:lnTo>
                <a:lnTo>
                  <a:pt x="215" y="141"/>
                </a:lnTo>
                <a:lnTo>
                  <a:pt x="215" y="142"/>
                </a:lnTo>
                <a:lnTo>
                  <a:pt x="217" y="142"/>
                </a:lnTo>
                <a:lnTo>
                  <a:pt x="219" y="148"/>
                </a:lnTo>
                <a:lnTo>
                  <a:pt x="221" y="149"/>
                </a:lnTo>
                <a:lnTo>
                  <a:pt x="226" y="153"/>
                </a:lnTo>
                <a:lnTo>
                  <a:pt x="227" y="153"/>
                </a:lnTo>
                <a:lnTo>
                  <a:pt x="229" y="156"/>
                </a:lnTo>
                <a:lnTo>
                  <a:pt x="231" y="156"/>
                </a:lnTo>
                <a:lnTo>
                  <a:pt x="233" y="160"/>
                </a:lnTo>
                <a:lnTo>
                  <a:pt x="238" y="165"/>
                </a:lnTo>
                <a:lnTo>
                  <a:pt x="241" y="168"/>
                </a:lnTo>
                <a:lnTo>
                  <a:pt x="245" y="170"/>
                </a:lnTo>
                <a:lnTo>
                  <a:pt x="246" y="173"/>
                </a:lnTo>
                <a:lnTo>
                  <a:pt x="248" y="175"/>
                </a:lnTo>
                <a:lnTo>
                  <a:pt x="250" y="177"/>
                </a:lnTo>
                <a:lnTo>
                  <a:pt x="253" y="180"/>
                </a:lnTo>
                <a:lnTo>
                  <a:pt x="260" y="185"/>
                </a:lnTo>
                <a:lnTo>
                  <a:pt x="264" y="191"/>
                </a:lnTo>
                <a:lnTo>
                  <a:pt x="269" y="194"/>
                </a:lnTo>
                <a:lnTo>
                  <a:pt x="270" y="196"/>
                </a:lnTo>
                <a:lnTo>
                  <a:pt x="272" y="197"/>
                </a:lnTo>
                <a:lnTo>
                  <a:pt x="274" y="199"/>
                </a:lnTo>
                <a:lnTo>
                  <a:pt x="270" y="199"/>
                </a:lnTo>
                <a:lnTo>
                  <a:pt x="270" y="203"/>
                </a:lnTo>
                <a:lnTo>
                  <a:pt x="270" y="208"/>
                </a:lnTo>
                <a:lnTo>
                  <a:pt x="270" y="216"/>
                </a:lnTo>
                <a:lnTo>
                  <a:pt x="270" y="218"/>
                </a:lnTo>
                <a:lnTo>
                  <a:pt x="270" y="223"/>
                </a:lnTo>
                <a:lnTo>
                  <a:pt x="270" y="227"/>
                </a:lnTo>
                <a:lnTo>
                  <a:pt x="270" y="230"/>
                </a:lnTo>
                <a:lnTo>
                  <a:pt x="270" y="235"/>
                </a:lnTo>
                <a:lnTo>
                  <a:pt x="270" y="239"/>
                </a:lnTo>
                <a:lnTo>
                  <a:pt x="270" y="242"/>
                </a:lnTo>
                <a:lnTo>
                  <a:pt x="270" y="247"/>
                </a:lnTo>
                <a:lnTo>
                  <a:pt x="270" y="251"/>
                </a:lnTo>
                <a:lnTo>
                  <a:pt x="269" y="256"/>
                </a:lnTo>
                <a:lnTo>
                  <a:pt x="269" y="263"/>
                </a:lnTo>
                <a:lnTo>
                  <a:pt x="267" y="263"/>
                </a:lnTo>
                <a:lnTo>
                  <a:pt x="265" y="263"/>
                </a:lnTo>
                <a:lnTo>
                  <a:pt x="264" y="263"/>
                </a:lnTo>
                <a:lnTo>
                  <a:pt x="262" y="263"/>
                </a:lnTo>
                <a:lnTo>
                  <a:pt x="260" y="263"/>
                </a:lnTo>
                <a:lnTo>
                  <a:pt x="253" y="263"/>
                </a:lnTo>
                <a:lnTo>
                  <a:pt x="250" y="263"/>
                </a:lnTo>
                <a:lnTo>
                  <a:pt x="248" y="263"/>
                </a:lnTo>
                <a:lnTo>
                  <a:pt x="248" y="263"/>
                </a:lnTo>
                <a:lnTo>
                  <a:pt x="246" y="263"/>
                </a:lnTo>
                <a:lnTo>
                  <a:pt x="245" y="263"/>
                </a:lnTo>
                <a:lnTo>
                  <a:pt x="234" y="263"/>
                </a:lnTo>
                <a:lnTo>
                  <a:pt x="234" y="265"/>
                </a:lnTo>
                <a:lnTo>
                  <a:pt x="234" y="268"/>
                </a:lnTo>
                <a:lnTo>
                  <a:pt x="234" y="273"/>
                </a:lnTo>
                <a:lnTo>
                  <a:pt x="234" y="277"/>
                </a:lnTo>
                <a:lnTo>
                  <a:pt x="234" y="282"/>
                </a:lnTo>
                <a:lnTo>
                  <a:pt x="234" y="285"/>
                </a:lnTo>
                <a:lnTo>
                  <a:pt x="234" y="289"/>
                </a:lnTo>
                <a:lnTo>
                  <a:pt x="234" y="290"/>
                </a:lnTo>
                <a:lnTo>
                  <a:pt x="234" y="292"/>
                </a:lnTo>
                <a:lnTo>
                  <a:pt x="234" y="294"/>
                </a:lnTo>
                <a:lnTo>
                  <a:pt x="234" y="296"/>
                </a:lnTo>
                <a:lnTo>
                  <a:pt x="234" y="299"/>
                </a:lnTo>
                <a:lnTo>
                  <a:pt x="234" y="301"/>
                </a:lnTo>
                <a:lnTo>
                  <a:pt x="233" y="302"/>
                </a:lnTo>
                <a:lnTo>
                  <a:pt x="233" y="304"/>
                </a:lnTo>
                <a:lnTo>
                  <a:pt x="233" y="306"/>
                </a:lnTo>
                <a:lnTo>
                  <a:pt x="233" y="308"/>
                </a:lnTo>
                <a:lnTo>
                  <a:pt x="233" y="311"/>
                </a:lnTo>
                <a:lnTo>
                  <a:pt x="233" y="318"/>
                </a:lnTo>
                <a:lnTo>
                  <a:pt x="233" y="320"/>
                </a:lnTo>
                <a:lnTo>
                  <a:pt x="233" y="323"/>
                </a:lnTo>
                <a:lnTo>
                  <a:pt x="233" y="325"/>
                </a:lnTo>
                <a:lnTo>
                  <a:pt x="233" y="330"/>
                </a:lnTo>
                <a:lnTo>
                  <a:pt x="233" y="332"/>
                </a:lnTo>
                <a:lnTo>
                  <a:pt x="233" y="339"/>
                </a:lnTo>
                <a:lnTo>
                  <a:pt x="233" y="340"/>
                </a:lnTo>
                <a:lnTo>
                  <a:pt x="233" y="342"/>
                </a:lnTo>
                <a:lnTo>
                  <a:pt x="233" y="344"/>
                </a:lnTo>
                <a:lnTo>
                  <a:pt x="233" y="349"/>
                </a:lnTo>
                <a:lnTo>
                  <a:pt x="233" y="352"/>
                </a:lnTo>
                <a:lnTo>
                  <a:pt x="233" y="354"/>
                </a:lnTo>
                <a:lnTo>
                  <a:pt x="233" y="356"/>
                </a:lnTo>
                <a:lnTo>
                  <a:pt x="233" y="357"/>
                </a:lnTo>
                <a:lnTo>
                  <a:pt x="233" y="359"/>
                </a:lnTo>
                <a:lnTo>
                  <a:pt x="233" y="361"/>
                </a:lnTo>
                <a:lnTo>
                  <a:pt x="231" y="361"/>
                </a:lnTo>
                <a:lnTo>
                  <a:pt x="229" y="361"/>
                </a:lnTo>
                <a:lnTo>
                  <a:pt x="227" y="359"/>
                </a:lnTo>
                <a:lnTo>
                  <a:pt x="226" y="359"/>
                </a:lnTo>
                <a:lnTo>
                  <a:pt x="224" y="359"/>
                </a:lnTo>
                <a:lnTo>
                  <a:pt x="222" y="359"/>
                </a:lnTo>
                <a:lnTo>
                  <a:pt x="222" y="361"/>
                </a:lnTo>
                <a:lnTo>
                  <a:pt x="221" y="361"/>
                </a:lnTo>
                <a:lnTo>
                  <a:pt x="221" y="363"/>
                </a:lnTo>
                <a:lnTo>
                  <a:pt x="219" y="363"/>
                </a:lnTo>
                <a:lnTo>
                  <a:pt x="217" y="363"/>
                </a:lnTo>
                <a:lnTo>
                  <a:pt x="217" y="363"/>
                </a:lnTo>
                <a:lnTo>
                  <a:pt x="215" y="363"/>
                </a:lnTo>
                <a:lnTo>
                  <a:pt x="214" y="363"/>
                </a:lnTo>
                <a:lnTo>
                  <a:pt x="214" y="361"/>
                </a:lnTo>
                <a:lnTo>
                  <a:pt x="212" y="361"/>
                </a:lnTo>
                <a:lnTo>
                  <a:pt x="210" y="361"/>
                </a:lnTo>
                <a:lnTo>
                  <a:pt x="208" y="361"/>
                </a:lnTo>
                <a:lnTo>
                  <a:pt x="207" y="361"/>
                </a:lnTo>
                <a:lnTo>
                  <a:pt x="205" y="361"/>
                </a:lnTo>
                <a:lnTo>
                  <a:pt x="203" y="361"/>
                </a:lnTo>
                <a:lnTo>
                  <a:pt x="203" y="363"/>
                </a:lnTo>
                <a:lnTo>
                  <a:pt x="202" y="363"/>
                </a:lnTo>
                <a:lnTo>
                  <a:pt x="202" y="363"/>
                </a:lnTo>
                <a:lnTo>
                  <a:pt x="202" y="363"/>
                </a:lnTo>
                <a:lnTo>
                  <a:pt x="200" y="363"/>
                </a:lnTo>
                <a:lnTo>
                  <a:pt x="200" y="364"/>
                </a:lnTo>
                <a:lnTo>
                  <a:pt x="198" y="364"/>
                </a:lnTo>
                <a:lnTo>
                  <a:pt x="196" y="366"/>
                </a:lnTo>
                <a:lnTo>
                  <a:pt x="195" y="366"/>
                </a:lnTo>
                <a:lnTo>
                  <a:pt x="195" y="368"/>
                </a:lnTo>
                <a:lnTo>
                  <a:pt x="193" y="368"/>
                </a:lnTo>
                <a:lnTo>
                  <a:pt x="193" y="370"/>
                </a:lnTo>
                <a:lnTo>
                  <a:pt x="193" y="371"/>
                </a:lnTo>
                <a:lnTo>
                  <a:pt x="193" y="373"/>
                </a:lnTo>
                <a:lnTo>
                  <a:pt x="193" y="375"/>
                </a:lnTo>
                <a:lnTo>
                  <a:pt x="191" y="376"/>
                </a:lnTo>
                <a:lnTo>
                  <a:pt x="191" y="378"/>
                </a:lnTo>
                <a:lnTo>
                  <a:pt x="190" y="378"/>
                </a:lnTo>
                <a:lnTo>
                  <a:pt x="190" y="378"/>
                </a:lnTo>
                <a:lnTo>
                  <a:pt x="190" y="380"/>
                </a:lnTo>
                <a:lnTo>
                  <a:pt x="190" y="382"/>
                </a:lnTo>
                <a:lnTo>
                  <a:pt x="190" y="383"/>
                </a:lnTo>
                <a:lnTo>
                  <a:pt x="190" y="385"/>
                </a:lnTo>
                <a:lnTo>
                  <a:pt x="188" y="385"/>
                </a:lnTo>
                <a:lnTo>
                  <a:pt x="188" y="385"/>
                </a:lnTo>
                <a:lnTo>
                  <a:pt x="184" y="385"/>
                </a:lnTo>
                <a:lnTo>
                  <a:pt x="183" y="385"/>
                </a:lnTo>
                <a:lnTo>
                  <a:pt x="181" y="385"/>
                </a:lnTo>
                <a:lnTo>
                  <a:pt x="179" y="385"/>
                </a:lnTo>
                <a:lnTo>
                  <a:pt x="176" y="385"/>
                </a:lnTo>
                <a:lnTo>
                  <a:pt x="172" y="385"/>
                </a:lnTo>
                <a:lnTo>
                  <a:pt x="171" y="385"/>
                </a:lnTo>
                <a:lnTo>
                  <a:pt x="165" y="385"/>
                </a:lnTo>
                <a:lnTo>
                  <a:pt x="162" y="383"/>
                </a:lnTo>
                <a:lnTo>
                  <a:pt x="159" y="383"/>
                </a:lnTo>
                <a:lnTo>
                  <a:pt x="157" y="383"/>
                </a:lnTo>
                <a:lnTo>
                  <a:pt x="155" y="383"/>
                </a:lnTo>
                <a:lnTo>
                  <a:pt x="150" y="383"/>
                </a:lnTo>
                <a:lnTo>
                  <a:pt x="148" y="383"/>
                </a:lnTo>
                <a:lnTo>
                  <a:pt x="147" y="383"/>
                </a:lnTo>
                <a:lnTo>
                  <a:pt x="145" y="383"/>
                </a:lnTo>
                <a:lnTo>
                  <a:pt x="143" y="383"/>
                </a:lnTo>
                <a:lnTo>
                  <a:pt x="141" y="383"/>
                </a:lnTo>
                <a:lnTo>
                  <a:pt x="138" y="383"/>
                </a:lnTo>
                <a:lnTo>
                  <a:pt x="136" y="383"/>
                </a:lnTo>
                <a:lnTo>
                  <a:pt x="131" y="382"/>
                </a:lnTo>
                <a:lnTo>
                  <a:pt x="128" y="382"/>
                </a:lnTo>
                <a:lnTo>
                  <a:pt x="126" y="382"/>
                </a:lnTo>
                <a:lnTo>
                  <a:pt x="124" y="382"/>
                </a:lnTo>
                <a:lnTo>
                  <a:pt x="121" y="382"/>
                </a:lnTo>
                <a:lnTo>
                  <a:pt x="117" y="382"/>
                </a:lnTo>
                <a:lnTo>
                  <a:pt x="112" y="382"/>
                </a:lnTo>
                <a:lnTo>
                  <a:pt x="109" y="382"/>
                </a:lnTo>
                <a:lnTo>
                  <a:pt x="107" y="382"/>
                </a:lnTo>
                <a:lnTo>
                  <a:pt x="98" y="380"/>
                </a:lnTo>
                <a:lnTo>
                  <a:pt x="97" y="380"/>
                </a:lnTo>
                <a:lnTo>
                  <a:pt x="92" y="380"/>
                </a:lnTo>
                <a:lnTo>
                  <a:pt x="85" y="380"/>
                </a:lnTo>
                <a:lnTo>
                  <a:pt x="83" y="380"/>
                </a:lnTo>
                <a:lnTo>
                  <a:pt x="81" y="380"/>
                </a:lnTo>
                <a:lnTo>
                  <a:pt x="76" y="380"/>
                </a:lnTo>
                <a:lnTo>
                  <a:pt x="74" y="380"/>
                </a:lnTo>
                <a:lnTo>
                  <a:pt x="69" y="380"/>
                </a:lnTo>
                <a:lnTo>
                  <a:pt x="69" y="378"/>
                </a:lnTo>
                <a:lnTo>
                  <a:pt x="71" y="378"/>
                </a:lnTo>
                <a:lnTo>
                  <a:pt x="71" y="378"/>
                </a:lnTo>
                <a:lnTo>
                  <a:pt x="71" y="376"/>
                </a:lnTo>
                <a:lnTo>
                  <a:pt x="73" y="376"/>
                </a:lnTo>
                <a:lnTo>
                  <a:pt x="73" y="375"/>
                </a:lnTo>
                <a:lnTo>
                  <a:pt x="74" y="375"/>
                </a:lnTo>
                <a:lnTo>
                  <a:pt x="76" y="375"/>
                </a:lnTo>
                <a:lnTo>
                  <a:pt x="78" y="375"/>
                </a:lnTo>
                <a:lnTo>
                  <a:pt x="79" y="375"/>
                </a:lnTo>
                <a:lnTo>
                  <a:pt x="81" y="375"/>
                </a:lnTo>
                <a:lnTo>
                  <a:pt x="81" y="373"/>
                </a:lnTo>
                <a:lnTo>
                  <a:pt x="81" y="373"/>
                </a:lnTo>
                <a:lnTo>
                  <a:pt x="83" y="373"/>
                </a:lnTo>
                <a:lnTo>
                  <a:pt x="83" y="371"/>
                </a:lnTo>
                <a:lnTo>
                  <a:pt x="85" y="371"/>
                </a:lnTo>
                <a:lnTo>
                  <a:pt x="85" y="370"/>
                </a:lnTo>
                <a:lnTo>
                  <a:pt x="86" y="370"/>
                </a:lnTo>
                <a:lnTo>
                  <a:pt x="86" y="368"/>
                </a:lnTo>
                <a:lnTo>
                  <a:pt x="88" y="368"/>
                </a:lnTo>
                <a:lnTo>
                  <a:pt x="88" y="366"/>
                </a:lnTo>
                <a:lnTo>
                  <a:pt x="88" y="364"/>
                </a:lnTo>
                <a:lnTo>
                  <a:pt x="88" y="363"/>
                </a:lnTo>
                <a:lnTo>
                  <a:pt x="90" y="363"/>
                </a:lnTo>
                <a:lnTo>
                  <a:pt x="88" y="363"/>
                </a:lnTo>
                <a:lnTo>
                  <a:pt x="88" y="363"/>
                </a:lnTo>
                <a:lnTo>
                  <a:pt x="86" y="361"/>
                </a:lnTo>
                <a:lnTo>
                  <a:pt x="86" y="359"/>
                </a:lnTo>
                <a:lnTo>
                  <a:pt x="85" y="359"/>
                </a:lnTo>
                <a:lnTo>
                  <a:pt x="85" y="357"/>
                </a:lnTo>
                <a:lnTo>
                  <a:pt x="81" y="357"/>
                </a:lnTo>
                <a:lnTo>
                  <a:pt x="81" y="356"/>
                </a:lnTo>
                <a:lnTo>
                  <a:pt x="81" y="356"/>
                </a:lnTo>
                <a:lnTo>
                  <a:pt x="79" y="356"/>
                </a:lnTo>
                <a:lnTo>
                  <a:pt x="78" y="356"/>
                </a:lnTo>
                <a:lnTo>
                  <a:pt x="76" y="354"/>
                </a:lnTo>
                <a:lnTo>
                  <a:pt x="74" y="352"/>
                </a:lnTo>
                <a:lnTo>
                  <a:pt x="73" y="352"/>
                </a:lnTo>
                <a:lnTo>
                  <a:pt x="73" y="354"/>
                </a:lnTo>
                <a:lnTo>
                  <a:pt x="71" y="354"/>
                </a:lnTo>
                <a:lnTo>
                  <a:pt x="71" y="356"/>
                </a:lnTo>
                <a:lnTo>
                  <a:pt x="69" y="356"/>
                </a:lnTo>
                <a:lnTo>
                  <a:pt x="69" y="357"/>
                </a:lnTo>
                <a:lnTo>
                  <a:pt x="69" y="359"/>
                </a:lnTo>
                <a:lnTo>
                  <a:pt x="67" y="359"/>
                </a:lnTo>
                <a:lnTo>
                  <a:pt x="67" y="361"/>
                </a:lnTo>
                <a:lnTo>
                  <a:pt x="66" y="363"/>
                </a:lnTo>
                <a:lnTo>
                  <a:pt x="66" y="363"/>
                </a:lnTo>
                <a:lnTo>
                  <a:pt x="66" y="366"/>
                </a:lnTo>
                <a:lnTo>
                  <a:pt x="66" y="368"/>
                </a:lnTo>
                <a:lnTo>
                  <a:pt x="64" y="370"/>
                </a:lnTo>
                <a:lnTo>
                  <a:pt x="64" y="371"/>
                </a:lnTo>
                <a:lnTo>
                  <a:pt x="62" y="373"/>
                </a:lnTo>
                <a:lnTo>
                  <a:pt x="61" y="375"/>
                </a:lnTo>
                <a:lnTo>
                  <a:pt x="59" y="378"/>
                </a:lnTo>
                <a:lnTo>
                  <a:pt x="59" y="378"/>
                </a:lnTo>
                <a:lnTo>
                  <a:pt x="57" y="380"/>
                </a:lnTo>
                <a:lnTo>
                  <a:pt x="57" y="382"/>
                </a:lnTo>
                <a:lnTo>
                  <a:pt x="57" y="383"/>
                </a:lnTo>
                <a:lnTo>
                  <a:pt x="55" y="385"/>
                </a:lnTo>
                <a:lnTo>
                  <a:pt x="54" y="387"/>
                </a:lnTo>
                <a:lnTo>
                  <a:pt x="52" y="388"/>
                </a:lnTo>
                <a:lnTo>
                  <a:pt x="50" y="388"/>
                </a:lnTo>
                <a:lnTo>
                  <a:pt x="49" y="388"/>
                </a:lnTo>
                <a:lnTo>
                  <a:pt x="43" y="388"/>
                </a:lnTo>
                <a:lnTo>
                  <a:pt x="42" y="387"/>
                </a:lnTo>
                <a:lnTo>
                  <a:pt x="40" y="387"/>
                </a:lnTo>
                <a:lnTo>
                  <a:pt x="38" y="385"/>
                </a:lnTo>
                <a:lnTo>
                  <a:pt x="36" y="385"/>
                </a:lnTo>
                <a:lnTo>
                  <a:pt x="36" y="383"/>
                </a:lnTo>
                <a:lnTo>
                  <a:pt x="36" y="382"/>
                </a:lnTo>
                <a:lnTo>
                  <a:pt x="35" y="380"/>
                </a:lnTo>
                <a:lnTo>
                  <a:pt x="35" y="378"/>
                </a:lnTo>
                <a:lnTo>
                  <a:pt x="35" y="378"/>
                </a:lnTo>
                <a:lnTo>
                  <a:pt x="36" y="375"/>
                </a:lnTo>
                <a:lnTo>
                  <a:pt x="36" y="373"/>
                </a:lnTo>
                <a:lnTo>
                  <a:pt x="36" y="373"/>
                </a:lnTo>
                <a:lnTo>
                  <a:pt x="36" y="371"/>
                </a:lnTo>
                <a:lnTo>
                  <a:pt x="38" y="371"/>
                </a:lnTo>
                <a:lnTo>
                  <a:pt x="40" y="370"/>
                </a:lnTo>
                <a:lnTo>
                  <a:pt x="42" y="370"/>
                </a:lnTo>
                <a:lnTo>
                  <a:pt x="43" y="370"/>
                </a:lnTo>
                <a:lnTo>
                  <a:pt x="45" y="370"/>
                </a:lnTo>
                <a:lnTo>
                  <a:pt x="47" y="370"/>
                </a:lnTo>
                <a:lnTo>
                  <a:pt x="49" y="370"/>
                </a:lnTo>
                <a:lnTo>
                  <a:pt x="50" y="370"/>
                </a:lnTo>
                <a:lnTo>
                  <a:pt x="52" y="370"/>
                </a:lnTo>
                <a:lnTo>
                  <a:pt x="52" y="370"/>
                </a:lnTo>
                <a:lnTo>
                  <a:pt x="54" y="370"/>
                </a:lnTo>
                <a:lnTo>
                  <a:pt x="55" y="370"/>
                </a:lnTo>
                <a:lnTo>
                  <a:pt x="57" y="370"/>
                </a:lnTo>
                <a:lnTo>
                  <a:pt x="57" y="368"/>
                </a:lnTo>
                <a:lnTo>
                  <a:pt x="57" y="366"/>
                </a:lnTo>
                <a:lnTo>
                  <a:pt x="57" y="364"/>
                </a:lnTo>
                <a:lnTo>
                  <a:pt x="57" y="363"/>
                </a:lnTo>
                <a:lnTo>
                  <a:pt x="57" y="363"/>
                </a:lnTo>
                <a:lnTo>
                  <a:pt x="55" y="363"/>
                </a:lnTo>
                <a:lnTo>
                  <a:pt x="54" y="363"/>
                </a:lnTo>
                <a:lnTo>
                  <a:pt x="52" y="363"/>
                </a:lnTo>
                <a:lnTo>
                  <a:pt x="52" y="363"/>
                </a:lnTo>
                <a:lnTo>
                  <a:pt x="50" y="363"/>
                </a:lnTo>
                <a:lnTo>
                  <a:pt x="49" y="363"/>
                </a:lnTo>
                <a:lnTo>
                  <a:pt x="47" y="363"/>
                </a:lnTo>
                <a:lnTo>
                  <a:pt x="45" y="361"/>
                </a:lnTo>
                <a:lnTo>
                  <a:pt x="43" y="359"/>
                </a:lnTo>
                <a:lnTo>
                  <a:pt x="43" y="356"/>
                </a:lnTo>
                <a:lnTo>
                  <a:pt x="42" y="354"/>
                </a:lnTo>
                <a:lnTo>
                  <a:pt x="42" y="352"/>
                </a:lnTo>
                <a:lnTo>
                  <a:pt x="40" y="349"/>
                </a:lnTo>
                <a:lnTo>
                  <a:pt x="38" y="349"/>
                </a:lnTo>
                <a:lnTo>
                  <a:pt x="38" y="347"/>
                </a:lnTo>
                <a:lnTo>
                  <a:pt x="36" y="345"/>
                </a:lnTo>
                <a:lnTo>
                  <a:pt x="36" y="344"/>
                </a:lnTo>
                <a:lnTo>
                  <a:pt x="36" y="342"/>
                </a:lnTo>
                <a:lnTo>
                  <a:pt x="33" y="340"/>
                </a:lnTo>
                <a:lnTo>
                  <a:pt x="31" y="340"/>
                </a:lnTo>
                <a:lnTo>
                  <a:pt x="31" y="339"/>
                </a:lnTo>
                <a:lnTo>
                  <a:pt x="30" y="339"/>
                </a:lnTo>
                <a:lnTo>
                  <a:pt x="28" y="337"/>
                </a:lnTo>
                <a:lnTo>
                  <a:pt x="28" y="335"/>
                </a:lnTo>
                <a:lnTo>
                  <a:pt x="26" y="335"/>
                </a:lnTo>
                <a:lnTo>
                  <a:pt x="26" y="333"/>
                </a:lnTo>
                <a:lnTo>
                  <a:pt x="26" y="333"/>
                </a:lnTo>
                <a:lnTo>
                  <a:pt x="26" y="332"/>
                </a:lnTo>
                <a:lnTo>
                  <a:pt x="24" y="332"/>
                </a:lnTo>
                <a:lnTo>
                  <a:pt x="24" y="330"/>
                </a:lnTo>
                <a:lnTo>
                  <a:pt x="24" y="328"/>
                </a:lnTo>
                <a:lnTo>
                  <a:pt x="23" y="328"/>
                </a:lnTo>
                <a:lnTo>
                  <a:pt x="23" y="327"/>
                </a:lnTo>
                <a:lnTo>
                  <a:pt x="21" y="325"/>
                </a:lnTo>
                <a:lnTo>
                  <a:pt x="21" y="325"/>
                </a:lnTo>
                <a:lnTo>
                  <a:pt x="21" y="323"/>
                </a:lnTo>
                <a:lnTo>
                  <a:pt x="19" y="323"/>
                </a:lnTo>
                <a:lnTo>
                  <a:pt x="18" y="323"/>
                </a:lnTo>
                <a:lnTo>
                  <a:pt x="16" y="323"/>
                </a:lnTo>
                <a:lnTo>
                  <a:pt x="16" y="325"/>
                </a:lnTo>
                <a:lnTo>
                  <a:pt x="14" y="325"/>
                </a:lnTo>
                <a:lnTo>
                  <a:pt x="12" y="323"/>
                </a:lnTo>
                <a:lnTo>
                  <a:pt x="11" y="325"/>
                </a:lnTo>
                <a:lnTo>
                  <a:pt x="9" y="325"/>
                </a:lnTo>
                <a:lnTo>
                  <a:pt x="7" y="325"/>
                </a:lnTo>
                <a:lnTo>
                  <a:pt x="7" y="327"/>
                </a:lnTo>
                <a:lnTo>
                  <a:pt x="6" y="327"/>
                </a:lnTo>
                <a:lnTo>
                  <a:pt x="6" y="327"/>
                </a:lnTo>
                <a:lnTo>
                  <a:pt x="4" y="328"/>
                </a:lnTo>
                <a:lnTo>
                  <a:pt x="2" y="330"/>
                </a:lnTo>
                <a:lnTo>
                  <a:pt x="2" y="332"/>
                </a:lnTo>
                <a:lnTo>
                  <a:pt x="0" y="332"/>
                </a:lnTo>
                <a:lnTo>
                  <a:pt x="0" y="325"/>
                </a:lnTo>
                <a:lnTo>
                  <a:pt x="0" y="323"/>
                </a:lnTo>
                <a:lnTo>
                  <a:pt x="0" y="320"/>
                </a:lnTo>
                <a:lnTo>
                  <a:pt x="2" y="320"/>
                </a:lnTo>
                <a:lnTo>
                  <a:pt x="2" y="318"/>
                </a:lnTo>
                <a:lnTo>
                  <a:pt x="2" y="304"/>
                </a:lnTo>
                <a:lnTo>
                  <a:pt x="2" y="301"/>
                </a:lnTo>
                <a:lnTo>
                  <a:pt x="2" y="299"/>
                </a:lnTo>
                <a:lnTo>
                  <a:pt x="2" y="297"/>
                </a:lnTo>
                <a:lnTo>
                  <a:pt x="2" y="289"/>
                </a:lnTo>
                <a:lnTo>
                  <a:pt x="2" y="280"/>
                </a:lnTo>
                <a:lnTo>
                  <a:pt x="4" y="270"/>
                </a:lnTo>
                <a:lnTo>
                  <a:pt x="4" y="266"/>
                </a:lnTo>
                <a:lnTo>
                  <a:pt x="4" y="265"/>
                </a:lnTo>
                <a:lnTo>
                  <a:pt x="4" y="261"/>
                </a:lnTo>
                <a:lnTo>
                  <a:pt x="4" y="258"/>
                </a:lnTo>
                <a:lnTo>
                  <a:pt x="4" y="258"/>
                </a:lnTo>
                <a:lnTo>
                  <a:pt x="4" y="254"/>
                </a:lnTo>
                <a:lnTo>
                  <a:pt x="4" y="244"/>
                </a:lnTo>
                <a:lnTo>
                  <a:pt x="4" y="242"/>
                </a:lnTo>
                <a:lnTo>
                  <a:pt x="4" y="240"/>
                </a:lnTo>
                <a:lnTo>
                  <a:pt x="4" y="239"/>
                </a:lnTo>
                <a:lnTo>
                  <a:pt x="6" y="237"/>
                </a:lnTo>
                <a:lnTo>
                  <a:pt x="6" y="228"/>
                </a:lnTo>
                <a:lnTo>
                  <a:pt x="6" y="225"/>
                </a:lnTo>
                <a:lnTo>
                  <a:pt x="6" y="218"/>
                </a:lnTo>
                <a:lnTo>
                  <a:pt x="6" y="216"/>
                </a:lnTo>
                <a:lnTo>
                  <a:pt x="6" y="206"/>
                </a:lnTo>
                <a:lnTo>
                  <a:pt x="6" y="203"/>
                </a:lnTo>
                <a:lnTo>
                  <a:pt x="6" y="197"/>
                </a:lnTo>
                <a:lnTo>
                  <a:pt x="6" y="192"/>
                </a:lnTo>
                <a:lnTo>
                  <a:pt x="4" y="192"/>
                </a:lnTo>
                <a:lnTo>
                  <a:pt x="6" y="192"/>
                </a:lnTo>
                <a:lnTo>
                  <a:pt x="6" y="191"/>
                </a:lnTo>
                <a:lnTo>
                  <a:pt x="6" y="184"/>
                </a:lnTo>
                <a:lnTo>
                  <a:pt x="6" y="179"/>
                </a:lnTo>
                <a:lnTo>
                  <a:pt x="6" y="173"/>
                </a:lnTo>
                <a:lnTo>
                  <a:pt x="6" y="161"/>
                </a:lnTo>
                <a:lnTo>
                  <a:pt x="6" y="153"/>
                </a:lnTo>
                <a:lnTo>
                  <a:pt x="6" y="151"/>
                </a:lnTo>
                <a:lnTo>
                  <a:pt x="6" y="149"/>
                </a:lnTo>
                <a:lnTo>
                  <a:pt x="6" y="148"/>
                </a:lnTo>
                <a:lnTo>
                  <a:pt x="6" y="146"/>
                </a:lnTo>
                <a:lnTo>
                  <a:pt x="6" y="141"/>
                </a:lnTo>
                <a:lnTo>
                  <a:pt x="6" y="139"/>
                </a:lnTo>
                <a:lnTo>
                  <a:pt x="6" y="137"/>
                </a:lnTo>
                <a:lnTo>
                  <a:pt x="6" y="130"/>
                </a:lnTo>
                <a:lnTo>
                  <a:pt x="6" y="129"/>
                </a:lnTo>
                <a:lnTo>
                  <a:pt x="6" y="127"/>
                </a:lnTo>
                <a:lnTo>
                  <a:pt x="6" y="125"/>
                </a:lnTo>
                <a:lnTo>
                  <a:pt x="6" y="124"/>
                </a:lnTo>
                <a:lnTo>
                  <a:pt x="6" y="122"/>
                </a:lnTo>
                <a:lnTo>
                  <a:pt x="7" y="120"/>
                </a:lnTo>
                <a:lnTo>
                  <a:pt x="7" y="118"/>
                </a:lnTo>
                <a:lnTo>
                  <a:pt x="7" y="113"/>
                </a:lnTo>
                <a:lnTo>
                  <a:pt x="7" y="111"/>
                </a:lnTo>
                <a:lnTo>
                  <a:pt x="7" y="110"/>
                </a:lnTo>
                <a:lnTo>
                  <a:pt x="7" y="105"/>
                </a:lnTo>
                <a:lnTo>
                  <a:pt x="7" y="101"/>
                </a:lnTo>
                <a:lnTo>
                  <a:pt x="7" y="98"/>
                </a:lnTo>
                <a:lnTo>
                  <a:pt x="7" y="96"/>
                </a:lnTo>
                <a:lnTo>
                  <a:pt x="7" y="93"/>
                </a:lnTo>
                <a:lnTo>
                  <a:pt x="7" y="93"/>
                </a:lnTo>
                <a:lnTo>
                  <a:pt x="7" y="91"/>
                </a:lnTo>
                <a:lnTo>
                  <a:pt x="7" y="86"/>
                </a:lnTo>
                <a:lnTo>
                  <a:pt x="7" y="77"/>
                </a:lnTo>
                <a:lnTo>
                  <a:pt x="7" y="75"/>
                </a:lnTo>
                <a:lnTo>
                  <a:pt x="9" y="72"/>
                </a:lnTo>
                <a:lnTo>
                  <a:pt x="9" y="70"/>
                </a:lnTo>
                <a:lnTo>
                  <a:pt x="9" y="65"/>
                </a:lnTo>
                <a:lnTo>
                  <a:pt x="9" y="60"/>
                </a:lnTo>
                <a:lnTo>
                  <a:pt x="9" y="55"/>
                </a:lnTo>
                <a:lnTo>
                  <a:pt x="9" y="51"/>
                </a:lnTo>
                <a:lnTo>
                  <a:pt x="9" y="48"/>
                </a:lnTo>
                <a:lnTo>
                  <a:pt x="9" y="48"/>
                </a:lnTo>
                <a:lnTo>
                  <a:pt x="9" y="46"/>
                </a:lnTo>
                <a:lnTo>
                  <a:pt x="9" y="44"/>
                </a:lnTo>
                <a:lnTo>
                  <a:pt x="9" y="41"/>
                </a:lnTo>
                <a:lnTo>
                  <a:pt x="9" y="39"/>
                </a:lnTo>
                <a:lnTo>
                  <a:pt x="9" y="37"/>
                </a:lnTo>
                <a:lnTo>
                  <a:pt x="9" y="36"/>
                </a:lnTo>
                <a:lnTo>
                  <a:pt x="9" y="34"/>
                </a:lnTo>
                <a:lnTo>
                  <a:pt x="9" y="32"/>
                </a:lnTo>
                <a:lnTo>
                  <a:pt x="11" y="32"/>
                </a:lnTo>
                <a:lnTo>
                  <a:pt x="11" y="32"/>
                </a:lnTo>
                <a:lnTo>
                  <a:pt x="11" y="29"/>
                </a:lnTo>
                <a:lnTo>
                  <a:pt x="11" y="27"/>
                </a:lnTo>
                <a:lnTo>
                  <a:pt x="11" y="25"/>
                </a:lnTo>
                <a:lnTo>
                  <a:pt x="11" y="22"/>
                </a:lnTo>
                <a:lnTo>
                  <a:pt x="11" y="20"/>
                </a:lnTo>
                <a:lnTo>
                  <a:pt x="11" y="17"/>
                </a:lnTo>
                <a:lnTo>
                  <a:pt x="11" y="13"/>
                </a:lnTo>
                <a:lnTo>
                  <a:pt x="11" y="5"/>
                </a:lnTo>
                <a:lnTo>
                  <a:pt x="11" y="1"/>
                </a:lnTo>
                <a:lnTo>
                  <a:pt x="11" y="1"/>
                </a:lnTo>
                <a:lnTo>
                  <a:pt x="11" y="0"/>
                </a:lnTo>
                <a:lnTo>
                  <a:pt x="19" y="0"/>
                </a:lnTo>
                <a:lnTo>
                  <a:pt x="21" y="0"/>
                </a:lnTo>
                <a:lnTo>
                  <a:pt x="21" y="0"/>
                </a:lnTo>
                <a:lnTo>
                  <a:pt x="23" y="0"/>
                </a:lnTo>
                <a:lnTo>
                  <a:pt x="26" y="1"/>
                </a:lnTo>
                <a:lnTo>
                  <a:pt x="33" y="1"/>
                </a:lnTo>
                <a:lnTo>
                  <a:pt x="35" y="1"/>
                </a:lnTo>
                <a:lnTo>
                  <a:pt x="36" y="1"/>
                </a:lnTo>
                <a:lnTo>
                  <a:pt x="38" y="1"/>
                </a:lnTo>
                <a:lnTo>
                  <a:pt x="43" y="1"/>
                </a:lnTo>
                <a:lnTo>
                  <a:pt x="49" y="1"/>
                </a:lnTo>
                <a:lnTo>
                  <a:pt x="50" y="1"/>
                </a:lnTo>
                <a:lnTo>
                  <a:pt x="52" y="1"/>
                </a:lnTo>
                <a:lnTo>
                  <a:pt x="54" y="1"/>
                </a:lnTo>
                <a:lnTo>
                  <a:pt x="57" y="1"/>
                </a:lnTo>
                <a:lnTo>
                  <a:pt x="59" y="1"/>
                </a:lnTo>
                <a:lnTo>
                  <a:pt x="61" y="1"/>
                </a:lnTo>
                <a:lnTo>
                  <a:pt x="62" y="3"/>
                </a:lnTo>
                <a:lnTo>
                  <a:pt x="64" y="3"/>
                </a:lnTo>
                <a:lnTo>
                  <a:pt x="67" y="3"/>
                </a:lnTo>
                <a:lnTo>
                  <a:pt x="71" y="3"/>
                </a:lnTo>
                <a:lnTo>
                  <a:pt x="73" y="3"/>
                </a:lnTo>
                <a:lnTo>
                  <a:pt x="76" y="3"/>
                </a:lnTo>
                <a:lnTo>
                  <a:pt x="78" y="3"/>
                </a:lnTo>
                <a:lnTo>
                  <a:pt x="86" y="3"/>
                </a:lnTo>
                <a:lnTo>
                  <a:pt x="86" y="5"/>
                </a:lnTo>
                <a:lnTo>
                  <a:pt x="88" y="5"/>
                </a:lnTo>
                <a:lnTo>
                  <a:pt x="92" y="5"/>
                </a:lnTo>
                <a:lnTo>
                  <a:pt x="97" y="5"/>
                </a:lnTo>
                <a:lnTo>
                  <a:pt x="98" y="5"/>
                </a:lnTo>
                <a:lnTo>
                  <a:pt x="102" y="5"/>
                </a:lnTo>
                <a:lnTo>
                  <a:pt x="104" y="5"/>
                </a:lnTo>
                <a:lnTo>
                  <a:pt x="112" y="5"/>
                </a:lnTo>
                <a:lnTo>
                  <a:pt x="114" y="5"/>
                </a:lnTo>
                <a:lnTo>
                  <a:pt x="122" y="5"/>
                </a:lnTo>
                <a:lnTo>
                  <a:pt x="126" y="5"/>
                </a:lnTo>
                <a:lnTo>
                  <a:pt x="126" y="5"/>
                </a:lnTo>
                <a:lnTo>
                  <a:pt x="131" y="5"/>
                </a:lnTo>
                <a:lnTo>
                  <a:pt x="133" y="5"/>
                </a:lnTo>
                <a:lnTo>
                  <a:pt x="138" y="5"/>
                </a:lnTo>
                <a:lnTo>
                  <a:pt x="140" y="5"/>
                </a:lnTo>
                <a:lnTo>
                  <a:pt x="141" y="5"/>
                </a:lnTo>
                <a:lnTo>
                  <a:pt x="141" y="5"/>
                </a:lnTo>
                <a:lnTo>
                  <a:pt x="143" y="5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6" name="Freeform 194"/>
          <p:cNvSpPr>
            <a:spLocks/>
          </p:cNvSpPr>
          <p:nvPr/>
        </p:nvSpPr>
        <p:spPr bwMode="auto">
          <a:xfrm>
            <a:off x="2289176" y="4452938"/>
            <a:ext cx="447675" cy="579438"/>
          </a:xfrm>
          <a:custGeom>
            <a:avLst/>
            <a:gdLst/>
            <a:ahLst/>
            <a:cxnLst>
              <a:cxn ang="0">
                <a:pos x="276" y="17"/>
              </a:cxn>
              <a:cxn ang="0">
                <a:pos x="276" y="31"/>
              </a:cxn>
              <a:cxn ang="0">
                <a:pos x="276" y="71"/>
              </a:cxn>
              <a:cxn ang="0">
                <a:pos x="276" y="86"/>
              </a:cxn>
              <a:cxn ang="0">
                <a:pos x="274" y="119"/>
              </a:cxn>
              <a:cxn ang="0">
                <a:pos x="274" y="138"/>
              </a:cxn>
              <a:cxn ang="0">
                <a:pos x="272" y="169"/>
              </a:cxn>
              <a:cxn ang="0">
                <a:pos x="272" y="200"/>
              </a:cxn>
              <a:cxn ang="0">
                <a:pos x="270" y="217"/>
              </a:cxn>
              <a:cxn ang="0">
                <a:pos x="270" y="229"/>
              </a:cxn>
              <a:cxn ang="0">
                <a:pos x="269" y="241"/>
              </a:cxn>
              <a:cxn ang="0">
                <a:pos x="269" y="263"/>
              </a:cxn>
              <a:cxn ang="0">
                <a:pos x="282" y="268"/>
              </a:cxn>
              <a:cxn ang="0">
                <a:pos x="281" y="305"/>
              </a:cxn>
              <a:cxn ang="0">
                <a:pos x="279" y="323"/>
              </a:cxn>
              <a:cxn ang="0">
                <a:pos x="277" y="349"/>
              </a:cxn>
              <a:cxn ang="0">
                <a:pos x="260" y="365"/>
              </a:cxn>
              <a:cxn ang="0">
                <a:pos x="214" y="363"/>
              </a:cxn>
              <a:cxn ang="0">
                <a:pos x="195" y="363"/>
              </a:cxn>
              <a:cxn ang="0">
                <a:pos x="171" y="361"/>
              </a:cxn>
              <a:cxn ang="0">
                <a:pos x="148" y="361"/>
              </a:cxn>
              <a:cxn ang="0">
                <a:pos x="121" y="360"/>
              </a:cxn>
              <a:cxn ang="0">
                <a:pos x="100" y="360"/>
              </a:cxn>
              <a:cxn ang="0">
                <a:pos x="90" y="358"/>
              </a:cxn>
              <a:cxn ang="0">
                <a:pos x="55" y="356"/>
              </a:cxn>
              <a:cxn ang="0">
                <a:pos x="43" y="356"/>
              </a:cxn>
              <a:cxn ang="0">
                <a:pos x="16" y="354"/>
              </a:cxn>
              <a:cxn ang="0">
                <a:pos x="12" y="348"/>
              </a:cxn>
              <a:cxn ang="0">
                <a:pos x="12" y="329"/>
              </a:cxn>
              <a:cxn ang="0">
                <a:pos x="14" y="306"/>
              </a:cxn>
              <a:cxn ang="0">
                <a:pos x="14" y="296"/>
              </a:cxn>
              <a:cxn ang="0">
                <a:pos x="16" y="265"/>
              </a:cxn>
              <a:cxn ang="0">
                <a:pos x="5" y="256"/>
              </a:cxn>
              <a:cxn ang="0">
                <a:pos x="0" y="251"/>
              </a:cxn>
              <a:cxn ang="0">
                <a:pos x="2" y="229"/>
              </a:cxn>
              <a:cxn ang="0">
                <a:pos x="2" y="205"/>
              </a:cxn>
              <a:cxn ang="0">
                <a:pos x="4" y="193"/>
              </a:cxn>
              <a:cxn ang="0">
                <a:pos x="4" y="167"/>
              </a:cxn>
              <a:cxn ang="0">
                <a:pos x="4" y="146"/>
              </a:cxn>
              <a:cxn ang="0">
                <a:pos x="5" y="120"/>
              </a:cxn>
              <a:cxn ang="0">
                <a:pos x="7" y="95"/>
              </a:cxn>
              <a:cxn ang="0">
                <a:pos x="7" y="81"/>
              </a:cxn>
              <a:cxn ang="0">
                <a:pos x="7" y="62"/>
              </a:cxn>
              <a:cxn ang="0">
                <a:pos x="5" y="48"/>
              </a:cxn>
              <a:cxn ang="0">
                <a:pos x="7" y="24"/>
              </a:cxn>
              <a:cxn ang="0">
                <a:pos x="18" y="17"/>
              </a:cxn>
              <a:cxn ang="0">
                <a:pos x="45" y="17"/>
              </a:cxn>
              <a:cxn ang="0">
                <a:pos x="59" y="17"/>
              </a:cxn>
              <a:cxn ang="0">
                <a:pos x="88" y="19"/>
              </a:cxn>
              <a:cxn ang="0">
                <a:pos x="107" y="21"/>
              </a:cxn>
              <a:cxn ang="0">
                <a:pos x="122" y="21"/>
              </a:cxn>
              <a:cxn ang="0">
                <a:pos x="141" y="19"/>
              </a:cxn>
              <a:cxn ang="0">
                <a:pos x="147" y="0"/>
              </a:cxn>
              <a:cxn ang="0">
                <a:pos x="169" y="0"/>
              </a:cxn>
              <a:cxn ang="0">
                <a:pos x="198" y="2"/>
              </a:cxn>
              <a:cxn ang="0">
                <a:pos x="220" y="2"/>
              </a:cxn>
              <a:cxn ang="0">
                <a:pos x="239" y="2"/>
              </a:cxn>
              <a:cxn ang="0">
                <a:pos x="258" y="2"/>
              </a:cxn>
              <a:cxn ang="0">
                <a:pos x="276" y="4"/>
              </a:cxn>
            </a:cxnLst>
            <a:rect l="0" t="0" r="r" b="b"/>
            <a:pathLst>
              <a:path w="282" h="365">
                <a:moveTo>
                  <a:pt x="276" y="4"/>
                </a:moveTo>
                <a:lnTo>
                  <a:pt x="276" y="5"/>
                </a:lnTo>
                <a:lnTo>
                  <a:pt x="276" y="7"/>
                </a:lnTo>
                <a:lnTo>
                  <a:pt x="276" y="9"/>
                </a:lnTo>
                <a:lnTo>
                  <a:pt x="276" y="10"/>
                </a:lnTo>
                <a:lnTo>
                  <a:pt x="276" y="17"/>
                </a:lnTo>
                <a:lnTo>
                  <a:pt x="276" y="19"/>
                </a:lnTo>
                <a:lnTo>
                  <a:pt x="276" y="21"/>
                </a:lnTo>
                <a:lnTo>
                  <a:pt x="276" y="26"/>
                </a:lnTo>
                <a:lnTo>
                  <a:pt x="276" y="28"/>
                </a:lnTo>
                <a:lnTo>
                  <a:pt x="276" y="29"/>
                </a:lnTo>
                <a:lnTo>
                  <a:pt x="276" y="31"/>
                </a:lnTo>
                <a:lnTo>
                  <a:pt x="276" y="33"/>
                </a:lnTo>
                <a:lnTo>
                  <a:pt x="276" y="41"/>
                </a:lnTo>
                <a:lnTo>
                  <a:pt x="276" y="53"/>
                </a:lnTo>
                <a:lnTo>
                  <a:pt x="276" y="59"/>
                </a:lnTo>
                <a:lnTo>
                  <a:pt x="276" y="64"/>
                </a:lnTo>
                <a:lnTo>
                  <a:pt x="276" y="71"/>
                </a:lnTo>
                <a:lnTo>
                  <a:pt x="276" y="72"/>
                </a:lnTo>
                <a:lnTo>
                  <a:pt x="274" y="72"/>
                </a:lnTo>
                <a:lnTo>
                  <a:pt x="276" y="72"/>
                </a:lnTo>
                <a:lnTo>
                  <a:pt x="276" y="77"/>
                </a:lnTo>
                <a:lnTo>
                  <a:pt x="276" y="83"/>
                </a:lnTo>
                <a:lnTo>
                  <a:pt x="276" y="86"/>
                </a:lnTo>
                <a:lnTo>
                  <a:pt x="276" y="96"/>
                </a:lnTo>
                <a:lnTo>
                  <a:pt x="276" y="98"/>
                </a:lnTo>
                <a:lnTo>
                  <a:pt x="276" y="105"/>
                </a:lnTo>
                <a:lnTo>
                  <a:pt x="276" y="108"/>
                </a:lnTo>
                <a:lnTo>
                  <a:pt x="276" y="117"/>
                </a:lnTo>
                <a:lnTo>
                  <a:pt x="274" y="119"/>
                </a:lnTo>
                <a:lnTo>
                  <a:pt x="274" y="120"/>
                </a:lnTo>
                <a:lnTo>
                  <a:pt x="274" y="122"/>
                </a:lnTo>
                <a:lnTo>
                  <a:pt x="274" y="124"/>
                </a:lnTo>
                <a:lnTo>
                  <a:pt x="274" y="134"/>
                </a:lnTo>
                <a:lnTo>
                  <a:pt x="274" y="138"/>
                </a:lnTo>
                <a:lnTo>
                  <a:pt x="274" y="138"/>
                </a:lnTo>
                <a:lnTo>
                  <a:pt x="274" y="141"/>
                </a:lnTo>
                <a:lnTo>
                  <a:pt x="274" y="145"/>
                </a:lnTo>
                <a:lnTo>
                  <a:pt x="274" y="146"/>
                </a:lnTo>
                <a:lnTo>
                  <a:pt x="274" y="150"/>
                </a:lnTo>
                <a:lnTo>
                  <a:pt x="272" y="160"/>
                </a:lnTo>
                <a:lnTo>
                  <a:pt x="272" y="169"/>
                </a:lnTo>
                <a:lnTo>
                  <a:pt x="272" y="177"/>
                </a:lnTo>
                <a:lnTo>
                  <a:pt x="272" y="179"/>
                </a:lnTo>
                <a:lnTo>
                  <a:pt x="272" y="181"/>
                </a:lnTo>
                <a:lnTo>
                  <a:pt x="272" y="184"/>
                </a:lnTo>
                <a:lnTo>
                  <a:pt x="272" y="198"/>
                </a:lnTo>
                <a:lnTo>
                  <a:pt x="272" y="200"/>
                </a:lnTo>
                <a:lnTo>
                  <a:pt x="270" y="200"/>
                </a:lnTo>
                <a:lnTo>
                  <a:pt x="270" y="203"/>
                </a:lnTo>
                <a:lnTo>
                  <a:pt x="270" y="205"/>
                </a:lnTo>
                <a:lnTo>
                  <a:pt x="270" y="212"/>
                </a:lnTo>
                <a:lnTo>
                  <a:pt x="270" y="213"/>
                </a:lnTo>
                <a:lnTo>
                  <a:pt x="270" y="217"/>
                </a:lnTo>
                <a:lnTo>
                  <a:pt x="270" y="219"/>
                </a:lnTo>
                <a:lnTo>
                  <a:pt x="270" y="220"/>
                </a:lnTo>
                <a:lnTo>
                  <a:pt x="270" y="222"/>
                </a:lnTo>
                <a:lnTo>
                  <a:pt x="270" y="224"/>
                </a:lnTo>
                <a:lnTo>
                  <a:pt x="270" y="227"/>
                </a:lnTo>
                <a:lnTo>
                  <a:pt x="270" y="229"/>
                </a:lnTo>
                <a:lnTo>
                  <a:pt x="270" y="229"/>
                </a:lnTo>
                <a:lnTo>
                  <a:pt x="270" y="231"/>
                </a:lnTo>
                <a:lnTo>
                  <a:pt x="270" y="232"/>
                </a:lnTo>
                <a:lnTo>
                  <a:pt x="269" y="234"/>
                </a:lnTo>
                <a:lnTo>
                  <a:pt x="269" y="237"/>
                </a:lnTo>
                <a:lnTo>
                  <a:pt x="269" y="241"/>
                </a:lnTo>
                <a:lnTo>
                  <a:pt x="269" y="243"/>
                </a:lnTo>
                <a:lnTo>
                  <a:pt x="269" y="244"/>
                </a:lnTo>
                <a:lnTo>
                  <a:pt x="269" y="258"/>
                </a:lnTo>
                <a:lnTo>
                  <a:pt x="269" y="260"/>
                </a:lnTo>
                <a:lnTo>
                  <a:pt x="269" y="262"/>
                </a:lnTo>
                <a:lnTo>
                  <a:pt x="269" y="263"/>
                </a:lnTo>
                <a:lnTo>
                  <a:pt x="267" y="268"/>
                </a:lnTo>
                <a:lnTo>
                  <a:pt x="269" y="268"/>
                </a:lnTo>
                <a:lnTo>
                  <a:pt x="272" y="268"/>
                </a:lnTo>
                <a:lnTo>
                  <a:pt x="277" y="268"/>
                </a:lnTo>
                <a:lnTo>
                  <a:pt x="279" y="268"/>
                </a:lnTo>
                <a:lnTo>
                  <a:pt x="282" y="268"/>
                </a:lnTo>
                <a:lnTo>
                  <a:pt x="281" y="272"/>
                </a:lnTo>
                <a:lnTo>
                  <a:pt x="281" y="277"/>
                </a:lnTo>
                <a:lnTo>
                  <a:pt x="281" y="282"/>
                </a:lnTo>
                <a:lnTo>
                  <a:pt x="281" y="289"/>
                </a:lnTo>
                <a:lnTo>
                  <a:pt x="281" y="303"/>
                </a:lnTo>
                <a:lnTo>
                  <a:pt x="281" y="305"/>
                </a:lnTo>
                <a:lnTo>
                  <a:pt x="281" y="305"/>
                </a:lnTo>
                <a:lnTo>
                  <a:pt x="281" y="306"/>
                </a:lnTo>
                <a:lnTo>
                  <a:pt x="279" y="315"/>
                </a:lnTo>
                <a:lnTo>
                  <a:pt x="279" y="320"/>
                </a:lnTo>
                <a:lnTo>
                  <a:pt x="279" y="322"/>
                </a:lnTo>
                <a:lnTo>
                  <a:pt x="279" y="323"/>
                </a:lnTo>
                <a:lnTo>
                  <a:pt x="279" y="329"/>
                </a:lnTo>
                <a:lnTo>
                  <a:pt x="279" y="330"/>
                </a:lnTo>
                <a:lnTo>
                  <a:pt x="279" y="336"/>
                </a:lnTo>
                <a:lnTo>
                  <a:pt x="279" y="339"/>
                </a:lnTo>
                <a:lnTo>
                  <a:pt x="279" y="342"/>
                </a:lnTo>
                <a:lnTo>
                  <a:pt x="277" y="349"/>
                </a:lnTo>
                <a:lnTo>
                  <a:pt x="277" y="351"/>
                </a:lnTo>
                <a:lnTo>
                  <a:pt x="277" y="354"/>
                </a:lnTo>
                <a:lnTo>
                  <a:pt x="277" y="361"/>
                </a:lnTo>
                <a:lnTo>
                  <a:pt x="277" y="365"/>
                </a:lnTo>
                <a:lnTo>
                  <a:pt x="269" y="365"/>
                </a:lnTo>
                <a:lnTo>
                  <a:pt x="260" y="365"/>
                </a:lnTo>
                <a:lnTo>
                  <a:pt x="245" y="363"/>
                </a:lnTo>
                <a:lnTo>
                  <a:pt x="241" y="363"/>
                </a:lnTo>
                <a:lnTo>
                  <a:pt x="233" y="363"/>
                </a:lnTo>
                <a:lnTo>
                  <a:pt x="222" y="363"/>
                </a:lnTo>
                <a:lnTo>
                  <a:pt x="215" y="363"/>
                </a:lnTo>
                <a:lnTo>
                  <a:pt x="214" y="363"/>
                </a:lnTo>
                <a:lnTo>
                  <a:pt x="212" y="363"/>
                </a:lnTo>
                <a:lnTo>
                  <a:pt x="208" y="363"/>
                </a:lnTo>
                <a:lnTo>
                  <a:pt x="205" y="363"/>
                </a:lnTo>
                <a:lnTo>
                  <a:pt x="202" y="363"/>
                </a:lnTo>
                <a:lnTo>
                  <a:pt x="196" y="363"/>
                </a:lnTo>
                <a:lnTo>
                  <a:pt x="195" y="363"/>
                </a:lnTo>
                <a:lnTo>
                  <a:pt x="186" y="361"/>
                </a:lnTo>
                <a:lnTo>
                  <a:pt x="184" y="361"/>
                </a:lnTo>
                <a:lnTo>
                  <a:pt x="183" y="361"/>
                </a:lnTo>
                <a:lnTo>
                  <a:pt x="179" y="361"/>
                </a:lnTo>
                <a:lnTo>
                  <a:pt x="177" y="361"/>
                </a:lnTo>
                <a:lnTo>
                  <a:pt x="171" y="361"/>
                </a:lnTo>
                <a:lnTo>
                  <a:pt x="169" y="361"/>
                </a:lnTo>
                <a:lnTo>
                  <a:pt x="165" y="361"/>
                </a:lnTo>
                <a:lnTo>
                  <a:pt x="159" y="361"/>
                </a:lnTo>
                <a:lnTo>
                  <a:pt x="157" y="361"/>
                </a:lnTo>
                <a:lnTo>
                  <a:pt x="155" y="361"/>
                </a:lnTo>
                <a:lnTo>
                  <a:pt x="148" y="361"/>
                </a:lnTo>
                <a:lnTo>
                  <a:pt x="145" y="361"/>
                </a:lnTo>
                <a:lnTo>
                  <a:pt x="134" y="360"/>
                </a:lnTo>
                <a:lnTo>
                  <a:pt x="131" y="360"/>
                </a:lnTo>
                <a:lnTo>
                  <a:pt x="128" y="360"/>
                </a:lnTo>
                <a:lnTo>
                  <a:pt x="126" y="360"/>
                </a:lnTo>
                <a:lnTo>
                  <a:pt x="121" y="360"/>
                </a:lnTo>
                <a:lnTo>
                  <a:pt x="119" y="360"/>
                </a:lnTo>
                <a:lnTo>
                  <a:pt x="117" y="360"/>
                </a:lnTo>
                <a:lnTo>
                  <a:pt x="114" y="360"/>
                </a:lnTo>
                <a:lnTo>
                  <a:pt x="107" y="360"/>
                </a:lnTo>
                <a:lnTo>
                  <a:pt x="105" y="360"/>
                </a:lnTo>
                <a:lnTo>
                  <a:pt x="100" y="360"/>
                </a:lnTo>
                <a:lnTo>
                  <a:pt x="97" y="360"/>
                </a:lnTo>
                <a:lnTo>
                  <a:pt x="97" y="358"/>
                </a:lnTo>
                <a:lnTo>
                  <a:pt x="95" y="358"/>
                </a:lnTo>
                <a:lnTo>
                  <a:pt x="95" y="358"/>
                </a:lnTo>
                <a:lnTo>
                  <a:pt x="93" y="358"/>
                </a:lnTo>
                <a:lnTo>
                  <a:pt x="90" y="358"/>
                </a:lnTo>
                <a:lnTo>
                  <a:pt x="85" y="358"/>
                </a:lnTo>
                <a:lnTo>
                  <a:pt x="78" y="358"/>
                </a:lnTo>
                <a:lnTo>
                  <a:pt x="66" y="356"/>
                </a:lnTo>
                <a:lnTo>
                  <a:pt x="66" y="356"/>
                </a:lnTo>
                <a:lnTo>
                  <a:pt x="62" y="356"/>
                </a:lnTo>
                <a:lnTo>
                  <a:pt x="55" y="356"/>
                </a:lnTo>
                <a:lnTo>
                  <a:pt x="52" y="356"/>
                </a:lnTo>
                <a:lnTo>
                  <a:pt x="50" y="356"/>
                </a:lnTo>
                <a:lnTo>
                  <a:pt x="50" y="356"/>
                </a:lnTo>
                <a:lnTo>
                  <a:pt x="48" y="356"/>
                </a:lnTo>
                <a:lnTo>
                  <a:pt x="45" y="356"/>
                </a:lnTo>
                <a:lnTo>
                  <a:pt x="43" y="356"/>
                </a:lnTo>
                <a:lnTo>
                  <a:pt x="42" y="356"/>
                </a:lnTo>
                <a:lnTo>
                  <a:pt x="35" y="356"/>
                </a:lnTo>
                <a:lnTo>
                  <a:pt x="26" y="354"/>
                </a:lnTo>
                <a:lnTo>
                  <a:pt x="24" y="354"/>
                </a:lnTo>
                <a:lnTo>
                  <a:pt x="19" y="354"/>
                </a:lnTo>
                <a:lnTo>
                  <a:pt x="16" y="354"/>
                </a:lnTo>
                <a:lnTo>
                  <a:pt x="14" y="354"/>
                </a:lnTo>
                <a:lnTo>
                  <a:pt x="12" y="354"/>
                </a:lnTo>
                <a:lnTo>
                  <a:pt x="11" y="354"/>
                </a:lnTo>
                <a:lnTo>
                  <a:pt x="12" y="351"/>
                </a:lnTo>
                <a:lnTo>
                  <a:pt x="12" y="349"/>
                </a:lnTo>
                <a:lnTo>
                  <a:pt x="12" y="348"/>
                </a:lnTo>
                <a:lnTo>
                  <a:pt x="12" y="346"/>
                </a:lnTo>
                <a:lnTo>
                  <a:pt x="12" y="344"/>
                </a:lnTo>
                <a:lnTo>
                  <a:pt x="12" y="341"/>
                </a:lnTo>
                <a:lnTo>
                  <a:pt x="12" y="339"/>
                </a:lnTo>
                <a:lnTo>
                  <a:pt x="12" y="337"/>
                </a:lnTo>
                <a:lnTo>
                  <a:pt x="12" y="329"/>
                </a:lnTo>
                <a:lnTo>
                  <a:pt x="12" y="327"/>
                </a:lnTo>
                <a:lnTo>
                  <a:pt x="12" y="318"/>
                </a:lnTo>
                <a:lnTo>
                  <a:pt x="14" y="315"/>
                </a:lnTo>
                <a:lnTo>
                  <a:pt x="14" y="311"/>
                </a:lnTo>
                <a:lnTo>
                  <a:pt x="14" y="308"/>
                </a:lnTo>
                <a:lnTo>
                  <a:pt x="14" y="306"/>
                </a:lnTo>
                <a:lnTo>
                  <a:pt x="14" y="305"/>
                </a:lnTo>
                <a:lnTo>
                  <a:pt x="14" y="305"/>
                </a:lnTo>
                <a:lnTo>
                  <a:pt x="14" y="301"/>
                </a:lnTo>
                <a:lnTo>
                  <a:pt x="14" y="299"/>
                </a:lnTo>
                <a:lnTo>
                  <a:pt x="14" y="298"/>
                </a:lnTo>
                <a:lnTo>
                  <a:pt x="14" y="296"/>
                </a:lnTo>
                <a:lnTo>
                  <a:pt x="14" y="294"/>
                </a:lnTo>
                <a:lnTo>
                  <a:pt x="14" y="293"/>
                </a:lnTo>
                <a:lnTo>
                  <a:pt x="14" y="291"/>
                </a:lnTo>
                <a:lnTo>
                  <a:pt x="16" y="286"/>
                </a:lnTo>
                <a:lnTo>
                  <a:pt x="16" y="284"/>
                </a:lnTo>
                <a:lnTo>
                  <a:pt x="16" y="265"/>
                </a:lnTo>
                <a:lnTo>
                  <a:pt x="16" y="258"/>
                </a:lnTo>
                <a:lnTo>
                  <a:pt x="14" y="258"/>
                </a:lnTo>
                <a:lnTo>
                  <a:pt x="9" y="258"/>
                </a:lnTo>
                <a:lnTo>
                  <a:pt x="7" y="258"/>
                </a:lnTo>
                <a:lnTo>
                  <a:pt x="5" y="258"/>
                </a:lnTo>
                <a:lnTo>
                  <a:pt x="5" y="256"/>
                </a:lnTo>
                <a:lnTo>
                  <a:pt x="7" y="255"/>
                </a:lnTo>
                <a:lnTo>
                  <a:pt x="7" y="253"/>
                </a:lnTo>
                <a:lnTo>
                  <a:pt x="7" y="251"/>
                </a:lnTo>
                <a:lnTo>
                  <a:pt x="5" y="251"/>
                </a:lnTo>
                <a:lnTo>
                  <a:pt x="2" y="251"/>
                </a:lnTo>
                <a:lnTo>
                  <a:pt x="0" y="251"/>
                </a:lnTo>
                <a:lnTo>
                  <a:pt x="0" y="246"/>
                </a:lnTo>
                <a:lnTo>
                  <a:pt x="0" y="244"/>
                </a:lnTo>
                <a:lnTo>
                  <a:pt x="2" y="236"/>
                </a:lnTo>
                <a:lnTo>
                  <a:pt x="2" y="232"/>
                </a:lnTo>
                <a:lnTo>
                  <a:pt x="2" y="231"/>
                </a:lnTo>
                <a:lnTo>
                  <a:pt x="2" y="229"/>
                </a:lnTo>
                <a:lnTo>
                  <a:pt x="2" y="222"/>
                </a:lnTo>
                <a:lnTo>
                  <a:pt x="2" y="219"/>
                </a:lnTo>
                <a:lnTo>
                  <a:pt x="2" y="215"/>
                </a:lnTo>
                <a:lnTo>
                  <a:pt x="2" y="213"/>
                </a:lnTo>
                <a:lnTo>
                  <a:pt x="2" y="210"/>
                </a:lnTo>
                <a:lnTo>
                  <a:pt x="2" y="205"/>
                </a:lnTo>
                <a:lnTo>
                  <a:pt x="2" y="200"/>
                </a:lnTo>
                <a:lnTo>
                  <a:pt x="4" y="200"/>
                </a:lnTo>
                <a:lnTo>
                  <a:pt x="4" y="198"/>
                </a:lnTo>
                <a:lnTo>
                  <a:pt x="4" y="198"/>
                </a:lnTo>
                <a:lnTo>
                  <a:pt x="4" y="196"/>
                </a:lnTo>
                <a:lnTo>
                  <a:pt x="4" y="193"/>
                </a:lnTo>
                <a:lnTo>
                  <a:pt x="4" y="191"/>
                </a:lnTo>
                <a:lnTo>
                  <a:pt x="4" y="186"/>
                </a:lnTo>
                <a:lnTo>
                  <a:pt x="4" y="184"/>
                </a:lnTo>
                <a:lnTo>
                  <a:pt x="4" y="182"/>
                </a:lnTo>
                <a:lnTo>
                  <a:pt x="4" y="176"/>
                </a:lnTo>
                <a:lnTo>
                  <a:pt x="4" y="167"/>
                </a:lnTo>
                <a:lnTo>
                  <a:pt x="4" y="164"/>
                </a:lnTo>
                <a:lnTo>
                  <a:pt x="4" y="160"/>
                </a:lnTo>
                <a:lnTo>
                  <a:pt x="4" y="155"/>
                </a:lnTo>
                <a:lnTo>
                  <a:pt x="4" y="153"/>
                </a:lnTo>
                <a:lnTo>
                  <a:pt x="4" y="148"/>
                </a:lnTo>
                <a:lnTo>
                  <a:pt x="4" y="146"/>
                </a:lnTo>
                <a:lnTo>
                  <a:pt x="4" y="145"/>
                </a:lnTo>
                <a:lnTo>
                  <a:pt x="4" y="134"/>
                </a:lnTo>
                <a:lnTo>
                  <a:pt x="5" y="124"/>
                </a:lnTo>
                <a:lnTo>
                  <a:pt x="5" y="122"/>
                </a:lnTo>
                <a:lnTo>
                  <a:pt x="5" y="122"/>
                </a:lnTo>
                <a:lnTo>
                  <a:pt x="5" y="120"/>
                </a:lnTo>
                <a:lnTo>
                  <a:pt x="5" y="108"/>
                </a:lnTo>
                <a:lnTo>
                  <a:pt x="5" y="108"/>
                </a:lnTo>
                <a:lnTo>
                  <a:pt x="5" y="100"/>
                </a:lnTo>
                <a:lnTo>
                  <a:pt x="5" y="98"/>
                </a:lnTo>
                <a:lnTo>
                  <a:pt x="7" y="96"/>
                </a:lnTo>
                <a:lnTo>
                  <a:pt x="7" y="95"/>
                </a:lnTo>
                <a:lnTo>
                  <a:pt x="7" y="91"/>
                </a:lnTo>
                <a:lnTo>
                  <a:pt x="7" y="90"/>
                </a:lnTo>
                <a:lnTo>
                  <a:pt x="7" y="86"/>
                </a:lnTo>
                <a:lnTo>
                  <a:pt x="7" y="84"/>
                </a:lnTo>
                <a:lnTo>
                  <a:pt x="7" y="83"/>
                </a:lnTo>
                <a:lnTo>
                  <a:pt x="7" y="81"/>
                </a:lnTo>
                <a:lnTo>
                  <a:pt x="7" y="79"/>
                </a:lnTo>
                <a:lnTo>
                  <a:pt x="7" y="77"/>
                </a:lnTo>
                <a:lnTo>
                  <a:pt x="7" y="76"/>
                </a:lnTo>
                <a:lnTo>
                  <a:pt x="7" y="67"/>
                </a:lnTo>
                <a:lnTo>
                  <a:pt x="7" y="65"/>
                </a:lnTo>
                <a:lnTo>
                  <a:pt x="7" y="62"/>
                </a:lnTo>
                <a:lnTo>
                  <a:pt x="5" y="62"/>
                </a:lnTo>
                <a:lnTo>
                  <a:pt x="5" y="60"/>
                </a:lnTo>
                <a:lnTo>
                  <a:pt x="5" y="59"/>
                </a:lnTo>
                <a:lnTo>
                  <a:pt x="5" y="55"/>
                </a:lnTo>
                <a:lnTo>
                  <a:pt x="5" y="52"/>
                </a:lnTo>
                <a:lnTo>
                  <a:pt x="5" y="48"/>
                </a:lnTo>
                <a:lnTo>
                  <a:pt x="7" y="45"/>
                </a:lnTo>
                <a:lnTo>
                  <a:pt x="7" y="38"/>
                </a:lnTo>
                <a:lnTo>
                  <a:pt x="7" y="33"/>
                </a:lnTo>
                <a:lnTo>
                  <a:pt x="7" y="28"/>
                </a:lnTo>
                <a:lnTo>
                  <a:pt x="7" y="26"/>
                </a:lnTo>
                <a:lnTo>
                  <a:pt x="7" y="24"/>
                </a:lnTo>
                <a:lnTo>
                  <a:pt x="7" y="22"/>
                </a:lnTo>
                <a:lnTo>
                  <a:pt x="7" y="19"/>
                </a:lnTo>
                <a:lnTo>
                  <a:pt x="7" y="17"/>
                </a:lnTo>
                <a:lnTo>
                  <a:pt x="14" y="17"/>
                </a:lnTo>
                <a:lnTo>
                  <a:pt x="16" y="17"/>
                </a:lnTo>
                <a:lnTo>
                  <a:pt x="18" y="17"/>
                </a:lnTo>
                <a:lnTo>
                  <a:pt x="24" y="17"/>
                </a:lnTo>
                <a:lnTo>
                  <a:pt x="28" y="17"/>
                </a:lnTo>
                <a:lnTo>
                  <a:pt x="31" y="17"/>
                </a:lnTo>
                <a:lnTo>
                  <a:pt x="33" y="17"/>
                </a:lnTo>
                <a:lnTo>
                  <a:pt x="42" y="17"/>
                </a:lnTo>
                <a:lnTo>
                  <a:pt x="45" y="17"/>
                </a:lnTo>
                <a:lnTo>
                  <a:pt x="48" y="17"/>
                </a:lnTo>
                <a:lnTo>
                  <a:pt x="52" y="17"/>
                </a:lnTo>
                <a:lnTo>
                  <a:pt x="54" y="17"/>
                </a:lnTo>
                <a:lnTo>
                  <a:pt x="55" y="17"/>
                </a:lnTo>
                <a:lnTo>
                  <a:pt x="57" y="17"/>
                </a:lnTo>
                <a:lnTo>
                  <a:pt x="59" y="17"/>
                </a:lnTo>
                <a:lnTo>
                  <a:pt x="64" y="19"/>
                </a:lnTo>
                <a:lnTo>
                  <a:pt x="73" y="19"/>
                </a:lnTo>
                <a:lnTo>
                  <a:pt x="76" y="19"/>
                </a:lnTo>
                <a:lnTo>
                  <a:pt x="81" y="19"/>
                </a:lnTo>
                <a:lnTo>
                  <a:pt x="86" y="19"/>
                </a:lnTo>
                <a:lnTo>
                  <a:pt x="88" y="19"/>
                </a:lnTo>
                <a:lnTo>
                  <a:pt x="91" y="19"/>
                </a:lnTo>
                <a:lnTo>
                  <a:pt x="93" y="19"/>
                </a:lnTo>
                <a:lnTo>
                  <a:pt x="97" y="19"/>
                </a:lnTo>
                <a:lnTo>
                  <a:pt x="100" y="21"/>
                </a:lnTo>
                <a:lnTo>
                  <a:pt x="102" y="21"/>
                </a:lnTo>
                <a:lnTo>
                  <a:pt x="107" y="21"/>
                </a:lnTo>
                <a:lnTo>
                  <a:pt x="109" y="21"/>
                </a:lnTo>
                <a:lnTo>
                  <a:pt x="110" y="21"/>
                </a:lnTo>
                <a:lnTo>
                  <a:pt x="114" y="21"/>
                </a:lnTo>
                <a:lnTo>
                  <a:pt x="116" y="21"/>
                </a:lnTo>
                <a:lnTo>
                  <a:pt x="121" y="21"/>
                </a:lnTo>
                <a:lnTo>
                  <a:pt x="122" y="21"/>
                </a:lnTo>
                <a:lnTo>
                  <a:pt x="124" y="21"/>
                </a:lnTo>
                <a:lnTo>
                  <a:pt x="126" y="21"/>
                </a:lnTo>
                <a:lnTo>
                  <a:pt x="129" y="21"/>
                </a:lnTo>
                <a:lnTo>
                  <a:pt x="141" y="22"/>
                </a:lnTo>
                <a:lnTo>
                  <a:pt x="141" y="21"/>
                </a:lnTo>
                <a:lnTo>
                  <a:pt x="141" y="19"/>
                </a:lnTo>
                <a:lnTo>
                  <a:pt x="141" y="14"/>
                </a:lnTo>
                <a:lnTo>
                  <a:pt x="141" y="12"/>
                </a:lnTo>
                <a:lnTo>
                  <a:pt x="141" y="10"/>
                </a:lnTo>
                <a:lnTo>
                  <a:pt x="141" y="0"/>
                </a:lnTo>
                <a:lnTo>
                  <a:pt x="143" y="0"/>
                </a:lnTo>
                <a:lnTo>
                  <a:pt x="147" y="0"/>
                </a:lnTo>
                <a:lnTo>
                  <a:pt x="153" y="0"/>
                </a:lnTo>
                <a:lnTo>
                  <a:pt x="155" y="0"/>
                </a:lnTo>
                <a:lnTo>
                  <a:pt x="162" y="0"/>
                </a:lnTo>
                <a:lnTo>
                  <a:pt x="165" y="0"/>
                </a:lnTo>
                <a:lnTo>
                  <a:pt x="167" y="0"/>
                </a:lnTo>
                <a:lnTo>
                  <a:pt x="169" y="0"/>
                </a:lnTo>
                <a:lnTo>
                  <a:pt x="171" y="0"/>
                </a:lnTo>
                <a:lnTo>
                  <a:pt x="176" y="0"/>
                </a:lnTo>
                <a:lnTo>
                  <a:pt x="184" y="2"/>
                </a:lnTo>
                <a:lnTo>
                  <a:pt x="186" y="2"/>
                </a:lnTo>
                <a:lnTo>
                  <a:pt x="190" y="2"/>
                </a:lnTo>
                <a:lnTo>
                  <a:pt x="198" y="2"/>
                </a:lnTo>
                <a:lnTo>
                  <a:pt x="202" y="2"/>
                </a:lnTo>
                <a:lnTo>
                  <a:pt x="203" y="2"/>
                </a:lnTo>
                <a:lnTo>
                  <a:pt x="205" y="2"/>
                </a:lnTo>
                <a:lnTo>
                  <a:pt x="210" y="2"/>
                </a:lnTo>
                <a:lnTo>
                  <a:pt x="212" y="2"/>
                </a:lnTo>
                <a:lnTo>
                  <a:pt x="220" y="2"/>
                </a:lnTo>
                <a:lnTo>
                  <a:pt x="226" y="2"/>
                </a:lnTo>
                <a:lnTo>
                  <a:pt x="229" y="2"/>
                </a:lnTo>
                <a:lnTo>
                  <a:pt x="229" y="2"/>
                </a:lnTo>
                <a:lnTo>
                  <a:pt x="233" y="2"/>
                </a:lnTo>
                <a:lnTo>
                  <a:pt x="238" y="2"/>
                </a:lnTo>
                <a:lnTo>
                  <a:pt x="239" y="2"/>
                </a:lnTo>
                <a:lnTo>
                  <a:pt x="241" y="2"/>
                </a:lnTo>
                <a:lnTo>
                  <a:pt x="243" y="2"/>
                </a:lnTo>
                <a:lnTo>
                  <a:pt x="245" y="2"/>
                </a:lnTo>
                <a:lnTo>
                  <a:pt x="246" y="2"/>
                </a:lnTo>
                <a:lnTo>
                  <a:pt x="248" y="2"/>
                </a:lnTo>
                <a:lnTo>
                  <a:pt x="258" y="2"/>
                </a:lnTo>
                <a:lnTo>
                  <a:pt x="260" y="2"/>
                </a:lnTo>
                <a:lnTo>
                  <a:pt x="262" y="2"/>
                </a:lnTo>
                <a:lnTo>
                  <a:pt x="265" y="4"/>
                </a:lnTo>
                <a:lnTo>
                  <a:pt x="269" y="4"/>
                </a:lnTo>
                <a:lnTo>
                  <a:pt x="274" y="4"/>
                </a:lnTo>
                <a:lnTo>
                  <a:pt x="276" y="4"/>
                </a:lnTo>
                <a:lnTo>
                  <a:pt x="276" y="4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69" name="Freeform 197"/>
          <p:cNvSpPr>
            <a:spLocks/>
          </p:cNvSpPr>
          <p:nvPr/>
        </p:nvSpPr>
        <p:spPr bwMode="auto">
          <a:xfrm>
            <a:off x="3087688" y="4578350"/>
            <a:ext cx="493713" cy="503238"/>
          </a:xfrm>
          <a:custGeom>
            <a:avLst/>
            <a:gdLst/>
            <a:ahLst/>
            <a:cxnLst>
              <a:cxn ang="0">
                <a:pos x="146" y="4"/>
              </a:cxn>
              <a:cxn ang="0">
                <a:pos x="175" y="4"/>
              </a:cxn>
              <a:cxn ang="0">
                <a:pos x="175" y="29"/>
              </a:cxn>
              <a:cxn ang="0">
                <a:pos x="173" y="59"/>
              </a:cxn>
              <a:cxn ang="0">
                <a:pos x="185" y="71"/>
              </a:cxn>
              <a:cxn ang="0">
                <a:pos x="211" y="72"/>
              </a:cxn>
              <a:cxn ang="0">
                <a:pos x="234" y="72"/>
              </a:cxn>
              <a:cxn ang="0">
                <a:pos x="242" y="71"/>
              </a:cxn>
              <a:cxn ang="0">
                <a:pos x="256" y="76"/>
              </a:cxn>
              <a:cxn ang="0">
                <a:pos x="268" y="83"/>
              </a:cxn>
              <a:cxn ang="0">
                <a:pos x="275" y="79"/>
              </a:cxn>
              <a:cxn ang="0">
                <a:pos x="282" y="76"/>
              </a:cxn>
              <a:cxn ang="0">
                <a:pos x="299" y="72"/>
              </a:cxn>
              <a:cxn ang="0">
                <a:pos x="301" y="95"/>
              </a:cxn>
              <a:cxn ang="0">
                <a:pos x="301" y="122"/>
              </a:cxn>
              <a:cxn ang="0">
                <a:pos x="301" y="141"/>
              </a:cxn>
              <a:cxn ang="0">
                <a:pos x="301" y="179"/>
              </a:cxn>
              <a:cxn ang="0">
                <a:pos x="311" y="207"/>
              </a:cxn>
              <a:cxn ang="0">
                <a:pos x="311" y="227"/>
              </a:cxn>
              <a:cxn ang="0">
                <a:pos x="311" y="258"/>
              </a:cxn>
              <a:cxn ang="0">
                <a:pos x="311" y="300"/>
              </a:cxn>
              <a:cxn ang="0">
                <a:pos x="309" y="310"/>
              </a:cxn>
              <a:cxn ang="0">
                <a:pos x="285" y="317"/>
              </a:cxn>
              <a:cxn ang="0">
                <a:pos x="263" y="317"/>
              </a:cxn>
              <a:cxn ang="0">
                <a:pos x="234" y="315"/>
              </a:cxn>
              <a:cxn ang="0">
                <a:pos x="209" y="315"/>
              </a:cxn>
              <a:cxn ang="0">
                <a:pos x="192" y="315"/>
              </a:cxn>
              <a:cxn ang="0">
                <a:pos x="175" y="315"/>
              </a:cxn>
              <a:cxn ang="0">
                <a:pos x="123" y="315"/>
              </a:cxn>
              <a:cxn ang="0">
                <a:pos x="108" y="308"/>
              </a:cxn>
              <a:cxn ang="0">
                <a:pos x="98" y="300"/>
              </a:cxn>
              <a:cxn ang="0">
                <a:pos x="87" y="291"/>
              </a:cxn>
              <a:cxn ang="0">
                <a:pos x="75" y="279"/>
              </a:cxn>
              <a:cxn ang="0">
                <a:pos x="75" y="258"/>
              </a:cxn>
              <a:cxn ang="0">
                <a:pos x="65" y="258"/>
              </a:cxn>
              <a:cxn ang="0">
                <a:pos x="60" y="244"/>
              </a:cxn>
              <a:cxn ang="0">
                <a:pos x="60" y="227"/>
              </a:cxn>
              <a:cxn ang="0">
                <a:pos x="55" y="215"/>
              </a:cxn>
              <a:cxn ang="0">
                <a:pos x="53" y="200"/>
              </a:cxn>
              <a:cxn ang="0">
                <a:pos x="43" y="200"/>
              </a:cxn>
              <a:cxn ang="0">
                <a:pos x="32" y="196"/>
              </a:cxn>
              <a:cxn ang="0">
                <a:pos x="32" y="181"/>
              </a:cxn>
              <a:cxn ang="0">
                <a:pos x="32" y="167"/>
              </a:cxn>
              <a:cxn ang="0">
                <a:pos x="25" y="169"/>
              </a:cxn>
              <a:cxn ang="0">
                <a:pos x="8" y="167"/>
              </a:cxn>
              <a:cxn ang="0">
                <a:pos x="3" y="164"/>
              </a:cxn>
              <a:cxn ang="0">
                <a:pos x="0" y="158"/>
              </a:cxn>
              <a:cxn ang="0">
                <a:pos x="0" y="143"/>
              </a:cxn>
              <a:cxn ang="0">
                <a:pos x="0" y="124"/>
              </a:cxn>
              <a:cxn ang="0">
                <a:pos x="0" y="105"/>
              </a:cxn>
              <a:cxn ang="0">
                <a:pos x="1" y="93"/>
              </a:cxn>
              <a:cxn ang="0">
                <a:pos x="1" y="74"/>
              </a:cxn>
              <a:cxn ang="0">
                <a:pos x="15" y="64"/>
              </a:cxn>
              <a:cxn ang="0">
                <a:pos x="31" y="64"/>
              </a:cxn>
              <a:cxn ang="0">
                <a:pos x="37" y="48"/>
              </a:cxn>
              <a:cxn ang="0">
                <a:pos x="37" y="24"/>
              </a:cxn>
              <a:cxn ang="0">
                <a:pos x="41" y="0"/>
              </a:cxn>
              <a:cxn ang="0">
                <a:pos x="56" y="0"/>
              </a:cxn>
              <a:cxn ang="0">
                <a:pos x="79" y="2"/>
              </a:cxn>
              <a:cxn ang="0">
                <a:pos x="91" y="2"/>
              </a:cxn>
              <a:cxn ang="0">
                <a:pos x="111" y="2"/>
              </a:cxn>
            </a:cxnLst>
            <a:rect l="0" t="0" r="r" b="b"/>
            <a:pathLst>
              <a:path w="311" h="317">
                <a:moveTo>
                  <a:pt x="120" y="2"/>
                </a:moveTo>
                <a:lnTo>
                  <a:pt x="129" y="2"/>
                </a:lnTo>
                <a:lnTo>
                  <a:pt x="135" y="4"/>
                </a:lnTo>
                <a:lnTo>
                  <a:pt x="139" y="4"/>
                </a:lnTo>
                <a:lnTo>
                  <a:pt x="141" y="4"/>
                </a:lnTo>
                <a:lnTo>
                  <a:pt x="146" y="4"/>
                </a:lnTo>
                <a:lnTo>
                  <a:pt x="151" y="4"/>
                </a:lnTo>
                <a:lnTo>
                  <a:pt x="163" y="4"/>
                </a:lnTo>
                <a:lnTo>
                  <a:pt x="165" y="4"/>
                </a:lnTo>
                <a:lnTo>
                  <a:pt x="168" y="4"/>
                </a:lnTo>
                <a:lnTo>
                  <a:pt x="173" y="4"/>
                </a:lnTo>
                <a:lnTo>
                  <a:pt x="175" y="4"/>
                </a:lnTo>
                <a:lnTo>
                  <a:pt x="175" y="9"/>
                </a:lnTo>
                <a:lnTo>
                  <a:pt x="175" y="14"/>
                </a:lnTo>
                <a:lnTo>
                  <a:pt x="175" y="16"/>
                </a:lnTo>
                <a:lnTo>
                  <a:pt x="175" y="23"/>
                </a:lnTo>
                <a:lnTo>
                  <a:pt x="175" y="28"/>
                </a:lnTo>
                <a:lnTo>
                  <a:pt x="175" y="29"/>
                </a:lnTo>
                <a:lnTo>
                  <a:pt x="175" y="29"/>
                </a:lnTo>
                <a:lnTo>
                  <a:pt x="173" y="43"/>
                </a:lnTo>
                <a:lnTo>
                  <a:pt x="173" y="47"/>
                </a:lnTo>
                <a:lnTo>
                  <a:pt x="173" y="57"/>
                </a:lnTo>
                <a:lnTo>
                  <a:pt x="173" y="59"/>
                </a:lnTo>
                <a:lnTo>
                  <a:pt x="173" y="59"/>
                </a:lnTo>
                <a:lnTo>
                  <a:pt x="173" y="60"/>
                </a:lnTo>
                <a:lnTo>
                  <a:pt x="173" y="62"/>
                </a:lnTo>
                <a:lnTo>
                  <a:pt x="173" y="67"/>
                </a:lnTo>
                <a:lnTo>
                  <a:pt x="173" y="69"/>
                </a:lnTo>
                <a:lnTo>
                  <a:pt x="180" y="69"/>
                </a:lnTo>
                <a:lnTo>
                  <a:pt x="185" y="71"/>
                </a:lnTo>
                <a:lnTo>
                  <a:pt x="194" y="71"/>
                </a:lnTo>
                <a:lnTo>
                  <a:pt x="196" y="71"/>
                </a:lnTo>
                <a:lnTo>
                  <a:pt x="203" y="71"/>
                </a:lnTo>
                <a:lnTo>
                  <a:pt x="204" y="71"/>
                </a:lnTo>
                <a:lnTo>
                  <a:pt x="209" y="71"/>
                </a:lnTo>
                <a:lnTo>
                  <a:pt x="211" y="72"/>
                </a:lnTo>
                <a:lnTo>
                  <a:pt x="216" y="72"/>
                </a:lnTo>
                <a:lnTo>
                  <a:pt x="221" y="72"/>
                </a:lnTo>
                <a:lnTo>
                  <a:pt x="225" y="72"/>
                </a:lnTo>
                <a:lnTo>
                  <a:pt x="227" y="72"/>
                </a:lnTo>
                <a:lnTo>
                  <a:pt x="230" y="72"/>
                </a:lnTo>
                <a:lnTo>
                  <a:pt x="234" y="72"/>
                </a:lnTo>
                <a:lnTo>
                  <a:pt x="237" y="72"/>
                </a:lnTo>
                <a:lnTo>
                  <a:pt x="239" y="72"/>
                </a:lnTo>
                <a:lnTo>
                  <a:pt x="239" y="71"/>
                </a:lnTo>
                <a:lnTo>
                  <a:pt x="240" y="71"/>
                </a:lnTo>
                <a:lnTo>
                  <a:pt x="240" y="71"/>
                </a:lnTo>
                <a:lnTo>
                  <a:pt x="242" y="71"/>
                </a:lnTo>
                <a:lnTo>
                  <a:pt x="244" y="71"/>
                </a:lnTo>
                <a:lnTo>
                  <a:pt x="247" y="72"/>
                </a:lnTo>
                <a:lnTo>
                  <a:pt x="249" y="72"/>
                </a:lnTo>
                <a:lnTo>
                  <a:pt x="252" y="74"/>
                </a:lnTo>
                <a:lnTo>
                  <a:pt x="252" y="74"/>
                </a:lnTo>
                <a:lnTo>
                  <a:pt x="256" y="76"/>
                </a:lnTo>
                <a:lnTo>
                  <a:pt x="256" y="78"/>
                </a:lnTo>
                <a:lnTo>
                  <a:pt x="259" y="79"/>
                </a:lnTo>
                <a:lnTo>
                  <a:pt x="263" y="81"/>
                </a:lnTo>
                <a:lnTo>
                  <a:pt x="264" y="81"/>
                </a:lnTo>
                <a:lnTo>
                  <a:pt x="266" y="81"/>
                </a:lnTo>
                <a:lnTo>
                  <a:pt x="268" y="83"/>
                </a:lnTo>
                <a:lnTo>
                  <a:pt x="270" y="83"/>
                </a:lnTo>
                <a:lnTo>
                  <a:pt x="271" y="83"/>
                </a:lnTo>
                <a:lnTo>
                  <a:pt x="271" y="81"/>
                </a:lnTo>
                <a:lnTo>
                  <a:pt x="271" y="81"/>
                </a:lnTo>
                <a:lnTo>
                  <a:pt x="273" y="81"/>
                </a:lnTo>
                <a:lnTo>
                  <a:pt x="275" y="79"/>
                </a:lnTo>
                <a:lnTo>
                  <a:pt x="277" y="79"/>
                </a:lnTo>
                <a:lnTo>
                  <a:pt x="278" y="79"/>
                </a:lnTo>
                <a:lnTo>
                  <a:pt x="278" y="78"/>
                </a:lnTo>
                <a:lnTo>
                  <a:pt x="280" y="78"/>
                </a:lnTo>
                <a:lnTo>
                  <a:pt x="280" y="76"/>
                </a:lnTo>
                <a:lnTo>
                  <a:pt x="282" y="76"/>
                </a:lnTo>
                <a:lnTo>
                  <a:pt x="282" y="74"/>
                </a:lnTo>
                <a:lnTo>
                  <a:pt x="283" y="74"/>
                </a:lnTo>
                <a:lnTo>
                  <a:pt x="283" y="74"/>
                </a:lnTo>
                <a:lnTo>
                  <a:pt x="285" y="72"/>
                </a:lnTo>
                <a:lnTo>
                  <a:pt x="292" y="72"/>
                </a:lnTo>
                <a:lnTo>
                  <a:pt x="299" y="72"/>
                </a:lnTo>
                <a:lnTo>
                  <a:pt x="301" y="72"/>
                </a:lnTo>
                <a:lnTo>
                  <a:pt x="301" y="76"/>
                </a:lnTo>
                <a:lnTo>
                  <a:pt x="301" y="78"/>
                </a:lnTo>
                <a:lnTo>
                  <a:pt x="301" y="85"/>
                </a:lnTo>
                <a:lnTo>
                  <a:pt x="301" y="93"/>
                </a:lnTo>
                <a:lnTo>
                  <a:pt x="301" y="95"/>
                </a:lnTo>
                <a:lnTo>
                  <a:pt x="301" y="105"/>
                </a:lnTo>
                <a:lnTo>
                  <a:pt x="301" y="109"/>
                </a:lnTo>
                <a:lnTo>
                  <a:pt x="301" y="110"/>
                </a:lnTo>
                <a:lnTo>
                  <a:pt x="301" y="114"/>
                </a:lnTo>
                <a:lnTo>
                  <a:pt x="301" y="119"/>
                </a:lnTo>
                <a:lnTo>
                  <a:pt x="301" y="122"/>
                </a:lnTo>
                <a:lnTo>
                  <a:pt x="301" y="129"/>
                </a:lnTo>
                <a:lnTo>
                  <a:pt x="301" y="134"/>
                </a:lnTo>
                <a:lnTo>
                  <a:pt x="301" y="136"/>
                </a:lnTo>
                <a:lnTo>
                  <a:pt x="301" y="138"/>
                </a:lnTo>
                <a:lnTo>
                  <a:pt x="301" y="140"/>
                </a:lnTo>
                <a:lnTo>
                  <a:pt x="301" y="141"/>
                </a:lnTo>
                <a:lnTo>
                  <a:pt x="301" y="143"/>
                </a:lnTo>
                <a:lnTo>
                  <a:pt x="301" y="158"/>
                </a:lnTo>
                <a:lnTo>
                  <a:pt x="301" y="160"/>
                </a:lnTo>
                <a:lnTo>
                  <a:pt x="301" y="169"/>
                </a:lnTo>
                <a:lnTo>
                  <a:pt x="301" y="172"/>
                </a:lnTo>
                <a:lnTo>
                  <a:pt x="301" y="179"/>
                </a:lnTo>
                <a:lnTo>
                  <a:pt x="301" y="188"/>
                </a:lnTo>
                <a:lnTo>
                  <a:pt x="301" y="189"/>
                </a:lnTo>
                <a:lnTo>
                  <a:pt x="301" y="196"/>
                </a:lnTo>
                <a:lnTo>
                  <a:pt x="301" y="198"/>
                </a:lnTo>
                <a:lnTo>
                  <a:pt x="301" y="207"/>
                </a:lnTo>
                <a:lnTo>
                  <a:pt x="311" y="207"/>
                </a:lnTo>
                <a:lnTo>
                  <a:pt x="311" y="214"/>
                </a:lnTo>
                <a:lnTo>
                  <a:pt x="311" y="215"/>
                </a:lnTo>
                <a:lnTo>
                  <a:pt x="311" y="217"/>
                </a:lnTo>
                <a:lnTo>
                  <a:pt x="311" y="222"/>
                </a:lnTo>
                <a:lnTo>
                  <a:pt x="311" y="224"/>
                </a:lnTo>
                <a:lnTo>
                  <a:pt x="311" y="227"/>
                </a:lnTo>
                <a:lnTo>
                  <a:pt x="311" y="229"/>
                </a:lnTo>
                <a:lnTo>
                  <a:pt x="311" y="234"/>
                </a:lnTo>
                <a:lnTo>
                  <a:pt x="311" y="236"/>
                </a:lnTo>
                <a:lnTo>
                  <a:pt x="311" y="248"/>
                </a:lnTo>
                <a:lnTo>
                  <a:pt x="311" y="250"/>
                </a:lnTo>
                <a:lnTo>
                  <a:pt x="311" y="258"/>
                </a:lnTo>
                <a:lnTo>
                  <a:pt x="311" y="274"/>
                </a:lnTo>
                <a:lnTo>
                  <a:pt x="311" y="277"/>
                </a:lnTo>
                <a:lnTo>
                  <a:pt x="311" y="279"/>
                </a:lnTo>
                <a:lnTo>
                  <a:pt x="311" y="282"/>
                </a:lnTo>
                <a:lnTo>
                  <a:pt x="311" y="284"/>
                </a:lnTo>
                <a:lnTo>
                  <a:pt x="311" y="300"/>
                </a:lnTo>
                <a:lnTo>
                  <a:pt x="311" y="305"/>
                </a:lnTo>
                <a:lnTo>
                  <a:pt x="311" y="306"/>
                </a:lnTo>
                <a:lnTo>
                  <a:pt x="309" y="306"/>
                </a:lnTo>
                <a:lnTo>
                  <a:pt x="311" y="306"/>
                </a:lnTo>
                <a:lnTo>
                  <a:pt x="309" y="308"/>
                </a:lnTo>
                <a:lnTo>
                  <a:pt x="309" y="310"/>
                </a:lnTo>
                <a:lnTo>
                  <a:pt x="309" y="313"/>
                </a:lnTo>
                <a:lnTo>
                  <a:pt x="309" y="315"/>
                </a:lnTo>
                <a:lnTo>
                  <a:pt x="309" y="317"/>
                </a:lnTo>
                <a:lnTo>
                  <a:pt x="297" y="317"/>
                </a:lnTo>
                <a:lnTo>
                  <a:pt x="287" y="317"/>
                </a:lnTo>
                <a:lnTo>
                  <a:pt x="285" y="317"/>
                </a:lnTo>
                <a:lnTo>
                  <a:pt x="285" y="317"/>
                </a:lnTo>
                <a:lnTo>
                  <a:pt x="275" y="317"/>
                </a:lnTo>
                <a:lnTo>
                  <a:pt x="271" y="317"/>
                </a:lnTo>
                <a:lnTo>
                  <a:pt x="268" y="317"/>
                </a:lnTo>
                <a:lnTo>
                  <a:pt x="266" y="317"/>
                </a:lnTo>
                <a:lnTo>
                  <a:pt x="263" y="317"/>
                </a:lnTo>
                <a:lnTo>
                  <a:pt x="258" y="317"/>
                </a:lnTo>
                <a:lnTo>
                  <a:pt x="256" y="317"/>
                </a:lnTo>
                <a:lnTo>
                  <a:pt x="252" y="317"/>
                </a:lnTo>
                <a:lnTo>
                  <a:pt x="244" y="315"/>
                </a:lnTo>
                <a:lnTo>
                  <a:pt x="242" y="315"/>
                </a:lnTo>
                <a:lnTo>
                  <a:pt x="234" y="315"/>
                </a:lnTo>
                <a:lnTo>
                  <a:pt x="232" y="315"/>
                </a:lnTo>
                <a:lnTo>
                  <a:pt x="227" y="315"/>
                </a:lnTo>
                <a:lnTo>
                  <a:pt x="220" y="315"/>
                </a:lnTo>
                <a:lnTo>
                  <a:pt x="218" y="315"/>
                </a:lnTo>
                <a:lnTo>
                  <a:pt x="211" y="315"/>
                </a:lnTo>
                <a:lnTo>
                  <a:pt x="209" y="315"/>
                </a:lnTo>
                <a:lnTo>
                  <a:pt x="206" y="315"/>
                </a:lnTo>
                <a:lnTo>
                  <a:pt x="201" y="315"/>
                </a:lnTo>
                <a:lnTo>
                  <a:pt x="197" y="315"/>
                </a:lnTo>
                <a:lnTo>
                  <a:pt x="196" y="315"/>
                </a:lnTo>
                <a:lnTo>
                  <a:pt x="194" y="315"/>
                </a:lnTo>
                <a:lnTo>
                  <a:pt x="192" y="315"/>
                </a:lnTo>
                <a:lnTo>
                  <a:pt x="189" y="315"/>
                </a:lnTo>
                <a:lnTo>
                  <a:pt x="185" y="315"/>
                </a:lnTo>
                <a:lnTo>
                  <a:pt x="182" y="315"/>
                </a:lnTo>
                <a:lnTo>
                  <a:pt x="180" y="315"/>
                </a:lnTo>
                <a:lnTo>
                  <a:pt x="177" y="315"/>
                </a:lnTo>
                <a:lnTo>
                  <a:pt x="175" y="315"/>
                </a:lnTo>
                <a:lnTo>
                  <a:pt x="168" y="315"/>
                </a:lnTo>
                <a:lnTo>
                  <a:pt x="165" y="315"/>
                </a:lnTo>
                <a:lnTo>
                  <a:pt x="149" y="315"/>
                </a:lnTo>
                <a:lnTo>
                  <a:pt x="144" y="315"/>
                </a:lnTo>
                <a:lnTo>
                  <a:pt x="142" y="315"/>
                </a:lnTo>
                <a:lnTo>
                  <a:pt x="123" y="315"/>
                </a:lnTo>
                <a:lnTo>
                  <a:pt x="122" y="315"/>
                </a:lnTo>
                <a:lnTo>
                  <a:pt x="120" y="315"/>
                </a:lnTo>
                <a:lnTo>
                  <a:pt x="118" y="315"/>
                </a:lnTo>
                <a:lnTo>
                  <a:pt x="108" y="315"/>
                </a:lnTo>
                <a:lnTo>
                  <a:pt x="108" y="313"/>
                </a:lnTo>
                <a:lnTo>
                  <a:pt x="108" y="308"/>
                </a:lnTo>
                <a:lnTo>
                  <a:pt x="108" y="306"/>
                </a:lnTo>
                <a:lnTo>
                  <a:pt x="108" y="303"/>
                </a:lnTo>
                <a:lnTo>
                  <a:pt x="105" y="303"/>
                </a:lnTo>
                <a:lnTo>
                  <a:pt x="103" y="303"/>
                </a:lnTo>
                <a:lnTo>
                  <a:pt x="98" y="303"/>
                </a:lnTo>
                <a:lnTo>
                  <a:pt x="98" y="300"/>
                </a:lnTo>
                <a:lnTo>
                  <a:pt x="98" y="300"/>
                </a:lnTo>
                <a:lnTo>
                  <a:pt x="98" y="296"/>
                </a:lnTo>
                <a:lnTo>
                  <a:pt x="98" y="291"/>
                </a:lnTo>
                <a:lnTo>
                  <a:pt x="94" y="291"/>
                </a:lnTo>
                <a:lnTo>
                  <a:pt x="89" y="291"/>
                </a:lnTo>
                <a:lnTo>
                  <a:pt x="87" y="291"/>
                </a:lnTo>
                <a:lnTo>
                  <a:pt x="87" y="281"/>
                </a:lnTo>
                <a:lnTo>
                  <a:pt x="84" y="281"/>
                </a:lnTo>
                <a:lnTo>
                  <a:pt x="79" y="281"/>
                </a:lnTo>
                <a:lnTo>
                  <a:pt x="77" y="281"/>
                </a:lnTo>
                <a:lnTo>
                  <a:pt x="75" y="281"/>
                </a:lnTo>
                <a:lnTo>
                  <a:pt x="75" y="279"/>
                </a:lnTo>
                <a:lnTo>
                  <a:pt x="75" y="277"/>
                </a:lnTo>
                <a:lnTo>
                  <a:pt x="75" y="275"/>
                </a:lnTo>
                <a:lnTo>
                  <a:pt x="75" y="274"/>
                </a:lnTo>
                <a:lnTo>
                  <a:pt x="75" y="270"/>
                </a:lnTo>
                <a:lnTo>
                  <a:pt x="75" y="263"/>
                </a:lnTo>
                <a:lnTo>
                  <a:pt x="75" y="258"/>
                </a:lnTo>
                <a:lnTo>
                  <a:pt x="72" y="258"/>
                </a:lnTo>
                <a:lnTo>
                  <a:pt x="70" y="258"/>
                </a:lnTo>
                <a:lnTo>
                  <a:pt x="68" y="258"/>
                </a:lnTo>
                <a:lnTo>
                  <a:pt x="67" y="258"/>
                </a:lnTo>
                <a:lnTo>
                  <a:pt x="65" y="257"/>
                </a:lnTo>
                <a:lnTo>
                  <a:pt x="65" y="258"/>
                </a:lnTo>
                <a:lnTo>
                  <a:pt x="65" y="257"/>
                </a:lnTo>
                <a:lnTo>
                  <a:pt x="65" y="255"/>
                </a:lnTo>
                <a:lnTo>
                  <a:pt x="65" y="246"/>
                </a:lnTo>
                <a:lnTo>
                  <a:pt x="62" y="246"/>
                </a:lnTo>
                <a:lnTo>
                  <a:pt x="60" y="246"/>
                </a:lnTo>
                <a:lnTo>
                  <a:pt x="60" y="244"/>
                </a:lnTo>
                <a:lnTo>
                  <a:pt x="60" y="243"/>
                </a:lnTo>
                <a:lnTo>
                  <a:pt x="60" y="241"/>
                </a:lnTo>
                <a:lnTo>
                  <a:pt x="60" y="236"/>
                </a:lnTo>
                <a:lnTo>
                  <a:pt x="60" y="234"/>
                </a:lnTo>
                <a:lnTo>
                  <a:pt x="60" y="229"/>
                </a:lnTo>
                <a:lnTo>
                  <a:pt x="60" y="227"/>
                </a:lnTo>
                <a:lnTo>
                  <a:pt x="60" y="226"/>
                </a:lnTo>
                <a:lnTo>
                  <a:pt x="58" y="226"/>
                </a:lnTo>
                <a:lnTo>
                  <a:pt x="58" y="224"/>
                </a:lnTo>
                <a:lnTo>
                  <a:pt x="55" y="222"/>
                </a:lnTo>
                <a:lnTo>
                  <a:pt x="55" y="219"/>
                </a:lnTo>
                <a:lnTo>
                  <a:pt x="55" y="215"/>
                </a:lnTo>
                <a:lnTo>
                  <a:pt x="55" y="214"/>
                </a:lnTo>
                <a:lnTo>
                  <a:pt x="55" y="210"/>
                </a:lnTo>
                <a:lnTo>
                  <a:pt x="55" y="208"/>
                </a:lnTo>
                <a:lnTo>
                  <a:pt x="55" y="207"/>
                </a:lnTo>
                <a:lnTo>
                  <a:pt x="55" y="200"/>
                </a:lnTo>
                <a:lnTo>
                  <a:pt x="53" y="200"/>
                </a:lnTo>
                <a:lnTo>
                  <a:pt x="49" y="200"/>
                </a:lnTo>
                <a:lnTo>
                  <a:pt x="48" y="200"/>
                </a:lnTo>
                <a:lnTo>
                  <a:pt x="46" y="200"/>
                </a:lnTo>
                <a:lnTo>
                  <a:pt x="44" y="200"/>
                </a:lnTo>
                <a:lnTo>
                  <a:pt x="44" y="200"/>
                </a:lnTo>
                <a:lnTo>
                  <a:pt x="43" y="200"/>
                </a:lnTo>
                <a:lnTo>
                  <a:pt x="41" y="200"/>
                </a:lnTo>
                <a:lnTo>
                  <a:pt x="39" y="200"/>
                </a:lnTo>
                <a:lnTo>
                  <a:pt x="37" y="200"/>
                </a:lnTo>
                <a:lnTo>
                  <a:pt x="32" y="200"/>
                </a:lnTo>
                <a:lnTo>
                  <a:pt x="32" y="198"/>
                </a:lnTo>
                <a:lnTo>
                  <a:pt x="32" y="196"/>
                </a:lnTo>
                <a:lnTo>
                  <a:pt x="32" y="191"/>
                </a:lnTo>
                <a:lnTo>
                  <a:pt x="32" y="189"/>
                </a:lnTo>
                <a:lnTo>
                  <a:pt x="32" y="188"/>
                </a:lnTo>
                <a:lnTo>
                  <a:pt x="32" y="186"/>
                </a:lnTo>
                <a:lnTo>
                  <a:pt x="32" y="183"/>
                </a:lnTo>
                <a:lnTo>
                  <a:pt x="32" y="181"/>
                </a:lnTo>
                <a:lnTo>
                  <a:pt x="32" y="179"/>
                </a:lnTo>
                <a:lnTo>
                  <a:pt x="32" y="179"/>
                </a:lnTo>
                <a:lnTo>
                  <a:pt x="32" y="177"/>
                </a:lnTo>
                <a:lnTo>
                  <a:pt x="32" y="176"/>
                </a:lnTo>
                <a:lnTo>
                  <a:pt x="32" y="174"/>
                </a:lnTo>
                <a:lnTo>
                  <a:pt x="32" y="167"/>
                </a:lnTo>
                <a:lnTo>
                  <a:pt x="31" y="167"/>
                </a:lnTo>
                <a:lnTo>
                  <a:pt x="31" y="169"/>
                </a:lnTo>
                <a:lnTo>
                  <a:pt x="29" y="169"/>
                </a:lnTo>
                <a:lnTo>
                  <a:pt x="29" y="169"/>
                </a:lnTo>
                <a:lnTo>
                  <a:pt x="27" y="169"/>
                </a:lnTo>
                <a:lnTo>
                  <a:pt x="25" y="169"/>
                </a:lnTo>
                <a:lnTo>
                  <a:pt x="24" y="169"/>
                </a:lnTo>
                <a:lnTo>
                  <a:pt x="22" y="169"/>
                </a:lnTo>
                <a:lnTo>
                  <a:pt x="12" y="169"/>
                </a:lnTo>
                <a:lnTo>
                  <a:pt x="12" y="167"/>
                </a:lnTo>
                <a:lnTo>
                  <a:pt x="10" y="167"/>
                </a:lnTo>
                <a:lnTo>
                  <a:pt x="8" y="167"/>
                </a:lnTo>
                <a:lnTo>
                  <a:pt x="8" y="165"/>
                </a:lnTo>
                <a:lnTo>
                  <a:pt x="6" y="165"/>
                </a:lnTo>
                <a:lnTo>
                  <a:pt x="6" y="164"/>
                </a:lnTo>
                <a:lnTo>
                  <a:pt x="5" y="164"/>
                </a:lnTo>
                <a:lnTo>
                  <a:pt x="5" y="164"/>
                </a:lnTo>
                <a:lnTo>
                  <a:pt x="3" y="164"/>
                </a:lnTo>
                <a:lnTo>
                  <a:pt x="1" y="164"/>
                </a:lnTo>
                <a:lnTo>
                  <a:pt x="1" y="162"/>
                </a:lnTo>
                <a:lnTo>
                  <a:pt x="0" y="162"/>
                </a:lnTo>
                <a:lnTo>
                  <a:pt x="0" y="162"/>
                </a:lnTo>
                <a:lnTo>
                  <a:pt x="0" y="160"/>
                </a:lnTo>
                <a:lnTo>
                  <a:pt x="0" y="158"/>
                </a:lnTo>
                <a:lnTo>
                  <a:pt x="0" y="157"/>
                </a:lnTo>
                <a:lnTo>
                  <a:pt x="0" y="155"/>
                </a:lnTo>
                <a:lnTo>
                  <a:pt x="0" y="153"/>
                </a:lnTo>
                <a:lnTo>
                  <a:pt x="0" y="150"/>
                </a:lnTo>
                <a:lnTo>
                  <a:pt x="0" y="145"/>
                </a:lnTo>
                <a:lnTo>
                  <a:pt x="0" y="143"/>
                </a:lnTo>
                <a:lnTo>
                  <a:pt x="0" y="141"/>
                </a:lnTo>
                <a:lnTo>
                  <a:pt x="0" y="140"/>
                </a:lnTo>
                <a:lnTo>
                  <a:pt x="0" y="133"/>
                </a:lnTo>
                <a:lnTo>
                  <a:pt x="0" y="131"/>
                </a:lnTo>
                <a:lnTo>
                  <a:pt x="0" y="126"/>
                </a:lnTo>
                <a:lnTo>
                  <a:pt x="0" y="124"/>
                </a:lnTo>
                <a:lnTo>
                  <a:pt x="0" y="121"/>
                </a:lnTo>
                <a:lnTo>
                  <a:pt x="0" y="119"/>
                </a:lnTo>
                <a:lnTo>
                  <a:pt x="0" y="112"/>
                </a:lnTo>
                <a:lnTo>
                  <a:pt x="0" y="109"/>
                </a:lnTo>
                <a:lnTo>
                  <a:pt x="0" y="107"/>
                </a:lnTo>
                <a:lnTo>
                  <a:pt x="0" y="105"/>
                </a:lnTo>
                <a:lnTo>
                  <a:pt x="0" y="103"/>
                </a:lnTo>
                <a:lnTo>
                  <a:pt x="1" y="102"/>
                </a:lnTo>
                <a:lnTo>
                  <a:pt x="1" y="100"/>
                </a:lnTo>
                <a:lnTo>
                  <a:pt x="1" y="97"/>
                </a:lnTo>
                <a:lnTo>
                  <a:pt x="1" y="95"/>
                </a:lnTo>
                <a:lnTo>
                  <a:pt x="1" y="93"/>
                </a:lnTo>
                <a:lnTo>
                  <a:pt x="1" y="91"/>
                </a:lnTo>
                <a:lnTo>
                  <a:pt x="1" y="90"/>
                </a:lnTo>
                <a:lnTo>
                  <a:pt x="1" y="86"/>
                </a:lnTo>
                <a:lnTo>
                  <a:pt x="1" y="83"/>
                </a:lnTo>
                <a:lnTo>
                  <a:pt x="1" y="78"/>
                </a:lnTo>
                <a:lnTo>
                  <a:pt x="1" y="74"/>
                </a:lnTo>
                <a:lnTo>
                  <a:pt x="1" y="69"/>
                </a:lnTo>
                <a:lnTo>
                  <a:pt x="1" y="66"/>
                </a:lnTo>
                <a:lnTo>
                  <a:pt x="1" y="64"/>
                </a:lnTo>
                <a:lnTo>
                  <a:pt x="12" y="64"/>
                </a:lnTo>
                <a:lnTo>
                  <a:pt x="13" y="64"/>
                </a:lnTo>
                <a:lnTo>
                  <a:pt x="15" y="64"/>
                </a:lnTo>
                <a:lnTo>
                  <a:pt x="15" y="64"/>
                </a:lnTo>
                <a:lnTo>
                  <a:pt x="17" y="64"/>
                </a:lnTo>
                <a:lnTo>
                  <a:pt x="20" y="64"/>
                </a:lnTo>
                <a:lnTo>
                  <a:pt x="27" y="64"/>
                </a:lnTo>
                <a:lnTo>
                  <a:pt x="29" y="64"/>
                </a:lnTo>
                <a:lnTo>
                  <a:pt x="31" y="64"/>
                </a:lnTo>
                <a:lnTo>
                  <a:pt x="32" y="64"/>
                </a:lnTo>
                <a:lnTo>
                  <a:pt x="34" y="64"/>
                </a:lnTo>
                <a:lnTo>
                  <a:pt x="36" y="64"/>
                </a:lnTo>
                <a:lnTo>
                  <a:pt x="36" y="57"/>
                </a:lnTo>
                <a:lnTo>
                  <a:pt x="37" y="52"/>
                </a:lnTo>
                <a:lnTo>
                  <a:pt x="37" y="48"/>
                </a:lnTo>
                <a:lnTo>
                  <a:pt x="37" y="43"/>
                </a:lnTo>
                <a:lnTo>
                  <a:pt x="37" y="40"/>
                </a:lnTo>
                <a:lnTo>
                  <a:pt x="37" y="36"/>
                </a:lnTo>
                <a:lnTo>
                  <a:pt x="37" y="31"/>
                </a:lnTo>
                <a:lnTo>
                  <a:pt x="37" y="28"/>
                </a:lnTo>
                <a:lnTo>
                  <a:pt x="37" y="24"/>
                </a:lnTo>
                <a:lnTo>
                  <a:pt x="37" y="19"/>
                </a:lnTo>
                <a:lnTo>
                  <a:pt x="37" y="17"/>
                </a:lnTo>
                <a:lnTo>
                  <a:pt x="37" y="9"/>
                </a:lnTo>
                <a:lnTo>
                  <a:pt x="37" y="4"/>
                </a:lnTo>
                <a:lnTo>
                  <a:pt x="37" y="0"/>
                </a:lnTo>
                <a:lnTo>
                  <a:pt x="41" y="0"/>
                </a:lnTo>
                <a:lnTo>
                  <a:pt x="43" y="0"/>
                </a:lnTo>
                <a:lnTo>
                  <a:pt x="46" y="0"/>
                </a:lnTo>
                <a:lnTo>
                  <a:pt x="49" y="0"/>
                </a:lnTo>
                <a:lnTo>
                  <a:pt x="53" y="0"/>
                </a:lnTo>
                <a:lnTo>
                  <a:pt x="55" y="0"/>
                </a:lnTo>
                <a:lnTo>
                  <a:pt x="56" y="0"/>
                </a:lnTo>
                <a:lnTo>
                  <a:pt x="58" y="0"/>
                </a:lnTo>
                <a:lnTo>
                  <a:pt x="62" y="0"/>
                </a:lnTo>
                <a:lnTo>
                  <a:pt x="65" y="0"/>
                </a:lnTo>
                <a:lnTo>
                  <a:pt x="68" y="0"/>
                </a:lnTo>
                <a:lnTo>
                  <a:pt x="74" y="2"/>
                </a:lnTo>
                <a:lnTo>
                  <a:pt x="79" y="2"/>
                </a:lnTo>
                <a:lnTo>
                  <a:pt x="80" y="2"/>
                </a:lnTo>
                <a:lnTo>
                  <a:pt x="84" y="2"/>
                </a:lnTo>
                <a:lnTo>
                  <a:pt x="86" y="2"/>
                </a:lnTo>
                <a:lnTo>
                  <a:pt x="89" y="2"/>
                </a:lnTo>
                <a:lnTo>
                  <a:pt x="89" y="2"/>
                </a:lnTo>
                <a:lnTo>
                  <a:pt x="91" y="2"/>
                </a:lnTo>
                <a:lnTo>
                  <a:pt x="98" y="2"/>
                </a:lnTo>
                <a:lnTo>
                  <a:pt x="103" y="2"/>
                </a:lnTo>
                <a:lnTo>
                  <a:pt x="105" y="2"/>
                </a:lnTo>
                <a:lnTo>
                  <a:pt x="106" y="2"/>
                </a:lnTo>
                <a:lnTo>
                  <a:pt x="108" y="2"/>
                </a:lnTo>
                <a:lnTo>
                  <a:pt x="111" y="2"/>
                </a:lnTo>
                <a:lnTo>
                  <a:pt x="113" y="2"/>
                </a:lnTo>
                <a:lnTo>
                  <a:pt x="115" y="2"/>
                </a:lnTo>
                <a:lnTo>
                  <a:pt x="117" y="2"/>
                </a:lnTo>
                <a:lnTo>
                  <a:pt x="118" y="2"/>
                </a:lnTo>
                <a:lnTo>
                  <a:pt x="120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1" name="Freeform 199"/>
          <p:cNvSpPr>
            <a:spLocks/>
          </p:cNvSpPr>
          <p:nvPr/>
        </p:nvSpPr>
        <p:spPr bwMode="auto">
          <a:xfrm>
            <a:off x="2713038" y="4775200"/>
            <a:ext cx="652463" cy="573088"/>
          </a:xfrm>
          <a:custGeom>
            <a:avLst/>
            <a:gdLst/>
            <a:ahLst/>
            <a:cxnLst>
              <a:cxn ang="0">
                <a:pos x="244" y="43"/>
              </a:cxn>
              <a:cxn ang="0">
                <a:pos x="267" y="43"/>
              </a:cxn>
              <a:cxn ang="0">
                <a:pos x="268" y="65"/>
              </a:cxn>
              <a:cxn ang="0">
                <a:pos x="282" y="76"/>
              </a:cxn>
              <a:cxn ang="0">
                <a:pos x="291" y="98"/>
              </a:cxn>
              <a:cxn ang="0">
                <a:pos x="296" y="122"/>
              </a:cxn>
              <a:cxn ang="0">
                <a:pos x="311" y="134"/>
              </a:cxn>
              <a:cxn ang="0">
                <a:pos x="323" y="157"/>
              </a:cxn>
              <a:cxn ang="0">
                <a:pos x="344" y="179"/>
              </a:cxn>
              <a:cxn ang="0">
                <a:pos x="385" y="191"/>
              </a:cxn>
              <a:cxn ang="0">
                <a:pos x="411" y="224"/>
              </a:cxn>
              <a:cxn ang="0">
                <a:pos x="411" y="270"/>
              </a:cxn>
              <a:cxn ang="0">
                <a:pos x="411" y="308"/>
              </a:cxn>
              <a:cxn ang="0">
                <a:pos x="401" y="317"/>
              </a:cxn>
              <a:cxn ang="0">
                <a:pos x="392" y="327"/>
              </a:cxn>
              <a:cxn ang="0">
                <a:pos x="385" y="342"/>
              </a:cxn>
              <a:cxn ang="0">
                <a:pos x="371" y="341"/>
              </a:cxn>
              <a:cxn ang="0">
                <a:pos x="356" y="341"/>
              </a:cxn>
              <a:cxn ang="0">
                <a:pos x="349" y="349"/>
              </a:cxn>
              <a:cxn ang="0">
                <a:pos x="335" y="353"/>
              </a:cxn>
              <a:cxn ang="0">
                <a:pos x="323" y="360"/>
              </a:cxn>
              <a:cxn ang="0">
                <a:pos x="316" y="351"/>
              </a:cxn>
              <a:cxn ang="0">
                <a:pos x="311" y="342"/>
              </a:cxn>
              <a:cxn ang="0">
                <a:pos x="301" y="337"/>
              </a:cxn>
              <a:cxn ang="0">
                <a:pos x="294" y="327"/>
              </a:cxn>
              <a:cxn ang="0">
                <a:pos x="291" y="318"/>
              </a:cxn>
              <a:cxn ang="0">
                <a:pos x="284" y="306"/>
              </a:cxn>
              <a:cxn ang="0">
                <a:pos x="282" y="296"/>
              </a:cxn>
              <a:cxn ang="0">
                <a:pos x="241" y="289"/>
              </a:cxn>
              <a:cxn ang="0">
                <a:pos x="198" y="289"/>
              </a:cxn>
              <a:cxn ang="0">
                <a:pos x="163" y="289"/>
              </a:cxn>
              <a:cxn ang="0">
                <a:pos x="129" y="287"/>
              </a:cxn>
              <a:cxn ang="0">
                <a:pos x="98" y="287"/>
              </a:cxn>
              <a:cxn ang="0">
                <a:pos x="38" y="284"/>
              </a:cxn>
              <a:cxn ang="0">
                <a:pos x="9" y="262"/>
              </a:cxn>
              <a:cxn ang="0">
                <a:pos x="9" y="212"/>
              </a:cxn>
              <a:cxn ang="0">
                <a:pos x="10" y="169"/>
              </a:cxn>
              <a:cxn ang="0">
                <a:pos x="12" y="126"/>
              </a:cxn>
              <a:cxn ang="0">
                <a:pos x="14" y="74"/>
              </a:cxn>
              <a:cxn ang="0">
                <a:pos x="2" y="55"/>
              </a:cxn>
              <a:cxn ang="0">
                <a:pos x="3" y="21"/>
              </a:cxn>
              <a:cxn ang="0">
                <a:pos x="9" y="4"/>
              </a:cxn>
              <a:cxn ang="0">
                <a:pos x="24" y="0"/>
              </a:cxn>
              <a:cxn ang="0">
                <a:pos x="29" y="12"/>
              </a:cxn>
              <a:cxn ang="0">
                <a:pos x="41" y="26"/>
              </a:cxn>
              <a:cxn ang="0">
                <a:pos x="55" y="40"/>
              </a:cxn>
              <a:cxn ang="0">
                <a:pos x="55" y="47"/>
              </a:cxn>
              <a:cxn ang="0">
                <a:pos x="39" y="50"/>
              </a:cxn>
              <a:cxn ang="0">
                <a:pos x="45" y="64"/>
              </a:cxn>
              <a:cxn ang="0">
                <a:pos x="62" y="55"/>
              </a:cxn>
              <a:cxn ang="0">
                <a:pos x="72" y="36"/>
              </a:cxn>
              <a:cxn ang="0">
                <a:pos x="84" y="33"/>
              </a:cxn>
              <a:cxn ang="0">
                <a:pos x="91" y="41"/>
              </a:cxn>
              <a:cxn ang="0">
                <a:pos x="84" y="52"/>
              </a:cxn>
              <a:cxn ang="0">
                <a:pos x="72" y="57"/>
              </a:cxn>
              <a:cxn ang="0">
                <a:pos x="115" y="59"/>
              </a:cxn>
              <a:cxn ang="0">
                <a:pos x="148" y="60"/>
              </a:cxn>
              <a:cxn ang="0">
                <a:pos x="179" y="62"/>
              </a:cxn>
              <a:cxn ang="0">
                <a:pos x="193" y="55"/>
              </a:cxn>
              <a:cxn ang="0">
                <a:pos x="199" y="43"/>
              </a:cxn>
              <a:cxn ang="0">
                <a:pos x="211" y="38"/>
              </a:cxn>
              <a:cxn ang="0">
                <a:pos x="225" y="38"/>
              </a:cxn>
            </a:cxnLst>
            <a:rect l="0" t="0" r="r" b="b"/>
            <a:pathLst>
              <a:path w="411" h="361">
                <a:moveTo>
                  <a:pt x="236" y="38"/>
                </a:moveTo>
                <a:lnTo>
                  <a:pt x="236" y="38"/>
                </a:lnTo>
                <a:lnTo>
                  <a:pt x="237" y="38"/>
                </a:lnTo>
                <a:lnTo>
                  <a:pt x="237" y="40"/>
                </a:lnTo>
                <a:lnTo>
                  <a:pt x="239" y="40"/>
                </a:lnTo>
                <a:lnTo>
                  <a:pt x="241" y="40"/>
                </a:lnTo>
                <a:lnTo>
                  <a:pt x="241" y="40"/>
                </a:lnTo>
                <a:lnTo>
                  <a:pt x="242" y="40"/>
                </a:lnTo>
                <a:lnTo>
                  <a:pt x="242" y="41"/>
                </a:lnTo>
                <a:lnTo>
                  <a:pt x="244" y="41"/>
                </a:lnTo>
                <a:lnTo>
                  <a:pt x="244" y="43"/>
                </a:lnTo>
                <a:lnTo>
                  <a:pt x="246" y="43"/>
                </a:lnTo>
                <a:lnTo>
                  <a:pt x="248" y="43"/>
                </a:lnTo>
                <a:lnTo>
                  <a:pt x="248" y="45"/>
                </a:lnTo>
                <a:lnTo>
                  <a:pt x="258" y="45"/>
                </a:lnTo>
                <a:lnTo>
                  <a:pt x="260" y="45"/>
                </a:lnTo>
                <a:lnTo>
                  <a:pt x="261" y="45"/>
                </a:lnTo>
                <a:lnTo>
                  <a:pt x="263" y="45"/>
                </a:lnTo>
                <a:lnTo>
                  <a:pt x="265" y="45"/>
                </a:lnTo>
                <a:lnTo>
                  <a:pt x="265" y="45"/>
                </a:lnTo>
                <a:lnTo>
                  <a:pt x="267" y="45"/>
                </a:lnTo>
                <a:lnTo>
                  <a:pt x="267" y="43"/>
                </a:lnTo>
                <a:lnTo>
                  <a:pt x="268" y="43"/>
                </a:lnTo>
                <a:lnTo>
                  <a:pt x="268" y="50"/>
                </a:lnTo>
                <a:lnTo>
                  <a:pt x="268" y="52"/>
                </a:lnTo>
                <a:lnTo>
                  <a:pt x="268" y="53"/>
                </a:lnTo>
                <a:lnTo>
                  <a:pt x="268" y="55"/>
                </a:lnTo>
                <a:lnTo>
                  <a:pt x="268" y="55"/>
                </a:lnTo>
                <a:lnTo>
                  <a:pt x="268" y="57"/>
                </a:lnTo>
                <a:lnTo>
                  <a:pt x="268" y="59"/>
                </a:lnTo>
                <a:lnTo>
                  <a:pt x="268" y="62"/>
                </a:lnTo>
                <a:lnTo>
                  <a:pt x="268" y="64"/>
                </a:lnTo>
                <a:lnTo>
                  <a:pt x="268" y="65"/>
                </a:lnTo>
                <a:lnTo>
                  <a:pt x="268" y="67"/>
                </a:lnTo>
                <a:lnTo>
                  <a:pt x="268" y="72"/>
                </a:lnTo>
                <a:lnTo>
                  <a:pt x="268" y="74"/>
                </a:lnTo>
                <a:lnTo>
                  <a:pt x="268" y="76"/>
                </a:lnTo>
                <a:lnTo>
                  <a:pt x="273" y="76"/>
                </a:lnTo>
                <a:lnTo>
                  <a:pt x="275" y="76"/>
                </a:lnTo>
                <a:lnTo>
                  <a:pt x="277" y="76"/>
                </a:lnTo>
                <a:lnTo>
                  <a:pt x="279" y="76"/>
                </a:lnTo>
                <a:lnTo>
                  <a:pt x="280" y="76"/>
                </a:lnTo>
                <a:lnTo>
                  <a:pt x="280" y="76"/>
                </a:lnTo>
                <a:lnTo>
                  <a:pt x="282" y="76"/>
                </a:lnTo>
                <a:lnTo>
                  <a:pt x="284" y="76"/>
                </a:lnTo>
                <a:lnTo>
                  <a:pt x="285" y="76"/>
                </a:lnTo>
                <a:lnTo>
                  <a:pt x="289" y="76"/>
                </a:lnTo>
                <a:lnTo>
                  <a:pt x="291" y="76"/>
                </a:lnTo>
                <a:lnTo>
                  <a:pt x="291" y="83"/>
                </a:lnTo>
                <a:lnTo>
                  <a:pt x="291" y="84"/>
                </a:lnTo>
                <a:lnTo>
                  <a:pt x="291" y="86"/>
                </a:lnTo>
                <a:lnTo>
                  <a:pt x="291" y="90"/>
                </a:lnTo>
                <a:lnTo>
                  <a:pt x="291" y="91"/>
                </a:lnTo>
                <a:lnTo>
                  <a:pt x="291" y="95"/>
                </a:lnTo>
                <a:lnTo>
                  <a:pt x="291" y="98"/>
                </a:lnTo>
                <a:lnTo>
                  <a:pt x="294" y="100"/>
                </a:lnTo>
                <a:lnTo>
                  <a:pt x="294" y="102"/>
                </a:lnTo>
                <a:lnTo>
                  <a:pt x="296" y="102"/>
                </a:lnTo>
                <a:lnTo>
                  <a:pt x="296" y="103"/>
                </a:lnTo>
                <a:lnTo>
                  <a:pt x="296" y="105"/>
                </a:lnTo>
                <a:lnTo>
                  <a:pt x="296" y="110"/>
                </a:lnTo>
                <a:lnTo>
                  <a:pt x="296" y="112"/>
                </a:lnTo>
                <a:lnTo>
                  <a:pt x="296" y="117"/>
                </a:lnTo>
                <a:lnTo>
                  <a:pt x="296" y="119"/>
                </a:lnTo>
                <a:lnTo>
                  <a:pt x="296" y="120"/>
                </a:lnTo>
                <a:lnTo>
                  <a:pt x="296" y="122"/>
                </a:lnTo>
                <a:lnTo>
                  <a:pt x="298" y="122"/>
                </a:lnTo>
                <a:lnTo>
                  <a:pt x="301" y="122"/>
                </a:lnTo>
                <a:lnTo>
                  <a:pt x="301" y="131"/>
                </a:lnTo>
                <a:lnTo>
                  <a:pt x="301" y="133"/>
                </a:lnTo>
                <a:lnTo>
                  <a:pt x="301" y="134"/>
                </a:lnTo>
                <a:lnTo>
                  <a:pt x="301" y="133"/>
                </a:lnTo>
                <a:lnTo>
                  <a:pt x="303" y="134"/>
                </a:lnTo>
                <a:lnTo>
                  <a:pt x="304" y="134"/>
                </a:lnTo>
                <a:lnTo>
                  <a:pt x="306" y="134"/>
                </a:lnTo>
                <a:lnTo>
                  <a:pt x="308" y="134"/>
                </a:lnTo>
                <a:lnTo>
                  <a:pt x="311" y="134"/>
                </a:lnTo>
                <a:lnTo>
                  <a:pt x="311" y="139"/>
                </a:lnTo>
                <a:lnTo>
                  <a:pt x="311" y="146"/>
                </a:lnTo>
                <a:lnTo>
                  <a:pt x="311" y="150"/>
                </a:lnTo>
                <a:lnTo>
                  <a:pt x="311" y="151"/>
                </a:lnTo>
                <a:lnTo>
                  <a:pt x="311" y="153"/>
                </a:lnTo>
                <a:lnTo>
                  <a:pt x="311" y="155"/>
                </a:lnTo>
                <a:lnTo>
                  <a:pt x="311" y="157"/>
                </a:lnTo>
                <a:lnTo>
                  <a:pt x="313" y="157"/>
                </a:lnTo>
                <a:lnTo>
                  <a:pt x="315" y="157"/>
                </a:lnTo>
                <a:lnTo>
                  <a:pt x="320" y="157"/>
                </a:lnTo>
                <a:lnTo>
                  <a:pt x="323" y="157"/>
                </a:lnTo>
                <a:lnTo>
                  <a:pt x="323" y="167"/>
                </a:lnTo>
                <a:lnTo>
                  <a:pt x="325" y="167"/>
                </a:lnTo>
                <a:lnTo>
                  <a:pt x="330" y="167"/>
                </a:lnTo>
                <a:lnTo>
                  <a:pt x="334" y="167"/>
                </a:lnTo>
                <a:lnTo>
                  <a:pt x="334" y="172"/>
                </a:lnTo>
                <a:lnTo>
                  <a:pt x="334" y="176"/>
                </a:lnTo>
                <a:lnTo>
                  <a:pt x="334" y="176"/>
                </a:lnTo>
                <a:lnTo>
                  <a:pt x="334" y="179"/>
                </a:lnTo>
                <a:lnTo>
                  <a:pt x="339" y="179"/>
                </a:lnTo>
                <a:lnTo>
                  <a:pt x="341" y="179"/>
                </a:lnTo>
                <a:lnTo>
                  <a:pt x="344" y="179"/>
                </a:lnTo>
                <a:lnTo>
                  <a:pt x="344" y="182"/>
                </a:lnTo>
                <a:lnTo>
                  <a:pt x="344" y="184"/>
                </a:lnTo>
                <a:lnTo>
                  <a:pt x="344" y="189"/>
                </a:lnTo>
                <a:lnTo>
                  <a:pt x="344" y="191"/>
                </a:lnTo>
                <a:lnTo>
                  <a:pt x="354" y="191"/>
                </a:lnTo>
                <a:lnTo>
                  <a:pt x="356" y="191"/>
                </a:lnTo>
                <a:lnTo>
                  <a:pt x="358" y="191"/>
                </a:lnTo>
                <a:lnTo>
                  <a:pt x="359" y="191"/>
                </a:lnTo>
                <a:lnTo>
                  <a:pt x="378" y="191"/>
                </a:lnTo>
                <a:lnTo>
                  <a:pt x="380" y="191"/>
                </a:lnTo>
                <a:lnTo>
                  <a:pt x="385" y="191"/>
                </a:lnTo>
                <a:lnTo>
                  <a:pt x="401" y="191"/>
                </a:lnTo>
                <a:lnTo>
                  <a:pt x="404" y="191"/>
                </a:lnTo>
                <a:lnTo>
                  <a:pt x="411" y="191"/>
                </a:lnTo>
                <a:lnTo>
                  <a:pt x="411" y="200"/>
                </a:lnTo>
                <a:lnTo>
                  <a:pt x="411" y="207"/>
                </a:lnTo>
                <a:lnTo>
                  <a:pt x="411" y="207"/>
                </a:lnTo>
                <a:lnTo>
                  <a:pt x="411" y="208"/>
                </a:lnTo>
                <a:lnTo>
                  <a:pt x="411" y="212"/>
                </a:lnTo>
                <a:lnTo>
                  <a:pt x="411" y="217"/>
                </a:lnTo>
                <a:lnTo>
                  <a:pt x="411" y="222"/>
                </a:lnTo>
                <a:lnTo>
                  <a:pt x="411" y="224"/>
                </a:lnTo>
                <a:lnTo>
                  <a:pt x="411" y="225"/>
                </a:lnTo>
                <a:lnTo>
                  <a:pt x="411" y="236"/>
                </a:lnTo>
                <a:lnTo>
                  <a:pt x="411" y="239"/>
                </a:lnTo>
                <a:lnTo>
                  <a:pt x="411" y="244"/>
                </a:lnTo>
                <a:lnTo>
                  <a:pt x="411" y="248"/>
                </a:lnTo>
                <a:lnTo>
                  <a:pt x="411" y="256"/>
                </a:lnTo>
                <a:lnTo>
                  <a:pt x="411" y="258"/>
                </a:lnTo>
                <a:lnTo>
                  <a:pt x="411" y="260"/>
                </a:lnTo>
                <a:lnTo>
                  <a:pt x="411" y="265"/>
                </a:lnTo>
                <a:lnTo>
                  <a:pt x="411" y="267"/>
                </a:lnTo>
                <a:lnTo>
                  <a:pt x="411" y="270"/>
                </a:lnTo>
                <a:lnTo>
                  <a:pt x="411" y="274"/>
                </a:lnTo>
                <a:lnTo>
                  <a:pt x="411" y="275"/>
                </a:lnTo>
                <a:lnTo>
                  <a:pt x="411" y="280"/>
                </a:lnTo>
                <a:lnTo>
                  <a:pt x="411" y="282"/>
                </a:lnTo>
                <a:lnTo>
                  <a:pt x="411" y="284"/>
                </a:lnTo>
                <a:lnTo>
                  <a:pt x="411" y="287"/>
                </a:lnTo>
                <a:lnTo>
                  <a:pt x="411" y="291"/>
                </a:lnTo>
                <a:lnTo>
                  <a:pt x="411" y="293"/>
                </a:lnTo>
                <a:lnTo>
                  <a:pt x="411" y="298"/>
                </a:lnTo>
                <a:lnTo>
                  <a:pt x="411" y="303"/>
                </a:lnTo>
                <a:lnTo>
                  <a:pt x="411" y="308"/>
                </a:lnTo>
                <a:lnTo>
                  <a:pt x="411" y="310"/>
                </a:lnTo>
                <a:lnTo>
                  <a:pt x="411" y="311"/>
                </a:lnTo>
                <a:lnTo>
                  <a:pt x="411" y="311"/>
                </a:lnTo>
                <a:lnTo>
                  <a:pt x="411" y="313"/>
                </a:lnTo>
                <a:lnTo>
                  <a:pt x="411" y="315"/>
                </a:lnTo>
                <a:lnTo>
                  <a:pt x="409" y="315"/>
                </a:lnTo>
                <a:lnTo>
                  <a:pt x="408" y="315"/>
                </a:lnTo>
                <a:lnTo>
                  <a:pt x="406" y="315"/>
                </a:lnTo>
                <a:lnTo>
                  <a:pt x="404" y="315"/>
                </a:lnTo>
                <a:lnTo>
                  <a:pt x="402" y="315"/>
                </a:lnTo>
                <a:lnTo>
                  <a:pt x="401" y="317"/>
                </a:lnTo>
                <a:lnTo>
                  <a:pt x="401" y="318"/>
                </a:lnTo>
                <a:lnTo>
                  <a:pt x="401" y="320"/>
                </a:lnTo>
                <a:lnTo>
                  <a:pt x="401" y="322"/>
                </a:lnTo>
                <a:lnTo>
                  <a:pt x="399" y="322"/>
                </a:lnTo>
                <a:lnTo>
                  <a:pt x="399" y="323"/>
                </a:lnTo>
                <a:lnTo>
                  <a:pt x="397" y="323"/>
                </a:lnTo>
                <a:lnTo>
                  <a:pt x="396" y="325"/>
                </a:lnTo>
                <a:lnTo>
                  <a:pt x="396" y="327"/>
                </a:lnTo>
                <a:lnTo>
                  <a:pt x="394" y="327"/>
                </a:lnTo>
                <a:lnTo>
                  <a:pt x="392" y="327"/>
                </a:lnTo>
                <a:lnTo>
                  <a:pt x="392" y="327"/>
                </a:lnTo>
                <a:lnTo>
                  <a:pt x="390" y="329"/>
                </a:lnTo>
                <a:lnTo>
                  <a:pt x="390" y="330"/>
                </a:lnTo>
                <a:lnTo>
                  <a:pt x="387" y="332"/>
                </a:lnTo>
                <a:lnTo>
                  <a:pt x="385" y="334"/>
                </a:lnTo>
                <a:lnTo>
                  <a:pt x="385" y="336"/>
                </a:lnTo>
                <a:lnTo>
                  <a:pt x="385" y="337"/>
                </a:lnTo>
                <a:lnTo>
                  <a:pt x="385" y="337"/>
                </a:lnTo>
                <a:lnTo>
                  <a:pt x="385" y="339"/>
                </a:lnTo>
                <a:lnTo>
                  <a:pt x="385" y="341"/>
                </a:lnTo>
                <a:lnTo>
                  <a:pt x="385" y="342"/>
                </a:lnTo>
                <a:lnTo>
                  <a:pt x="385" y="342"/>
                </a:lnTo>
                <a:lnTo>
                  <a:pt x="384" y="342"/>
                </a:lnTo>
                <a:lnTo>
                  <a:pt x="384" y="342"/>
                </a:lnTo>
                <a:lnTo>
                  <a:pt x="382" y="342"/>
                </a:lnTo>
                <a:lnTo>
                  <a:pt x="380" y="342"/>
                </a:lnTo>
                <a:lnTo>
                  <a:pt x="378" y="342"/>
                </a:lnTo>
                <a:lnTo>
                  <a:pt x="377" y="342"/>
                </a:lnTo>
                <a:lnTo>
                  <a:pt x="377" y="341"/>
                </a:lnTo>
                <a:lnTo>
                  <a:pt x="375" y="341"/>
                </a:lnTo>
                <a:lnTo>
                  <a:pt x="373" y="341"/>
                </a:lnTo>
                <a:lnTo>
                  <a:pt x="371" y="341"/>
                </a:lnTo>
                <a:lnTo>
                  <a:pt x="371" y="341"/>
                </a:lnTo>
                <a:lnTo>
                  <a:pt x="371" y="339"/>
                </a:lnTo>
                <a:lnTo>
                  <a:pt x="370" y="339"/>
                </a:lnTo>
                <a:lnTo>
                  <a:pt x="368" y="339"/>
                </a:lnTo>
                <a:lnTo>
                  <a:pt x="366" y="339"/>
                </a:lnTo>
                <a:lnTo>
                  <a:pt x="365" y="339"/>
                </a:lnTo>
                <a:lnTo>
                  <a:pt x="363" y="339"/>
                </a:lnTo>
                <a:lnTo>
                  <a:pt x="361" y="339"/>
                </a:lnTo>
                <a:lnTo>
                  <a:pt x="359" y="339"/>
                </a:lnTo>
                <a:lnTo>
                  <a:pt x="358" y="339"/>
                </a:lnTo>
                <a:lnTo>
                  <a:pt x="358" y="341"/>
                </a:lnTo>
                <a:lnTo>
                  <a:pt x="356" y="341"/>
                </a:lnTo>
                <a:lnTo>
                  <a:pt x="356" y="341"/>
                </a:lnTo>
                <a:lnTo>
                  <a:pt x="354" y="341"/>
                </a:lnTo>
                <a:lnTo>
                  <a:pt x="354" y="342"/>
                </a:lnTo>
                <a:lnTo>
                  <a:pt x="353" y="342"/>
                </a:lnTo>
                <a:lnTo>
                  <a:pt x="353" y="342"/>
                </a:lnTo>
                <a:lnTo>
                  <a:pt x="353" y="344"/>
                </a:lnTo>
                <a:lnTo>
                  <a:pt x="351" y="344"/>
                </a:lnTo>
                <a:lnTo>
                  <a:pt x="351" y="346"/>
                </a:lnTo>
                <a:lnTo>
                  <a:pt x="351" y="348"/>
                </a:lnTo>
                <a:lnTo>
                  <a:pt x="349" y="348"/>
                </a:lnTo>
                <a:lnTo>
                  <a:pt x="349" y="349"/>
                </a:lnTo>
                <a:lnTo>
                  <a:pt x="349" y="351"/>
                </a:lnTo>
                <a:lnTo>
                  <a:pt x="347" y="351"/>
                </a:lnTo>
                <a:lnTo>
                  <a:pt x="347" y="353"/>
                </a:lnTo>
                <a:lnTo>
                  <a:pt x="346" y="353"/>
                </a:lnTo>
                <a:lnTo>
                  <a:pt x="344" y="353"/>
                </a:lnTo>
                <a:lnTo>
                  <a:pt x="344" y="351"/>
                </a:lnTo>
                <a:lnTo>
                  <a:pt x="342" y="351"/>
                </a:lnTo>
                <a:lnTo>
                  <a:pt x="341" y="351"/>
                </a:lnTo>
                <a:lnTo>
                  <a:pt x="341" y="353"/>
                </a:lnTo>
                <a:lnTo>
                  <a:pt x="337" y="353"/>
                </a:lnTo>
                <a:lnTo>
                  <a:pt x="335" y="353"/>
                </a:lnTo>
                <a:lnTo>
                  <a:pt x="335" y="354"/>
                </a:lnTo>
                <a:lnTo>
                  <a:pt x="334" y="354"/>
                </a:lnTo>
                <a:lnTo>
                  <a:pt x="334" y="356"/>
                </a:lnTo>
                <a:lnTo>
                  <a:pt x="334" y="356"/>
                </a:lnTo>
                <a:lnTo>
                  <a:pt x="332" y="356"/>
                </a:lnTo>
                <a:lnTo>
                  <a:pt x="332" y="358"/>
                </a:lnTo>
                <a:lnTo>
                  <a:pt x="330" y="360"/>
                </a:lnTo>
                <a:lnTo>
                  <a:pt x="325" y="361"/>
                </a:lnTo>
                <a:lnTo>
                  <a:pt x="325" y="360"/>
                </a:lnTo>
                <a:lnTo>
                  <a:pt x="325" y="360"/>
                </a:lnTo>
                <a:lnTo>
                  <a:pt x="323" y="360"/>
                </a:lnTo>
                <a:lnTo>
                  <a:pt x="322" y="360"/>
                </a:lnTo>
                <a:lnTo>
                  <a:pt x="322" y="358"/>
                </a:lnTo>
                <a:lnTo>
                  <a:pt x="320" y="358"/>
                </a:lnTo>
                <a:lnTo>
                  <a:pt x="318" y="358"/>
                </a:lnTo>
                <a:lnTo>
                  <a:pt x="316" y="356"/>
                </a:lnTo>
                <a:lnTo>
                  <a:pt x="315" y="356"/>
                </a:lnTo>
                <a:lnTo>
                  <a:pt x="316" y="356"/>
                </a:lnTo>
                <a:lnTo>
                  <a:pt x="315" y="354"/>
                </a:lnTo>
                <a:lnTo>
                  <a:pt x="315" y="353"/>
                </a:lnTo>
                <a:lnTo>
                  <a:pt x="316" y="353"/>
                </a:lnTo>
                <a:lnTo>
                  <a:pt x="316" y="351"/>
                </a:lnTo>
                <a:lnTo>
                  <a:pt x="315" y="351"/>
                </a:lnTo>
                <a:lnTo>
                  <a:pt x="313" y="349"/>
                </a:lnTo>
                <a:lnTo>
                  <a:pt x="315" y="349"/>
                </a:lnTo>
                <a:lnTo>
                  <a:pt x="315" y="348"/>
                </a:lnTo>
                <a:lnTo>
                  <a:pt x="313" y="348"/>
                </a:lnTo>
                <a:lnTo>
                  <a:pt x="313" y="349"/>
                </a:lnTo>
                <a:lnTo>
                  <a:pt x="313" y="348"/>
                </a:lnTo>
                <a:lnTo>
                  <a:pt x="313" y="346"/>
                </a:lnTo>
                <a:lnTo>
                  <a:pt x="311" y="346"/>
                </a:lnTo>
                <a:lnTo>
                  <a:pt x="311" y="344"/>
                </a:lnTo>
                <a:lnTo>
                  <a:pt x="311" y="342"/>
                </a:lnTo>
                <a:lnTo>
                  <a:pt x="311" y="342"/>
                </a:lnTo>
                <a:lnTo>
                  <a:pt x="310" y="342"/>
                </a:lnTo>
                <a:lnTo>
                  <a:pt x="308" y="342"/>
                </a:lnTo>
                <a:lnTo>
                  <a:pt x="308" y="342"/>
                </a:lnTo>
                <a:lnTo>
                  <a:pt x="306" y="342"/>
                </a:lnTo>
                <a:lnTo>
                  <a:pt x="306" y="341"/>
                </a:lnTo>
                <a:lnTo>
                  <a:pt x="304" y="341"/>
                </a:lnTo>
                <a:lnTo>
                  <a:pt x="303" y="341"/>
                </a:lnTo>
                <a:lnTo>
                  <a:pt x="303" y="339"/>
                </a:lnTo>
                <a:lnTo>
                  <a:pt x="303" y="337"/>
                </a:lnTo>
                <a:lnTo>
                  <a:pt x="301" y="337"/>
                </a:lnTo>
                <a:lnTo>
                  <a:pt x="301" y="336"/>
                </a:lnTo>
                <a:lnTo>
                  <a:pt x="301" y="334"/>
                </a:lnTo>
                <a:lnTo>
                  <a:pt x="299" y="334"/>
                </a:lnTo>
                <a:lnTo>
                  <a:pt x="298" y="334"/>
                </a:lnTo>
                <a:lnTo>
                  <a:pt x="296" y="334"/>
                </a:lnTo>
                <a:lnTo>
                  <a:pt x="296" y="332"/>
                </a:lnTo>
                <a:lnTo>
                  <a:pt x="296" y="330"/>
                </a:lnTo>
                <a:lnTo>
                  <a:pt x="296" y="330"/>
                </a:lnTo>
                <a:lnTo>
                  <a:pt x="294" y="330"/>
                </a:lnTo>
                <a:lnTo>
                  <a:pt x="294" y="329"/>
                </a:lnTo>
                <a:lnTo>
                  <a:pt x="294" y="327"/>
                </a:lnTo>
                <a:lnTo>
                  <a:pt x="296" y="327"/>
                </a:lnTo>
                <a:lnTo>
                  <a:pt x="296" y="327"/>
                </a:lnTo>
                <a:lnTo>
                  <a:pt x="294" y="327"/>
                </a:lnTo>
                <a:lnTo>
                  <a:pt x="294" y="325"/>
                </a:lnTo>
                <a:lnTo>
                  <a:pt x="294" y="323"/>
                </a:lnTo>
                <a:lnTo>
                  <a:pt x="296" y="323"/>
                </a:lnTo>
                <a:lnTo>
                  <a:pt x="296" y="322"/>
                </a:lnTo>
                <a:lnTo>
                  <a:pt x="294" y="322"/>
                </a:lnTo>
                <a:lnTo>
                  <a:pt x="294" y="320"/>
                </a:lnTo>
                <a:lnTo>
                  <a:pt x="292" y="320"/>
                </a:lnTo>
                <a:lnTo>
                  <a:pt x="291" y="318"/>
                </a:lnTo>
                <a:lnTo>
                  <a:pt x="289" y="318"/>
                </a:lnTo>
                <a:lnTo>
                  <a:pt x="289" y="317"/>
                </a:lnTo>
                <a:lnTo>
                  <a:pt x="287" y="315"/>
                </a:lnTo>
                <a:lnTo>
                  <a:pt x="287" y="313"/>
                </a:lnTo>
                <a:lnTo>
                  <a:pt x="285" y="313"/>
                </a:lnTo>
                <a:lnTo>
                  <a:pt x="285" y="311"/>
                </a:lnTo>
                <a:lnTo>
                  <a:pt x="285" y="311"/>
                </a:lnTo>
                <a:lnTo>
                  <a:pt x="285" y="310"/>
                </a:lnTo>
                <a:lnTo>
                  <a:pt x="285" y="308"/>
                </a:lnTo>
                <a:lnTo>
                  <a:pt x="285" y="306"/>
                </a:lnTo>
                <a:lnTo>
                  <a:pt x="284" y="306"/>
                </a:lnTo>
                <a:lnTo>
                  <a:pt x="282" y="306"/>
                </a:lnTo>
                <a:lnTo>
                  <a:pt x="282" y="305"/>
                </a:lnTo>
                <a:lnTo>
                  <a:pt x="282" y="303"/>
                </a:lnTo>
                <a:lnTo>
                  <a:pt x="284" y="303"/>
                </a:lnTo>
                <a:lnTo>
                  <a:pt x="284" y="301"/>
                </a:lnTo>
                <a:lnTo>
                  <a:pt x="284" y="299"/>
                </a:lnTo>
                <a:lnTo>
                  <a:pt x="282" y="299"/>
                </a:lnTo>
                <a:lnTo>
                  <a:pt x="282" y="298"/>
                </a:lnTo>
                <a:lnTo>
                  <a:pt x="282" y="296"/>
                </a:lnTo>
                <a:lnTo>
                  <a:pt x="280" y="296"/>
                </a:lnTo>
                <a:lnTo>
                  <a:pt x="282" y="296"/>
                </a:lnTo>
                <a:lnTo>
                  <a:pt x="282" y="294"/>
                </a:lnTo>
                <a:lnTo>
                  <a:pt x="282" y="293"/>
                </a:lnTo>
                <a:lnTo>
                  <a:pt x="280" y="293"/>
                </a:lnTo>
                <a:lnTo>
                  <a:pt x="280" y="291"/>
                </a:lnTo>
                <a:lnTo>
                  <a:pt x="280" y="291"/>
                </a:lnTo>
                <a:lnTo>
                  <a:pt x="277" y="291"/>
                </a:lnTo>
                <a:lnTo>
                  <a:pt x="275" y="291"/>
                </a:lnTo>
                <a:lnTo>
                  <a:pt x="261" y="291"/>
                </a:lnTo>
                <a:lnTo>
                  <a:pt x="258" y="291"/>
                </a:lnTo>
                <a:lnTo>
                  <a:pt x="251" y="291"/>
                </a:lnTo>
                <a:lnTo>
                  <a:pt x="241" y="289"/>
                </a:lnTo>
                <a:lnTo>
                  <a:pt x="237" y="289"/>
                </a:lnTo>
                <a:lnTo>
                  <a:pt x="236" y="289"/>
                </a:lnTo>
                <a:lnTo>
                  <a:pt x="236" y="289"/>
                </a:lnTo>
                <a:lnTo>
                  <a:pt x="232" y="289"/>
                </a:lnTo>
                <a:lnTo>
                  <a:pt x="230" y="289"/>
                </a:lnTo>
                <a:lnTo>
                  <a:pt x="227" y="289"/>
                </a:lnTo>
                <a:lnTo>
                  <a:pt x="224" y="289"/>
                </a:lnTo>
                <a:lnTo>
                  <a:pt x="205" y="289"/>
                </a:lnTo>
                <a:lnTo>
                  <a:pt x="203" y="289"/>
                </a:lnTo>
                <a:lnTo>
                  <a:pt x="199" y="289"/>
                </a:lnTo>
                <a:lnTo>
                  <a:pt x="198" y="289"/>
                </a:lnTo>
                <a:lnTo>
                  <a:pt x="193" y="289"/>
                </a:lnTo>
                <a:lnTo>
                  <a:pt x="191" y="289"/>
                </a:lnTo>
                <a:lnTo>
                  <a:pt x="191" y="289"/>
                </a:lnTo>
                <a:lnTo>
                  <a:pt x="189" y="289"/>
                </a:lnTo>
                <a:lnTo>
                  <a:pt x="184" y="289"/>
                </a:lnTo>
                <a:lnTo>
                  <a:pt x="182" y="289"/>
                </a:lnTo>
                <a:lnTo>
                  <a:pt x="179" y="289"/>
                </a:lnTo>
                <a:lnTo>
                  <a:pt x="172" y="289"/>
                </a:lnTo>
                <a:lnTo>
                  <a:pt x="167" y="289"/>
                </a:lnTo>
                <a:lnTo>
                  <a:pt x="165" y="289"/>
                </a:lnTo>
                <a:lnTo>
                  <a:pt x="163" y="289"/>
                </a:lnTo>
                <a:lnTo>
                  <a:pt x="160" y="289"/>
                </a:lnTo>
                <a:lnTo>
                  <a:pt x="156" y="289"/>
                </a:lnTo>
                <a:lnTo>
                  <a:pt x="155" y="289"/>
                </a:lnTo>
                <a:lnTo>
                  <a:pt x="151" y="289"/>
                </a:lnTo>
                <a:lnTo>
                  <a:pt x="144" y="289"/>
                </a:lnTo>
                <a:lnTo>
                  <a:pt x="144" y="289"/>
                </a:lnTo>
                <a:lnTo>
                  <a:pt x="143" y="289"/>
                </a:lnTo>
                <a:lnTo>
                  <a:pt x="139" y="289"/>
                </a:lnTo>
                <a:lnTo>
                  <a:pt x="136" y="287"/>
                </a:lnTo>
                <a:lnTo>
                  <a:pt x="131" y="287"/>
                </a:lnTo>
                <a:lnTo>
                  <a:pt x="129" y="287"/>
                </a:lnTo>
                <a:lnTo>
                  <a:pt x="127" y="287"/>
                </a:lnTo>
                <a:lnTo>
                  <a:pt x="122" y="287"/>
                </a:lnTo>
                <a:lnTo>
                  <a:pt x="120" y="287"/>
                </a:lnTo>
                <a:lnTo>
                  <a:pt x="119" y="287"/>
                </a:lnTo>
                <a:lnTo>
                  <a:pt x="115" y="287"/>
                </a:lnTo>
                <a:lnTo>
                  <a:pt x="113" y="287"/>
                </a:lnTo>
                <a:lnTo>
                  <a:pt x="110" y="287"/>
                </a:lnTo>
                <a:lnTo>
                  <a:pt x="105" y="287"/>
                </a:lnTo>
                <a:lnTo>
                  <a:pt x="100" y="287"/>
                </a:lnTo>
                <a:lnTo>
                  <a:pt x="100" y="287"/>
                </a:lnTo>
                <a:lnTo>
                  <a:pt x="98" y="287"/>
                </a:lnTo>
                <a:lnTo>
                  <a:pt x="82" y="286"/>
                </a:lnTo>
                <a:lnTo>
                  <a:pt x="74" y="286"/>
                </a:lnTo>
                <a:lnTo>
                  <a:pt x="72" y="286"/>
                </a:lnTo>
                <a:lnTo>
                  <a:pt x="69" y="286"/>
                </a:lnTo>
                <a:lnTo>
                  <a:pt x="67" y="286"/>
                </a:lnTo>
                <a:lnTo>
                  <a:pt x="64" y="286"/>
                </a:lnTo>
                <a:lnTo>
                  <a:pt x="62" y="286"/>
                </a:lnTo>
                <a:lnTo>
                  <a:pt x="52" y="284"/>
                </a:lnTo>
                <a:lnTo>
                  <a:pt x="48" y="284"/>
                </a:lnTo>
                <a:lnTo>
                  <a:pt x="39" y="284"/>
                </a:lnTo>
                <a:lnTo>
                  <a:pt x="38" y="284"/>
                </a:lnTo>
                <a:lnTo>
                  <a:pt x="34" y="284"/>
                </a:lnTo>
                <a:lnTo>
                  <a:pt x="31" y="284"/>
                </a:lnTo>
                <a:lnTo>
                  <a:pt x="24" y="284"/>
                </a:lnTo>
                <a:lnTo>
                  <a:pt x="10" y="282"/>
                </a:lnTo>
                <a:lnTo>
                  <a:pt x="9" y="282"/>
                </a:lnTo>
                <a:lnTo>
                  <a:pt x="7" y="282"/>
                </a:lnTo>
                <a:lnTo>
                  <a:pt x="7" y="277"/>
                </a:lnTo>
                <a:lnTo>
                  <a:pt x="7" y="275"/>
                </a:lnTo>
                <a:lnTo>
                  <a:pt x="9" y="267"/>
                </a:lnTo>
                <a:lnTo>
                  <a:pt x="9" y="263"/>
                </a:lnTo>
                <a:lnTo>
                  <a:pt x="9" y="262"/>
                </a:lnTo>
                <a:lnTo>
                  <a:pt x="9" y="260"/>
                </a:lnTo>
                <a:lnTo>
                  <a:pt x="9" y="256"/>
                </a:lnTo>
                <a:lnTo>
                  <a:pt x="9" y="251"/>
                </a:lnTo>
                <a:lnTo>
                  <a:pt x="9" y="246"/>
                </a:lnTo>
                <a:lnTo>
                  <a:pt x="9" y="236"/>
                </a:lnTo>
                <a:lnTo>
                  <a:pt x="9" y="231"/>
                </a:lnTo>
                <a:lnTo>
                  <a:pt x="9" y="224"/>
                </a:lnTo>
                <a:lnTo>
                  <a:pt x="9" y="222"/>
                </a:lnTo>
                <a:lnTo>
                  <a:pt x="9" y="220"/>
                </a:lnTo>
                <a:lnTo>
                  <a:pt x="9" y="217"/>
                </a:lnTo>
                <a:lnTo>
                  <a:pt x="9" y="212"/>
                </a:lnTo>
                <a:lnTo>
                  <a:pt x="9" y="210"/>
                </a:lnTo>
                <a:lnTo>
                  <a:pt x="9" y="208"/>
                </a:lnTo>
                <a:lnTo>
                  <a:pt x="9" y="207"/>
                </a:lnTo>
                <a:lnTo>
                  <a:pt x="9" y="196"/>
                </a:lnTo>
                <a:lnTo>
                  <a:pt x="9" y="194"/>
                </a:lnTo>
                <a:lnTo>
                  <a:pt x="9" y="193"/>
                </a:lnTo>
                <a:lnTo>
                  <a:pt x="9" y="191"/>
                </a:lnTo>
                <a:lnTo>
                  <a:pt x="9" y="186"/>
                </a:lnTo>
                <a:lnTo>
                  <a:pt x="10" y="176"/>
                </a:lnTo>
                <a:lnTo>
                  <a:pt x="10" y="176"/>
                </a:lnTo>
                <a:lnTo>
                  <a:pt x="10" y="169"/>
                </a:lnTo>
                <a:lnTo>
                  <a:pt x="10" y="167"/>
                </a:lnTo>
                <a:lnTo>
                  <a:pt x="10" y="162"/>
                </a:lnTo>
                <a:lnTo>
                  <a:pt x="10" y="158"/>
                </a:lnTo>
                <a:lnTo>
                  <a:pt x="10" y="151"/>
                </a:lnTo>
                <a:lnTo>
                  <a:pt x="10" y="148"/>
                </a:lnTo>
                <a:lnTo>
                  <a:pt x="10" y="146"/>
                </a:lnTo>
                <a:lnTo>
                  <a:pt x="12" y="139"/>
                </a:lnTo>
                <a:lnTo>
                  <a:pt x="12" y="136"/>
                </a:lnTo>
                <a:lnTo>
                  <a:pt x="12" y="133"/>
                </a:lnTo>
                <a:lnTo>
                  <a:pt x="12" y="127"/>
                </a:lnTo>
                <a:lnTo>
                  <a:pt x="12" y="126"/>
                </a:lnTo>
                <a:lnTo>
                  <a:pt x="12" y="120"/>
                </a:lnTo>
                <a:lnTo>
                  <a:pt x="12" y="119"/>
                </a:lnTo>
                <a:lnTo>
                  <a:pt x="12" y="117"/>
                </a:lnTo>
                <a:lnTo>
                  <a:pt x="12" y="112"/>
                </a:lnTo>
                <a:lnTo>
                  <a:pt x="14" y="103"/>
                </a:lnTo>
                <a:lnTo>
                  <a:pt x="14" y="102"/>
                </a:lnTo>
                <a:lnTo>
                  <a:pt x="14" y="102"/>
                </a:lnTo>
                <a:lnTo>
                  <a:pt x="14" y="100"/>
                </a:lnTo>
                <a:lnTo>
                  <a:pt x="14" y="86"/>
                </a:lnTo>
                <a:lnTo>
                  <a:pt x="14" y="79"/>
                </a:lnTo>
                <a:lnTo>
                  <a:pt x="14" y="74"/>
                </a:lnTo>
                <a:lnTo>
                  <a:pt x="14" y="69"/>
                </a:lnTo>
                <a:lnTo>
                  <a:pt x="15" y="65"/>
                </a:lnTo>
                <a:lnTo>
                  <a:pt x="12" y="65"/>
                </a:lnTo>
                <a:lnTo>
                  <a:pt x="10" y="65"/>
                </a:lnTo>
                <a:lnTo>
                  <a:pt x="5" y="65"/>
                </a:lnTo>
                <a:lnTo>
                  <a:pt x="2" y="65"/>
                </a:lnTo>
                <a:lnTo>
                  <a:pt x="0" y="65"/>
                </a:lnTo>
                <a:lnTo>
                  <a:pt x="2" y="60"/>
                </a:lnTo>
                <a:lnTo>
                  <a:pt x="2" y="59"/>
                </a:lnTo>
                <a:lnTo>
                  <a:pt x="2" y="57"/>
                </a:lnTo>
                <a:lnTo>
                  <a:pt x="2" y="55"/>
                </a:lnTo>
                <a:lnTo>
                  <a:pt x="2" y="41"/>
                </a:lnTo>
                <a:lnTo>
                  <a:pt x="2" y="40"/>
                </a:lnTo>
                <a:lnTo>
                  <a:pt x="2" y="38"/>
                </a:lnTo>
                <a:lnTo>
                  <a:pt x="2" y="34"/>
                </a:lnTo>
                <a:lnTo>
                  <a:pt x="2" y="31"/>
                </a:lnTo>
                <a:lnTo>
                  <a:pt x="3" y="29"/>
                </a:lnTo>
                <a:lnTo>
                  <a:pt x="3" y="28"/>
                </a:lnTo>
                <a:lnTo>
                  <a:pt x="3" y="26"/>
                </a:lnTo>
                <a:lnTo>
                  <a:pt x="3" y="26"/>
                </a:lnTo>
                <a:lnTo>
                  <a:pt x="3" y="24"/>
                </a:lnTo>
                <a:lnTo>
                  <a:pt x="3" y="21"/>
                </a:lnTo>
                <a:lnTo>
                  <a:pt x="3" y="19"/>
                </a:lnTo>
                <a:lnTo>
                  <a:pt x="3" y="17"/>
                </a:lnTo>
                <a:lnTo>
                  <a:pt x="3" y="16"/>
                </a:lnTo>
                <a:lnTo>
                  <a:pt x="3" y="14"/>
                </a:lnTo>
                <a:lnTo>
                  <a:pt x="3" y="10"/>
                </a:lnTo>
                <a:lnTo>
                  <a:pt x="3" y="9"/>
                </a:lnTo>
                <a:lnTo>
                  <a:pt x="5" y="9"/>
                </a:lnTo>
                <a:lnTo>
                  <a:pt x="5" y="7"/>
                </a:lnTo>
                <a:lnTo>
                  <a:pt x="7" y="5"/>
                </a:lnTo>
                <a:lnTo>
                  <a:pt x="9" y="4"/>
                </a:lnTo>
                <a:lnTo>
                  <a:pt x="9" y="4"/>
                </a:lnTo>
                <a:lnTo>
                  <a:pt x="10" y="4"/>
                </a:lnTo>
                <a:lnTo>
                  <a:pt x="10" y="2"/>
                </a:lnTo>
                <a:lnTo>
                  <a:pt x="12" y="2"/>
                </a:lnTo>
                <a:lnTo>
                  <a:pt x="14" y="2"/>
                </a:lnTo>
                <a:lnTo>
                  <a:pt x="15" y="0"/>
                </a:lnTo>
                <a:lnTo>
                  <a:pt x="17" y="2"/>
                </a:lnTo>
                <a:lnTo>
                  <a:pt x="19" y="2"/>
                </a:lnTo>
                <a:lnTo>
                  <a:pt x="19" y="0"/>
                </a:lnTo>
                <a:lnTo>
                  <a:pt x="21" y="0"/>
                </a:lnTo>
                <a:lnTo>
                  <a:pt x="22" y="0"/>
                </a:lnTo>
                <a:lnTo>
                  <a:pt x="24" y="0"/>
                </a:lnTo>
                <a:lnTo>
                  <a:pt x="24" y="2"/>
                </a:lnTo>
                <a:lnTo>
                  <a:pt x="24" y="2"/>
                </a:lnTo>
                <a:lnTo>
                  <a:pt x="26" y="4"/>
                </a:lnTo>
                <a:lnTo>
                  <a:pt x="26" y="5"/>
                </a:lnTo>
                <a:lnTo>
                  <a:pt x="27" y="5"/>
                </a:lnTo>
                <a:lnTo>
                  <a:pt x="27" y="7"/>
                </a:lnTo>
                <a:lnTo>
                  <a:pt x="27" y="9"/>
                </a:lnTo>
                <a:lnTo>
                  <a:pt x="29" y="9"/>
                </a:lnTo>
                <a:lnTo>
                  <a:pt x="29" y="10"/>
                </a:lnTo>
                <a:lnTo>
                  <a:pt x="29" y="10"/>
                </a:lnTo>
                <a:lnTo>
                  <a:pt x="29" y="12"/>
                </a:lnTo>
                <a:lnTo>
                  <a:pt x="31" y="12"/>
                </a:lnTo>
                <a:lnTo>
                  <a:pt x="31" y="14"/>
                </a:lnTo>
                <a:lnTo>
                  <a:pt x="33" y="16"/>
                </a:lnTo>
                <a:lnTo>
                  <a:pt x="34" y="16"/>
                </a:lnTo>
                <a:lnTo>
                  <a:pt x="34" y="17"/>
                </a:lnTo>
                <a:lnTo>
                  <a:pt x="36" y="17"/>
                </a:lnTo>
                <a:lnTo>
                  <a:pt x="39" y="19"/>
                </a:lnTo>
                <a:lnTo>
                  <a:pt x="39" y="21"/>
                </a:lnTo>
                <a:lnTo>
                  <a:pt x="39" y="22"/>
                </a:lnTo>
                <a:lnTo>
                  <a:pt x="41" y="24"/>
                </a:lnTo>
                <a:lnTo>
                  <a:pt x="41" y="26"/>
                </a:lnTo>
                <a:lnTo>
                  <a:pt x="43" y="26"/>
                </a:lnTo>
                <a:lnTo>
                  <a:pt x="45" y="29"/>
                </a:lnTo>
                <a:lnTo>
                  <a:pt x="45" y="31"/>
                </a:lnTo>
                <a:lnTo>
                  <a:pt x="46" y="33"/>
                </a:lnTo>
                <a:lnTo>
                  <a:pt x="46" y="36"/>
                </a:lnTo>
                <a:lnTo>
                  <a:pt x="48" y="38"/>
                </a:lnTo>
                <a:lnTo>
                  <a:pt x="50" y="40"/>
                </a:lnTo>
                <a:lnTo>
                  <a:pt x="52" y="40"/>
                </a:lnTo>
                <a:lnTo>
                  <a:pt x="53" y="40"/>
                </a:lnTo>
                <a:lnTo>
                  <a:pt x="55" y="40"/>
                </a:lnTo>
                <a:lnTo>
                  <a:pt x="55" y="40"/>
                </a:lnTo>
                <a:lnTo>
                  <a:pt x="57" y="40"/>
                </a:lnTo>
                <a:lnTo>
                  <a:pt x="58" y="40"/>
                </a:lnTo>
                <a:lnTo>
                  <a:pt x="60" y="40"/>
                </a:lnTo>
                <a:lnTo>
                  <a:pt x="60" y="40"/>
                </a:lnTo>
                <a:lnTo>
                  <a:pt x="60" y="41"/>
                </a:lnTo>
                <a:lnTo>
                  <a:pt x="60" y="43"/>
                </a:lnTo>
                <a:lnTo>
                  <a:pt x="60" y="45"/>
                </a:lnTo>
                <a:lnTo>
                  <a:pt x="60" y="47"/>
                </a:lnTo>
                <a:lnTo>
                  <a:pt x="58" y="47"/>
                </a:lnTo>
                <a:lnTo>
                  <a:pt x="57" y="47"/>
                </a:lnTo>
                <a:lnTo>
                  <a:pt x="55" y="47"/>
                </a:lnTo>
                <a:lnTo>
                  <a:pt x="55" y="47"/>
                </a:lnTo>
                <a:lnTo>
                  <a:pt x="53" y="47"/>
                </a:lnTo>
                <a:lnTo>
                  <a:pt x="52" y="47"/>
                </a:lnTo>
                <a:lnTo>
                  <a:pt x="50" y="47"/>
                </a:lnTo>
                <a:lnTo>
                  <a:pt x="48" y="47"/>
                </a:lnTo>
                <a:lnTo>
                  <a:pt x="46" y="47"/>
                </a:lnTo>
                <a:lnTo>
                  <a:pt x="45" y="47"/>
                </a:lnTo>
                <a:lnTo>
                  <a:pt x="43" y="47"/>
                </a:lnTo>
                <a:lnTo>
                  <a:pt x="41" y="48"/>
                </a:lnTo>
                <a:lnTo>
                  <a:pt x="39" y="48"/>
                </a:lnTo>
                <a:lnTo>
                  <a:pt x="39" y="50"/>
                </a:lnTo>
                <a:lnTo>
                  <a:pt x="39" y="50"/>
                </a:lnTo>
                <a:lnTo>
                  <a:pt x="39" y="52"/>
                </a:lnTo>
                <a:lnTo>
                  <a:pt x="38" y="55"/>
                </a:lnTo>
                <a:lnTo>
                  <a:pt x="38" y="55"/>
                </a:lnTo>
                <a:lnTo>
                  <a:pt x="38" y="57"/>
                </a:lnTo>
                <a:lnTo>
                  <a:pt x="39" y="59"/>
                </a:lnTo>
                <a:lnTo>
                  <a:pt x="39" y="60"/>
                </a:lnTo>
                <a:lnTo>
                  <a:pt x="39" y="62"/>
                </a:lnTo>
                <a:lnTo>
                  <a:pt x="41" y="62"/>
                </a:lnTo>
                <a:lnTo>
                  <a:pt x="43" y="64"/>
                </a:lnTo>
                <a:lnTo>
                  <a:pt x="45" y="64"/>
                </a:lnTo>
                <a:lnTo>
                  <a:pt x="46" y="65"/>
                </a:lnTo>
                <a:lnTo>
                  <a:pt x="52" y="65"/>
                </a:lnTo>
                <a:lnTo>
                  <a:pt x="53" y="65"/>
                </a:lnTo>
                <a:lnTo>
                  <a:pt x="55" y="65"/>
                </a:lnTo>
                <a:lnTo>
                  <a:pt x="57" y="64"/>
                </a:lnTo>
                <a:lnTo>
                  <a:pt x="58" y="62"/>
                </a:lnTo>
                <a:lnTo>
                  <a:pt x="60" y="60"/>
                </a:lnTo>
                <a:lnTo>
                  <a:pt x="60" y="59"/>
                </a:lnTo>
                <a:lnTo>
                  <a:pt x="60" y="57"/>
                </a:lnTo>
                <a:lnTo>
                  <a:pt x="62" y="55"/>
                </a:lnTo>
                <a:lnTo>
                  <a:pt x="62" y="55"/>
                </a:lnTo>
                <a:lnTo>
                  <a:pt x="64" y="52"/>
                </a:lnTo>
                <a:lnTo>
                  <a:pt x="65" y="50"/>
                </a:lnTo>
                <a:lnTo>
                  <a:pt x="67" y="48"/>
                </a:lnTo>
                <a:lnTo>
                  <a:pt x="67" y="47"/>
                </a:lnTo>
                <a:lnTo>
                  <a:pt x="69" y="45"/>
                </a:lnTo>
                <a:lnTo>
                  <a:pt x="69" y="43"/>
                </a:lnTo>
                <a:lnTo>
                  <a:pt x="69" y="40"/>
                </a:lnTo>
                <a:lnTo>
                  <a:pt x="69" y="40"/>
                </a:lnTo>
                <a:lnTo>
                  <a:pt x="70" y="38"/>
                </a:lnTo>
                <a:lnTo>
                  <a:pt x="70" y="36"/>
                </a:lnTo>
                <a:lnTo>
                  <a:pt x="72" y="36"/>
                </a:lnTo>
                <a:lnTo>
                  <a:pt x="72" y="34"/>
                </a:lnTo>
                <a:lnTo>
                  <a:pt x="72" y="33"/>
                </a:lnTo>
                <a:lnTo>
                  <a:pt x="74" y="33"/>
                </a:lnTo>
                <a:lnTo>
                  <a:pt x="74" y="31"/>
                </a:lnTo>
                <a:lnTo>
                  <a:pt x="76" y="31"/>
                </a:lnTo>
                <a:lnTo>
                  <a:pt x="76" y="29"/>
                </a:lnTo>
                <a:lnTo>
                  <a:pt x="77" y="29"/>
                </a:lnTo>
                <a:lnTo>
                  <a:pt x="79" y="31"/>
                </a:lnTo>
                <a:lnTo>
                  <a:pt x="81" y="33"/>
                </a:lnTo>
                <a:lnTo>
                  <a:pt x="82" y="33"/>
                </a:lnTo>
                <a:lnTo>
                  <a:pt x="84" y="33"/>
                </a:lnTo>
                <a:lnTo>
                  <a:pt x="84" y="33"/>
                </a:lnTo>
                <a:lnTo>
                  <a:pt x="84" y="34"/>
                </a:lnTo>
                <a:lnTo>
                  <a:pt x="88" y="34"/>
                </a:lnTo>
                <a:lnTo>
                  <a:pt x="88" y="36"/>
                </a:lnTo>
                <a:lnTo>
                  <a:pt x="89" y="36"/>
                </a:lnTo>
                <a:lnTo>
                  <a:pt x="89" y="38"/>
                </a:lnTo>
                <a:lnTo>
                  <a:pt x="91" y="40"/>
                </a:lnTo>
                <a:lnTo>
                  <a:pt x="91" y="40"/>
                </a:lnTo>
                <a:lnTo>
                  <a:pt x="93" y="40"/>
                </a:lnTo>
                <a:lnTo>
                  <a:pt x="91" y="40"/>
                </a:lnTo>
                <a:lnTo>
                  <a:pt x="91" y="41"/>
                </a:lnTo>
                <a:lnTo>
                  <a:pt x="91" y="43"/>
                </a:lnTo>
                <a:lnTo>
                  <a:pt x="91" y="45"/>
                </a:lnTo>
                <a:lnTo>
                  <a:pt x="89" y="45"/>
                </a:lnTo>
                <a:lnTo>
                  <a:pt x="89" y="47"/>
                </a:lnTo>
                <a:lnTo>
                  <a:pt x="88" y="47"/>
                </a:lnTo>
                <a:lnTo>
                  <a:pt x="88" y="48"/>
                </a:lnTo>
                <a:lnTo>
                  <a:pt x="86" y="48"/>
                </a:lnTo>
                <a:lnTo>
                  <a:pt x="86" y="50"/>
                </a:lnTo>
                <a:lnTo>
                  <a:pt x="84" y="50"/>
                </a:lnTo>
                <a:lnTo>
                  <a:pt x="84" y="50"/>
                </a:lnTo>
                <a:lnTo>
                  <a:pt x="84" y="52"/>
                </a:lnTo>
                <a:lnTo>
                  <a:pt x="82" y="52"/>
                </a:lnTo>
                <a:lnTo>
                  <a:pt x="81" y="52"/>
                </a:lnTo>
                <a:lnTo>
                  <a:pt x="79" y="52"/>
                </a:lnTo>
                <a:lnTo>
                  <a:pt x="77" y="52"/>
                </a:lnTo>
                <a:lnTo>
                  <a:pt x="76" y="52"/>
                </a:lnTo>
                <a:lnTo>
                  <a:pt x="76" y="53"/>
                </a:lnTo>
                <a:lnTo>
                  <a:pt x="74" y="53"/>
                </a:lnTo>
                <a:lnTo>
                  <a:pt x="74" y="55"/>
                </a:lnTo>
                <a:lnTo>
                  <a:pt x="74" y="55"/>
                </a:lnTo>
                <a:lnTo>
                  <a:pt x="72" y="55"/>
                </a:lnTo>
                <a:lnTo>
                  <a:pt x="72" y="57"/>
                </a:lnTo>
                <a:lnTo>
                  <a:pt x="77" y="57"/>
                </a:lnTo>
                <a:lnTo>
                  <a:pt x="79" y="57"/>
                </a:lnTo>
                <a:lnTo>
                  <a:pt x="84" y="57"/>
                </a:lnTo>
                <a:lnTo>
                  <a:pt x="86" y="57"/>
                </a:lnTo>
                <a:lnTo>
                  <a:pt x="88" y="57"/>
                </a:lnTo>
                <a:lnTo>
                  <a:pt x="95" y="57"/>
                </a:lnTo>
                <a:lnTo>
                  <a:pt x="100" y="57"/>
                </a:lnTo>
                <a:lnTo>
                  <a:pt x="101" y="57"/>
                </a:lnTo>
                <a:lnTo>
                  <a:pt x="110" y="59"/>
                </a:lnTo>
                <a:lnTo>
                  <a:pt x="112" y="59"/>
                </a:lnTo>
                <a:lnTo>
                  <a:pt x="115" y="59"/>
                </a:lnTo>
                <a:lnTo>
                  <a:pt x="120" y="59"/>
                </a:lnTo>
                <a:lnTo>
                  <a:pt x="124" y="59"/>
                </a:lnTo>
                <a:lnTo>
                  <a:pt x="127" y="59"/>
                </a:lnTo>
                <a:lnTo>
                  <a:pt x="129" y="59"/>
                </a:lnTo>
                <a:lnTo>
                  <a:pt x="131" y="59"/>
                </a:lnTo>
                <a:lnTo>
                  <a:pt x="134" y="59"/>
                </a:lnTo>
                <a:lnTo>
                  <a:pt x="139" y="60"/>
                </a:lnTo>
                <a:lnTo>
                  <a:pt x="141" y="60"/>
                </a:lnTo>
                <a:lnTo>
                  <a:pt x="144" y="60"/>
                </a:lnTo>
                <a:lnTo>
                  <a:pt x="146" y="60"/>
                </a:lnTo>
                <a:lnTo>
                  <a:pt x="148" y="60"/>
                </a:lnTo>
                <a:lnTo>
                  <a:pt x="150" y="60"/>
                </a:lnTo>
                <a:lnTo>
                  <a:pt x="151" y="60"/>
                </a:lnTo>
                <a:lnTo>
                  <a:pt x="153" y="60"/>
                </a:lnTo>
                <a:lnTo>
                  <a:pt x="158" y="60"/>
                </a:lnTo>
                <a:lnTo>
                  <a:pt x="160" y="60"/>
                </a:lnTo>
                <a:lnTo>
                  <a:pt x="162" y="60"/>
                </a:lnTo>
                <a:lnTo>
                  <a:pt x="165" y="60"/>
                </a:lnTo>
                <a:lnTo>
                  <a:pt x="168" y="62"/>
                </a:lnTo>
                <a:lnTo>
                  <a:pt x="174" y="62"/>
                </a:lnTo>
                <a:lnTo>
                  <a:pt x="175" y="62"/>
                </a:lnTo>
                <a:lnTo>
                  <a:pt x="179" y="62"/>
                </a:lnTo>
                <a:lnTo>
                  <a:pt x="182" y="62"/>
                </a:lnTo>
                <a:lnTo>
                  <a:pt x="184" y="62"/>
                </a:lnTo>
                <a:lnTo>
                  <a:pt x="186" y="62"/>
                </a:lnTo>
                <a:lnTo>
                  <a:pt x="187" y="62"/>
                </a:lnTo>
                <a:lnTo>
                  <a:pt x="191" y="62"/>
                </a:lnTo>
                <a:lnTo>
                  <a:pt x="191" y="62"/>
                </a:lnTo>
                <a:lnTo>
                  <a:pt x="193" y="62"/>
                </a:lnTo>
                <a:lnTo>
                  <a:pt x="193" y="60"/>
                </a:lnTo>
                <a:lnTo>
                  <a:pt x="193" y="59"/>
                </a:lnTo>
                <a:lnTo>
                  <a:pt x="193" y="57"/>
                </a:lnTo>
                <a:lnTo>
                  <a:pt x="193" y="55"/>
                </a:lnTo>
                <a:lnTo>
                  <a:pt x="193" y="55"/>
                </a:lnTo>
                <a:lnTo>
                  <a:pt x="194" y="55"/>
                </a:lnTo>
                <a:lnTo>
                  <a:pt x="194" y="53"/>
                </a:lnTo>
                <a:lnTo>
                  <a:pt x="196" y="52"/>
                </a:lnTo>
                <a:lnTo>
                  <a:pt x="196" y="50"/>
                </a:lnTo>
                <a:lnTo>
                  <a:pt x="196" y="48"/>
                </a:lnTo>
                <a:lnTo>
                  <a:pt x="196" y="47"/>
                </a:lnTo>
                <a:lnTo>
                  <a:pt x="196" y="45"/>
                </a:lnTo>
                <a:lnTo>
                  <a:pt x="198" y="45"/>
                </a:lnTo>
                <a:lnTo>
                  <a:pt x="198" y="43"/>
                </a:lnTo>
                <a:lnTo>
                  <a:pt x="199" y="43"/>
                </a:lnTo>
                <a:lnTo>
                  <a:pt x="201" y="41"/>
                </a:lnTo>
                <a:lnTo>
                  <a:pt x="203" y="41"/>
                </a:lnTo>
                <a:lnTo>
                  <a:pt x="203" y="40"/>
                </a:lnTo>
                <a:lnTo>
                  <a:pt x="205" y="40"/>
                </a:lnTo>
                <a:lnTo>
                  <a:pt x="205" y="40"/>
                </a:lnTo>
                <a:lnTo>
                  <a:pt x="205" y="40"/>
                </a:lnTo>
                <a:lnTo>
                  <a:pt x="206" y="40"/>
                </a:lnTo>
                <a:lnTo>
                  <a:pt x="206" y="38"/>
                </a:lnTo>
                <a:lnTo>
                  <a:pt x="208" y="38"/>
                </a:lnTo>
                <a:lnTo>
                  <a:pt x="210" y="38"/>
                </a:lnTo>
                <a:lnTo>
                  <a:pt x="211" y="38"/>
                </a:lnTo>
                <a:lnTo>
                  <a:pt x="213" y="38"/>
                </a:lnTo>
                <a:lnTo>
                  <a:pt x="215" y="38"/>
                </a:lnTo>
                <a:lnTo>
                  <a:pt x="217" y="38"/>
                </a:lnTo>
                <a:lnTo>
                  <a:pt x="217" y="40"/>
                </a:lnTo>
                <a:lnTo>
                  <a:pt x="218" y="40"/>
                </a:lnTo>
                <a:lnTo>
                  <a:pt x="220" y="40"/>
                </a:lnTo>
                <a:lnTo>
                  <a:pt x="220" y="40"/>
                </a:lnTo>
                <a:lnTo>
                  <a:pt x="222" y="40"/>
                </a:lnTo>
                <a:lnTo>
                  <a:pt x="224" y="40"/>
                </a:lnTo>
                <a:lnTo>
                  <a:pt x="224" y="38"/>
                </a:lnTo>
                <a:lnTo>
                  <a:pt x="225" y="38"/>
                </a:lnTo>
                <a:lnTo>
                  <a:pt x="225" y="36"/>
                </a:lnTo>
                <a:lnTo>
                  <a:pt x="227" y="36"/>
                </a:lnTo>
                <a:lnTo>
                  <a:pt x="229" y="36"/>
                </a:lnTo>
                <a:lnTo>
                  <a:pt x="230" y="36"/>
                </a:lnTo>
                <a:lnTo>
                  <a:pt x="232" y="38"/>
                </a:lnTo>
                <a:lnTo>
                  <a:pt x="234" y="38"/>
                </a:lnTo>
                <a:lnTo>
                  <a:pt x="236" y="38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4" name="Freeform 202"/>
          <p:cNvSpPr>
            <a:spLocks/>
          </p:cNvSpPr>
          <p:nvPr/>
        </p:nvSpPr>
        <p:spPr bwMode="auto">
          <a:xfrm>
            <a:off x="1765301" y="4835525"/>
            <a:ext cx="549275" cy="481013"/>
          </a:xfrm>
          <a:custGeom>
            <a:avLst/>
            <a:gdLst/>
            <a:ahLst/>
            <a:cxnLst>
              <a:cxn ang="0">
                <a:pos x="29" y="2"/>
              </a:cxn>
              <a:cxn ang="0">
                <a:pos x="41" y="3"/>
              </a:cxn>
              <a:cxn ang="0">
                <a:pos x="62" y="3"/>
              </a:cxn>
              <a:cxn ang="0">
                <a:pos x="84" y="5"/>
              </a:cxn>
              <a:cxn ang="0">
                <a:pos x="105" y="5"/>
              </a:cxn>
              <a:cxn ang="0">
                <a:pos x="133" y="7"/>
              </a:cxn>
              <a:cxn ang="0">
                <a:pos x="162" y="9"/>
              </a:cxn>
              <a:cxn ang="0">
                <a:pos x="177" y="10"/>
              </a:cxn>
              <a:cxn ang="0">
                <a:pos x="191" y="10"/>
              </a:cxn>
              <a:cxn ang="0">
                <a:pos x="201" y="10"/>
              </a:cxn>
              <a:cxn ang="0">
                <a:pos x="224" y="12"/>
              </a:cxn>
              <a:cxn ang="0">
                <a:pos x="246" y="12"/>
              </a:cxn>
              <a:cxn ang="0">
                <a:pos x="260" y="14"/>
              </a:cxn>
              <a:cxn ang="0">
                <a:pos x="277" y="14"/>
              </a:cxn>
              <a:cxn ang="0">
                <a:pos x="305" y="15"/>
              </a:cxn>
              <a:cxn ang="0">
                <a:pos x="305" y="2"/>
              </a:cxn>
              <a:cxn ang="0">
                <a:pos x="320" y="10"/>
              </a:cxn>
              <a:cxn ang="0">
                <a:pos x="332" y="10"/>
              </a:cxn>
              <a:cxn ang="0">
                <a:pos x="335" y="17"/>
              </a:cxn>
              <a:cxn ang="0">
                <a:pos x="346" y="43"/>
              </a:cxn>
              <a:cxn ang="0">
                <a:pos x="344" y="57"/>
              </a:cxn>
              <a:cxn ang="0">
                <a:pos x="344" y="67"/>
              </a:cxn>
              <a:cxn ang="0">
                <a:pos x="342" y="96"/>
              </a:cxn>
              <a:cxn ang="0">
                <a:pos x="342" y="108"/>
              </a:cxn>
              <a:cxn ang="0">
                <a:pos x="341" y="122"/>
              </a:cxn>
              <a:cxn ang="0">
                <a:pos x="339" y="153"/>
              </a:cxn>
              <a:cxn ang="0">
                <a:pos x="339" y="174"/>
              </a:cxn>
              <a:cxn ang="0">
                <a:pos x="337" y="203"/>
              </a:cxn>
              <a:cxn ang="0">
                <a:pos x="335" y="229"/>
              </a:cxn>
              <a:cxn ang="0">
                <a:pos x="313" y="236"/>
              </a:cxn>
              <a:cxn ang="0">
                <a:pos x="301" y="241"/>
              </a:cxn>
              <a:cxn ang="0">
                <a:pos x="301" y="263"/>
              </a:cxn>
              <a:cxn ang="0">
                <a:pos x="299" y="303"/>
              </a:cxn>
              <a:cxn ang="0">
                <a:pos x="272" y="301"/>
              </a:cxn>
              <a:cxn ang="0">
                <a:pos x="258" y="299"/>
              </a:cxn>
              <a:cxn ang="0">
                <a:pos x="241" y="299"/>
              </a:cxn>
              <a:cxn ang="0">
                <a:pos x="225" y="299"/>
              </a:cxn>
              <a:cxn ang="0">
                <a:pos x="196" y="298"/>
              </a:cxn>
              <a:cxn ang="0">
                <a:pos x="176" y="296"/>
              </a:cxn>
              <a:cxn ang="0">
                <a:pos x="160" y="296"/>
              </a:cxn>
              <a:cxn ang="0">
                <a:pos x="153" y="285"/>
              </a:cxn>
              <a:cxn ang="0">
                <a:pos x="155" y="255"/>
              </a:cxn>
              <a:cxn ang="0">
                <a:pos x="122" y="249"/>
              </a:cxn>
              <a:cxn ang="0">
                <a:pos x="108" y="248"/>
              </a:cxn>
              <a:cxn ang="0">
                <a:pos x="90" y="248"/>
              </a:cxn>
              <a:cxn ang="0">
                <a:pos x="65" y="246"/>
              </a:cxn>
              <a:cxn ang="0">
                <a:pos x="38" y="244"/>
              </a:cxn>
              <a:cxn ang="0">
                <a:pos x="7" y="244"/>
              </a:cxn>
              <a:cxn ang="0">
                <a:pos x="0" y="230"/>
              </a:cxn>
              <a:cxn ang="0">
                <a:pos x="2" y="217"/>
              </a:cxn>
              <a:cxn ang="0">
                <a:pos x="2" y="198"/>
              </a:cxn>
              <a:cxn ang="0">
                <a:pos x="4" y="167"/>
              </a:cxn>
              <a:cxn ang="0">
                <a:pos x="4" y="153"/>
              </a:cxn>
              <a:cxn ang="0">
                <a:pos x="4" y="131"/>
              </a:cxn>
              <a:cxn ang="0">
                <a:pos x="5" y="108"/>
              </a:cxn>
              <a:cxn ang="0">
                <a:pos x="7" y="70"/>
              </a:cxn>
              <a:cxn ang="0">
                <a:pos x="9" y="48"/>
              </a:cxn>
              <a:cxn ang="0">
                <a:pos x="10" y="26"/>
              </a:cxn>
              <a:cxn ang="0">
                <a:pos x="12" y="2"/>
              </a:cxn>
            </a:cxnLst>
            <a:rect l="0" t="0" r="r" b="b"/>
            <a:pathLst>
              <a:path w="346" h="303">
                <a:moveTo>
                  <a:pt x="12" y="2"/>
                </a:moveTo>
                <a:lnTo>
                  <a:pt x="14" y="2"/>
                </a:lnTo>
                <a:lnTo>
                  <a:pt x="21" y="2"/>
                </a:lnTo>
                <a:lnTo>
                  <a:pt x="22" y="2"/>
                </a:lnTo>
                <a:lnTo>
                  <a:pt x="28" y="2"/>
                </a:lnTo>
                <a:lnTo>
                  <a:pt x="29" y="2"/>
                </a:lnTo>
                <a:lnTo>
                  <a:pt x="33" y="2"/>
                </a:lnTo>
                <a:lnTo>
                  <a:pt x="34" y="3"/>
                </a:lnTo>
                <a:lnTo>
                  <a:pt x="36" y="3"/>
                </a:lnTo>
                <a:lnTo>
                  <a:pt x="38" y="3"/>
                </a:lnTo>
                <a:lnTo>
                  <a:pt x="40" y="3"/>
                </a:lnTo>
                <a:lnTo>
                  <a:pt x="41" y="3"/>
                </a:lnTo>
                <a:lnTo>
                  <a:pt x="47" y="3"/>
                </a:lnTo>
                <a:lnTo>
                  <a:pt x="48" y="3"/>
                </a:lnTo>
                <a:lnTo>
                  <a:pt x="50" y="3"/>
                </a:lnTo>
                <a:lnTo>
                  <a:pt x="52" y="3"/>
                </a:lnTo>
                <a:lnTo>
                  <a:pt x="55" y="3"/>
                </a:lnTo>
                <a:lnTo>
                  <a:pt x="62" y="3"/>
                </a:lnTo>
                <a:lnTo>
                  <a:pt x="64" y="3"/>
                </a:lnTo>
                <a:lnTo>
                  <a:pt x="65" y="3"/>
                </a:lnTo>
                <a:lnTo>
                  <a:pt x="77" y="5"/>
                </a:lnTo>
                <a:lnTo>
                  <a:pt x="77" y="5"/>
                </a:lnTo>
                <a:lnTo>
                  <a:pt x="83" y="5"/>
                </a:lnTo>
                <a:lnTo>
                  <a:pt x="84" y="5"/>
                </a:lnTo>
                <a:lnTo>
                  <a:pt x="90" y="5"/>
                </a:lnTo>
                <a:lnTo>
                  <a:pt x="93" y="5"/>
                </a:lnTo>
                <a:lnTo>
                  <a:pt x="96" y="5"/>
                </a:lnTo>
                <a:lnTo>
                  <a:pt x="98" y="5"/>
                </a:lnTo>
                <a:lnTo>
                  <a:pt x="100" y="5"/>
                </a:lnTo>
                <a:lnTo>
                  <a:pt x="105" y="5"/>
                </a:lnTo>
                <a:lnTo>
                  <a:pt x="107" y="7"/>
                </a:lnTo>
                <a:lnTo>
                  <a:pt x="110" y="7"/>
                </a:lnTo>
                <a:lnTo>
                  <a:pt x="114" y="7"/>
                </a:lnTo>
                <a:lnTo>
                  <a:pt x="117" y="7"/>
                </a:lnTo>
                <a:lnTo>
                  <a:pt x="129" y="7"/>
                </a:lnTo>
                <a:lnTo>
                  <a:pt x="133" y="7"/>
                </a:lnTo>
                <a:lnTo>
                  <a:pt x="134" y="7"/>
                </a:lnTo>
                <a:lnTo>
                  <a:pt x="139" y="7"/>
                </a:lnTo>
                <a:lnTo>
                  <a:pt x="139" y="7"/>
                </a:lnTo>
                <a:lnTo>
                  <a:pt x="145" y="9"/>
                </a:lnTo>
                <a:lnTo>
                  <a:pt x="146" y="9"/>
                </a:lnTo>
                <a:lnTo>
                  <a:pt x="162" y="9"/>
                </a:lnTo>
                <a:lnTo>
                  <a:pt x="163" y="9"/>
                </a:lnTo>
                <a:lnTo>
                  <a:pt x="167" y="9"/>
                </a:lnTo>
                <a:lnTo>
                  <a:pt x="169" y="9"/>
                </a:lnTo>
                <a:lnTo>
                  <a:pt x="170" y="10"/>
                </a:lnTo>
                <a:lnTo>
                  <a:pt x="172" y="10"/>
                </a:lnTo>
                <a:lnTo>
                  <a:pt x="177" y="10"/>
                </a:lnTo>
                <a:lnTo>
                  <a:pt x="181" y="10"/>
                </a:lnTo>
                <a:lnTo>
                  <a:pt x="182" y="10"/>
                </a:lnTo>
                <a:lnTo>
                  <a:pt x="184" y="10"/>
                </a:lnTo>
                <a:lnTo>
                  <a:pt x="188" y="10"/>
                </a:lnTo>
                <a:lnTo>
                  <a:pt x="189" y="10"/>
                </a:lnTo>
                <a:lnTo>
                  <a:pt x="191" y="10"/>
                </a:lnTo>
                <a:lnTo>
                  <a:pt x="193" y="10"/>
                </a:lnTo>
                <a:lnTo>
                  <a:pt x="194" y="10"/>
                </a:lnTo>
                <a:lnTo>
                  <a:pt x="196" y="10"/>
                </a:lnTo>
                <a:lnTo>
                  <a:pt x="198" y="10"/>
                </a:lnTo>
                <a:lnTo>
                  <a:pt x="200" y="10"/>
                </a:lnTo>
                <a:lnTo>
                  <a:pt x="201" y="10"/>
                </a:lnTo>
                <a:lnTo>
                  <a:pt x="210" y="12"/>
                </a:lnTo>
                <a:lnTo>
                  <a:pt x="212" y="12"/>
                </a:lnTo>
                <a:lnTo>
                  <a:pt x="215" y="12"/>
                </a:lnTo>
                <a:lnTo>
                  <a:pt x="217" y="12"/>
                </a:lnTo>
                <a:lnTo>
                  <a:pt x="220" y="12"/>
                </a:lnTo>
                <a:lnTo>
                  <a:pt x="224" y="12"/>
                </a:lnTo>
                <a:lnTo>
                  <a:pt x="225" y="12"/>
                </a:lnTo>
                <a:lnTo>
                  <a:pt x="234" y="12"/>
                </a:lnTo>
                <a:lnTo>
                  <a:pt x="237" y="12"/>
                </a:lnTo>
                <a:lnTo>
                  <a:pt x="239" y="12"/>
                </a:lnTo>
                <a:lnTo>
                  <a:pt x="244" y="12"/>
                </a:lnTo>
                <a:lnTo>
                  <a:pt x="246" y="12"/>
                </a:lnTo>
                <a:lnTo>
                  <a:pt x="251" y="14"/>
                </a:lnTo>
                <a:lnTo>
                  <a:pt x="253" y="14"/>
                </a:lnTo>
                <a:lnTo>
                  <a:pt x="255" y="14"/>
                </a:lnTo>
                <a:lnTo>
                  <a:pt x="258" y="14"/>
                </a:lnTo>
                <a:lnTo>
                  <a:pt x="260" y="14"/>
                </a:lnTo>
                <a:lnTo>
                  <a:pt x="260" y="14"/>
                </a:lnTo>
                <a:lnTo>
                  <a:pt x="262" y="14"/>
                </a:lnTo>
                <a:lnTo>
                  <a:pt x="263" y="14"/>
                </a:lnTo>
                <a:lnTo>
                  <a:pt x="268" y="14"/>
                </a:lnTo>
                <a:lnTo>
                  <a:pt x="274" y="14"/>
                </a:lnTo>
                <a:lnTo>
                  <a:pt x="275" y="14"/>
                </a:lnTo>
                <a:lnTo>
                  <a:pt x="277" y="14"/>
                </a:lnTo>
                <a:lnTo>
                  <a:pt x="279" y="14"/>
                </a:lnTo>
                <a:lnTo>
                  <a:pt x="286" y="14"/>
                </a:lnTo>
                <a:lnTo>
                  <a:pt x="287" y="15"/>
                </a:lnTo>
                <a:lnTo>
                  <a:pt x="299" y="15"/>
                </a:lnTo>
                <a:lnTo>
                  <a:pt x="301" y="15"/>
                </a:lnTo>
                <a:lnTo>
                  <a:pt x="305" y="15"/>
                </a:lnTo>
                <a:lnTo>
                  <a:pt x="305" y="15"/>
                </a:lnTo>
                <a:lnTo>
                  <a:pt x="310" y="15"/>
                </a:lnTo>
                <a:lnTo>
                  <a:pt x="303" y="3"/>
                </a:lnTo>
                <a:lnTo>
                  <a:pt x="303" y="2"/>
                </a:lnTo>
                <a:lnTo>
                  <a:pt x="305" y="2"/>
                </a:lnTo>
                <a:lnTo>
                  <a:pt x="305" y="2"/>
                </a:lnTo>
                <a:lnTo>
                  <a:pt x="305" y="2"/>
                </a:lnTo>
                <a:lnTo>
                  <a:pt x="306" y="0"/>
                </a:lnTo>
                <a:lnTo>
                  <a:pt x="308" y="0"/>
                </a:lnTo>
                <a:lnTo>
                  <a:pt x="308" y="2"/>
                </a:lnTo>
                <a:lnTo>
                  <a:pt x="310" y="2"/>
                </a:lnTo>
                <a:lnTo>
                  <a:pt x="320" y="10"/>
                </a:lnTo>
                <a:lnTo>
                  <a:pt x="322" y="10"/>
                </a:lnTo>
                <a:lnTo>
                  <a:pt x="323" y="10"/>
                </a:lnTo>
                <a:lnTo>
                  <a:pt x="327" y="10"/>
                </a:lnTo>
                <a:lnTo>
                  <a:pt x="329" y="10"/>
                </a:lnTo>
                <a:lnTo>
                  <a:pt x="330" y="10"/>
                </a:lnTo>
                <a:lnTo>
                  <a:pt x="332" y="10"/>
                </a:lnTo>
                <a:lnTo>
                  <a:pt x="335" y="10"/>
                </a:lnTo>
                <a:lnTo>
                  <a:pt x="337" y="10"/>
                </a:lnTo>
                <a:lnTo>
                  <a:pt x="337" y="12"/>
                </a:lnTo>
                <a:lnTo>
                  <a:pt x="337" y="14"/>
                </a:lnTo>
                <a:lnTo>
                  <a:pt x="335" y="15"/>
                </a:lnTo>
                <a:lnTo>
                  <a:pt x="335" y="17"/>
                </a:lnTo>
                <a:lnTo>
                  <a:pt x="337" y="17"/>
                </a:lnTo>
                <a:lnTo>
                  <a:pt x="339" y="17"/>
                </a:lnTo>
                <a:lnTo>
                  <a:pt x="344" y="17"/>
                </a:lnTo>
                <a:lnTo>
                  <a:pt x="346" y="17"/>
                </a:lnTo>
                <a:lnTo>
                  <a:pt x="346" y="24"/>
                </a:lnTo>
                <a:lnTo>
                  <a:pt x="346" y="43"/>
                </a:lnTo>
                <a:lnTo>
                  <a:pt x="346" y="45"/>
                </a:lnTo>
                <a:lnTo>
                  <a:pt x="344" y="50"/>
                </a:lnTo>
                <a:lnTo>
                  <a:pt x="344" y="52"/>
                </a:lnTo>
                <a:lnTo>
                  <a:pt x="344" y="53"/>
                </a:lnTo>
                <a:lnTo>
                  <a:pt x="344" y="55"/>
                </a:lnTo>
                <a:lnTo>
                  <a:pt x="344" y="57"/>
                </a:lnTo>
                <a:lnTo>
                  <a:pt x="344" y="58"/>
                </a:lnTo>
                <a:lnTo>
                  <a:pt x="344" y="60"/>
                </a:lnTo>
                <a:lnTo>
                  <a:pt x="344" y="64"/>
                </a:lnTo>
                <a:lnTo>
                  <a:pt x="344" y="64"/>
                </a:lnTo>
                <a:lnTo>
                  <a:pt x="344" y="65"/>
                </a:lnTo>
                <a:lnTo>
                  <a:pt x="344" y="67"/>
                </a:lnTo>
                <a:lnTo>
                  <a:pt x="344" y="70"/>
                </a:lnTo>
                <a:lnTo>
                  <a:pt x="344" y="74"/>
                </a:lnTo>
                <a:lnTo>
                  <a:pt x="342" y="77"/>
                </a:lnTo>
                <a:lnTo>
                  <a:pt x="342" y="86"/>
                </a:lnTo>
                <a:lnTo>
                  <a:pt x="342" y="88"/>
                </a:lnTo>
                <a:lnTo>
                  <a:pt x="342" y="96"/>
                </a:lnTo>
                <a:lnTo>
                  <a:pt x="342" y="98"/>
                </a:lnTo>
                <a:lnTo>
                  <a:pt x="342" y="100"/>
                </a:lnTo>
                <a:lnTo>
                  <a:pt x="342" y="103"/>
                </a:lnTo>
                <a:lnTo>
                  <a:pt x="342" y="105"/>
                </a:lnTo>
                <a:lnTo>
                  <a:pt x="342" y="107"/>
                </a:lnTo>
                <a:lnTo>
                  <a:pt x="342" y="108"/>
                </a:lnTo>
                <a:lnTo>
                  <a:pt x="342" y="110"/>
                </a:lnTo>
                <a:lnTo>
                  <a:pt x="341" y="113"/>
                </a:lnTo>
                <a:lnTo>
                  <a:pt x="341" y="117"/>
                </a:lnTo>
                <a:lnTo>
                  <a:pt x="341" y="119"/>
                </a:lnTo>
                <a:lnTo>
                  <a:pt x="341" y="120"/>
                </a:lnTo>
                <a:lnTo>
                  <a:pt x="341" y="122"/>
                </a:lnTo>
                <a:lnTo>
                  <a:pt x="341" y="124"/>
                </a:lnTo>
                <a:lnTo>
                  <a:pt x="341" y="124"/>
                </a:lnTo>
                <a:lnTo>
                  <a:pt x="341" y="127"/>
                </a:lnTo>
                <a:lnTo>
                  <a:pt x="341" y="144"/>
                </a:lnTo>
                <a:lnTo>
                  <a:pt x="339" y="150"/>
                </a:lnTo>
                <a:lnTo>
                  <a:pt x="339" y="153"/>
                </a:lnTo>
                <a:lnTo>
                  <a:pt x="339" y="158"/>
                </a:lnTo>
                <a:lnTo>
                  <a:pt x="339" y="163"/>
                </a:lnTo>
                <a:lnTo>
                  <a:pt x="339" y="165"/>
                </a:lnTo>
                <a:lnTo>
                  <a:pt x="339" y="169"/>
                </a:lnTo>
                <a:lnTo>
                  <a:pt x="339" y="170"/>
                </a:lnTo>
                <a:lnTo>
                  <a:pt x="339" y="174"/>
                </a:lnTo>
                <a:lnTo>
                  <a:pt x="339" y="175"/>
                </a:lnTo>
                <a:lnTo>
                  <a:pt x="337" y="186"/>
                </a:lnTo>
                <a:lnTo>
                  <a:pt x="337" y="194"/>
                </a:lnTo>
                <a:lnTo>
                  <a:pt x="337" y="196"/>
                </a:lnTo>
                <a:lnTo>
                  <a:pt x="337" y="199"/>
                </a:lnTo>
                <a:lnTo>
                  <a:pt x="337" y="203"/>
                </a:lnTo>
                <a:lnTo>
                  <a:pt x="337" y="205"/>
                </a:lnTo>
                <a:lnTo>
                  <a:pt x="335" y="213"/>
                </a:lnTo>
                <a:lnTo>
                  <a:pt x="335" y="217"/>
                </a:lnTo>
                <a:lnTo>
                  <a:pt x="335" y="222"/>
                </a:lnTo>
                <a:lnTo>
                  <a:pt x="335" y="225"/>
                </a:lnTo>
                <a:lnTo>
                  <a:pt x="335" y="229"/>
                </a:lnTo>
                <a:lnTo>
                  <a:pt x="335" y="232"/>
                </a:lnTo>
                <a:lnTo>
                  <a:pt x="335" y="236"/>
                </a:lnTo>
                <a:lnTo>
                  <a:pt x="323" y="236"/>
                </a:lnTo>
                <a:lnTo>
                  <a:pt x="320" y="236"/>
                </a:lnTo>
                <a:lnTo>
                  <a:pt x="318" y="236"/>
                </a:lnTo>
                <a:lnTo>
                  <a:pt x="313" y="236"/>
                </a:lnTo>
                <a:lnTo>
                  <a:pt x="310" y="236"/>
                </a:lnTo>
                <a:lnTo>
                  <a:pt x="305" y="234"/>
                </a:lnTo>
                <a:lnTo>
                  <a:pt x="305" y="234"/>
                </a:lnTo>
                <a:lnTo>
                  <a:pt x="303" y="234"/>
                </a:lnTo>
                <a:lnTo>
                  <a:pt x="301" y="239"/>
                </a:lnTo>
                <a:lnTo>
                  <a:pt x="301" y="241"/>
                </a:lnTo>
                <a:lnTo>
                  <a:pt x="301" y="242"/>
                </a:lnTo>
                <a:lnTo>
                  <a:pt x="301" y="244"/>
                </a:lnTo>
                <a:lnTo>
                  <a:pt x="301" y="244"/>
                </a:lnTo>
                <a:lnTo>
                  <a:pt x="301" y="255"/>
                </a:lnTo>
                <a:lnTo>
                  <a:pt x="301" y="258"/>
                </a:lnTo>
                <a:lnTo>
                  <a:pt x="301" y="263"/>
                </a:lnTo>
                <a:lnTo>
                  <a:pt x="301" y="265"/>
                </a:lnTo>
                <a:lnTo>
                  <a:pt x="301" y="268"/>
                </a:lnTo>
                <a:lnTo>
                  <a:pt x="299" y="282"/>
                </a:lnTo>
                <a:lnTo>
                  <a:pt x="299" y="289"/>
                </a:lnTo>
                <a:lnTo>
                  <a:pt x="299" y="299"/>
                </a:lnTo>
                <a:lnTo>
                  <a:pt x="299" y="303"/>
                </a:lnTo>
                <a:lnTo>
                  <a:pt x="294" y="301"/>
                </a:lnTo>
                <a:lnTo>
                  <a:pt x="291" y="301"/>
                </a:lnTo>
                <a:lnTo>
                  <a:pt x="289" y="301"/>
                </a:lnTo>
                <a:lnTo>
                  <a:pt x="282" y="301"/>
                </a:lnTo>
                <a:lnTo>
                  <a:pt x="275" y="301"/>
                </a:lnTo>
                <a:lnTo>
                  <a:pt x="272" y="301"/>
                </a:lnTo>
                <a:lnTo>
                  <a:pt x="270" y="301"/>
                </a:lnTo>
                <a:lnTo>
                  <a:pt x="268" y="301"/>
                </a:lnTo>
                <a:lnTo>
                  <a:pt x="267" y="301"/>
                </a:lnTo>
                <a:lnTo>
                  <a:pt x="265" y="301"/>
                </a:lnTo>
                <a:lnTo>
                  <a:pt x="260" y="301"/>
                </a:lnTo>
                <a:lnTo>
                  <a:pt x="258" y="299"/>
                </a:lnTo>
                <a:lnTo>
                  <a:pt x="256" y="299"/>
                </a:lnTo>
                <a:lnTo>
                  <a:pt x="251" y="299"/>
                </a:lnTo>
                <a:lnTo>
                  <a:pt x="248" y="299"/>
                </a:lnTo>
                <a:lnTo>
                  <a:pt x="244" y="299"/>
                </a:lnTo>
                <a:lnTo>
                  <a:pt x="244" y="299"/>
                </a:lnTo>
                <a:lnTo>
                  <a:pt x="241" y="299"/>
                </a:lnTo>
                <a:lnTo>
                  <a:pt x="239" y="299"/>
                </a:lnTo>
                <a:lnTo>
                  <a:pt x="237" y="299"/>
                </a:lnTo>
                <a:lnTo>
                  <a:pt x="234" y="299"/>
                </a:lnTo>
                <a:lnTo>
                  <a:pt x="232" y="299"/>
                </a:lnTo>
                <a:lnTo>
                  <a:pt x="231" y="299"/>
                </a:lnTo>
                <a:lnTo>
                  <a:pt x="225" y="299"/>
                </a:lnTo>
                <a:lnTo>
                  <a:pt x="224" y="299"/>
                </a:lnTo>
                <a:lnTo>
                  <a:pt x="217" y="299"/>
                </a:lnTo>
                <a:lnTo>
                  <a:pt x="215" y="298"/>
                </a:lnTo>
                <a:lnTo>
                  <a:pt x="213" y="298"/>
                </a:lnTo>
                <a:lnTo>
                  <a:pt x="198" y="298"/>
                </a:lnTo>
                <a:lnTo>
                  <a:pt x="196" y="298"/>
                </a:lnTo>
                <a:lnTo>
                  <a:pt x="191" y="298"/>
                </a:lnTo>
                <a:lnTo>
                  <a:pt x="189" y="298"/>
                </a:lnTo>
                <a:lnTo>
                  <a:pt x="184" y="298"/>
                </a:lnTo>
                <a:lnTo>
                  <a:pt x="184" y="298"/>
                </a:lnTo>
                <a:lnTo>
                  <a:pt x="179" y="296"/>
                </a:lnTo>
                <a:lnTo>
                  <a:pt x="176" y="296"/>
                </a:lnTo>
                <a:lnTo>
                  <a:pt x="174" y="296"/>
                </a:lnTo>
                <a:lnTo>
                  <a:pt x="169" y="296"/>
                </a:lnTo>
                <a:lnTo>
                  <a:pt x="167" y="296"/>
                </a:lnTo>
                <a:lnTo>
                  <a:pt x="165" y="296"/>
                </a:lnTo>
                <a:lnTo>
                  <a:pt x="163" y="296"/>
                </a:lnTo>
                <a:lnTo>
                  <a:pt x="160" y="296"/>
                </a:lnTo>
                <a:lnTo>
                  <a:pt x="158" y="296"/>
                </a:lnTo>
                <a:lnTo>
                  <a:pt x="157" y="296"/>
                </a:lnTo>
                <a:lnTo>
                  <a:pt x="155" y="296"/>
                </a:lnTo>
                <a:lnTo>
                  <a:pt x="153" y="296"/>
                </a:lnTo>
                <a:lnTo>
                  <a:pt x="153" y="287"/>
                </a:lnTo>
                <a:lnTo>
                  <a:pt x="153" y="285"/>
                </a:lnTo>
                <a:lnTo>
                  <a:pt x="153" y="284"/>
                </a:lnTo>
                <a:lnTo>
                  <a:pt x="153" y="275"/>
                </a:lnTo>
                <a:lnTo>
                  <a:pt x="153" y="268"/>
                </a:lnTo>
                <a:lnTo>
                  <a:pt x="155" y="263"/>
                </a:lnTo>
                <a:lnTo>
                  <a:pt x="155" y="256"/>
                </a:lnTo>
                <a:lnTo>
                  <a:pt x="155" y="255"/>
                </a:lnTo>
                <a:lnTo>
                  <a:pt x="155" y="251"/>
                </a:lnTo>
                <a:lnTo>
                  <a:pt x="153" y="251"/>
                </a:lnTo>
                <a:lnTo>
                  <a:pt x="153" y="251"/>
                </a:lnTo>
                <a:lnTo>
                  <a:pt x="150" y="251"/>
                </a:lnTo>
                <a:lnTo>
                  <a:pt x="138" y="249"/>
                </a:lnTo>
                <a:lnTo>
                  <a:pt x="122" y="249"/>
                </a:lnTo>
                <a:lnTo>
                  <a:pt x="120" y="249"/>
                </a:lnTo>
                <a:lnTo>
                  <a:pt x="115" y="248"/>
                </a:lnTo>
                <a:lnTo>
                  <a:pt x="114" y="248"/>
                </a:lnTo>
                <a:lnTo>
                  <a:pt x="112" y="248"/>
                </a:lnTo>
                <a:lnTo>
                  <a:pt x="110" y="248"/>
                </a:lnTo>
                <a:lnTo>
                  <a:pt x="108" y="248"/>
                </a:lnTo>
                <a:lnTo>
                  <a:pt x="103" y="248"/>
                </a:lnTo>
                <a:lnTo>
                  <a:pt x="100" y="248"/>
                </a:lnTo>
                <a:lnTo>
                  <a:pt x="98" y="248"/>
                </a:lnTo>
                <a:lnTo>
                  <a:pt x="93" y="248"/>
                </a:lnTo>
                <a:lnTo>
                  <a:pt x="91" y="248"/>
                </a:lnTo>
                <a:lnTo>
                  <a:pt x="90" y="248"/>
                </a:lnTo>
                <a:lnTo>
                  <a:pt x="88" y="248"/>
                </a:lnTo>
                <a:lnTo>
                  <a:pt x="79" y="246"/>
                </a:lnTo>
                <a:lnTo>
                  <a:pt x="77" y="246"/>
                </a:lnTo>
                <a:lnTo>
                  <a:pt x="74" y="246"/>
                </a:lnTo>
                <a:lnTo>
                  <a:pt x="67" y="246"/>
                </a:lnTo>
                <a:lnTo>
                  <a:pt x="65" y="246"/>
                </a:lnTo>
                <a:lnTo>
                  <a:pt x="62" y="246"/>
                </a:lnTo>
                <a:lnTo>
                  <a:pt x="55" y="246"/>
                </a:lnTo>
                <a:lnTo>
                  <a:pt x="53" y="246"/>
                </a:lnTo>
                <a:lnTo>
                  <a:pt x="45" y="244"/>
                </a:lnTo>
                <a:lnTo>
                  <a:pt x="43" y="244"/>
                </a:lnTo>
                <a:lnTo>
                  <a:pt x="38" y="244"/>
                </a:lnTo>
                <a:lnTo>
                  <a:pt x="33" y="244"/>
                </a:lnTo>
                <a:lnTo>
                  <a:pt x="31" y="244"/>
                </a:lnTo>
                <a:lnTo>
                  <a:pt x="28" y="244"/>
                </a:lnTo>
                <a:lnTo>
                  <a:pt x="21" y="244"/>
                </a:lnTo>
                <a:lnTo>
                  <a:pt x="14" y="244"/>
                </a:lnTo>
                <a:lnTo>
                  <a:pt x="7" y="244"/>
                </a:lnTo>
                <a:lnTo>
                  <a:pt x="5" y="244"/>
                </a:lnTo>
                <a:lnTo>
                  <a:pt x="4" y="244"/>
                </a:lnTo>
                <a:lnTo>
                  <a:pt x="4" y="244"/>
                </a:lnTo>
                <a:lnTo>
                  <a:pt x="0" y="244"/>
                </a:lnTo>
                <a:lnTo>
                  <a:pt x="0" y="241"/>
                </a:lnTo>
                <a:lnTo>
                  <a:pt x="0" y="230"/>
                </a:lnTo>
                <a:lnTo>
                  <a:pt x="0" y="229"/>
                </a:lnTo>
                <a:lnTo>
                  <a:pt x="0" y="224"/>
                </a:lnTo>
                <a:lnTo>
                  <a:pt x="0" y="222"/>
                </a:lnTo>
                <a:lnTo>
                  <a:pt x="0" y="220"/>
                </a:lnTo>
                <a:lnTo>
                  <a:pt x="2" y="218"/>
                </a:lnTo>
                <a:lnTo>
                  <a:pt x="2" y="217"/>
                </a:lnTo>
                <a:lnTo>
                  <a:pt x="2" y="213"/>
                </a:lnTo>
                <a:lnTo>
                  <a:pt x="2" y="212"/>
                </a:lnTo>
                <a:lnTo>
                  <a:pt x="2" y="205"/>
                </a:lnTo>
                <a:lnTo>
                  <a:pt x="2" y="201"/>
                </a:lnTo>
                <a:lnTo>
                  <a:pt x="2" y="198"/>
                </a:lnTo>
                <a:lnTo>
                  <a:pt x="2" y="198"/>
                </a:lnTo>
                <a:lnTo>
                  <a:pt x="2" y="196"/>
                </a:lnTo>
                <a:lnTo>
                  <a:pt x="2" y="193"/>
                </a:lnTo>
                <a:lnTo>
                  <a:pt x="4" y="187"/>
                </a:lnTo>
                <a:lnTo>
                  <a:pt x="4" y="175"/>
                </a:lnTo>
                <a:lnTo>
                  <a:pt x="4" y="170"/>
                </a:lnTo>
                <a:lnTo>
                  <a:pt x="4" y="167"/>
                </a:lnTo>
                <a:lnTo>
                  <a:pt x="4" y="165"/>
                </a:lnTo>
                <a:lnTo>
                  <a:pt x="4" y="160"/>
                </a:lnTo>
                <a:lnTo>
                  <a:pt x="4" y="158"/>
                </a:lnTo>
                <a:lnTo>
                  <a:pt x="4" y="156"/>
                </a:lnTo>
                <a:lnTo>
                  <a:pt x="4" y="153"/>
                </a:lnTo>
                <a:lnTo>
                  <a:pt x="4" y="153"/>
                </a:lnTo>
                <a:lnTo>
                  <a:pt x="4" y="151"/>
                </a:lnTo>
                <a:lnTo>
                  <a:pt x="4" y="146"/>
                </a:lnTo>
                <a:lnTo>
                  <a:pt x="4" y="138"/>
                </a:lnTo>
                <a:lnTo>
                  <a:pt x="4" y="136"/>
                </a:lnTo>
                <a:lnTo>
                  <a:pt x="4" y="134"/>
                </a:lnTo>
                <a:lnTo>
                  <a:pt x="4" y="131"/>
                </a:lnTo>
                <a:lnTo>
                  <a:pt x="4" y="129"/>
                </a:lnTo>
                <a:lnTo>
                  <a:pt x="5" y="124"/>
                </a:lnTo>
                <a:lnTo>
                  <a:pt x="5" y="117"/>
                </a:lnTo>
                <a:lnTo>
                  <a:pt x="5" y="113"/>
                </a:lnTo>
                <a:lnTo>
                  <a:pt x="5" y="112"/>
                </a:lnTo>
                <a:lnTo>
                  <a:pt x="5" y="108"/>
                </a:lnTo>
                <a:lnTo>
                  <a:pt x="5" y="98"/>
                </a:lnTo>
                <a:lnTo>
                  <a:pt x="7" y="88"/>
                </a:lnTo>
                <a:lnTo>
                  <a:pt x="7" y="86"/>
                </a:lnTo>
                <a:lnTo>
                  <a:pt x="7" y="79"/>
                </a:lnTo>
                <a:lnTo>
                  <a:pt x="7" y="76"/>
                </a:lnTo>
                <a:lnTo>
                  <a:pt x="7" y="70"/>
                </a:lnTo>
                <a:lnTo>
                  <a:pt x="7" y="67"/>
                </a:lnTo>
                <a:lnTo>
                  <a:pt x="9" y="64"/>
                </a:lnTo>
                <a:lnTo>
                  <a:pt x="9" y="64"/>
                </a:lnTo>
                <a:lnTo>
                  <a:pt x="9" y="60"/>
                </a:lnTo>
                <a:lnTo>
                  <a:pt x="9" y="53"/>
                </a:lnTo>
                <a:lnTo>
                  <a:pt x="9" y="48"/>
                </a:lnTo>
                <a:lnTo>
                  <a:pt x="9" y="46"/>
                </a:lnTo>
                <a:lnTo>
                  <a:pt x="9" y="45"/>
                </a:lnTo>
                <a:lnTo>
                  <a:pt x="9" y="43"/>
                </a:lnTo>
                <a:lnTo>
                  <a:pt x="9" y="39"/>
                </a:lnTo>
                <a:lnTo>
                  <a:pt x="10" y="31"/>
                </a:lnTo>
                <a:lnTo>
                  <a:pt x="10" y="26"/>
                </a:lnTo>
                <a:lnTo>
                  <a:pt x="10" y="22"/>
                </a:lnTo>
                <a:lnTo>
                  <a:pt x="10" y="19"/>
                </a:lnTo>
                <a:lnTo>
                  <a:pt x="10" y="17"/>
                </a:lnTo>
                <a:lnTo>
                  <a:pt x="10" y="12"/>
                </a:lnTo>
                <a:lnTo>
                  <a:pt x="12" y="2"/>
                </a:lnTo>
                <a:lnTo>
                  <a:pt x="12" y="2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9" name="Freeform 207"/>
          <p:cNvSpPr>
            <a:spLocks/>
          </p:cNvSpPr>
          <p:nvPr/>
        </p:nvSpPr>
        <p:spPr bwMode="auto">
          <a:xfrm>
            <a:off x="2238375" y="5014913"/>
            <a:ext cx="490538" cy="331788"/>
          </a:xfrm>
          <a:custGeom>
            <a:avLst/>
            <a:gdLst/>
            <a:ahLst/>
            <a:cxnLst>
              <a:cxn ang="0">
                <a:pos x="309" y="25"/>
              </a:cxn>
              <a:cxn ang="0">
                <a:pos x="308" y="45"/>
              </a:cxn>
              <a:cxn ang="0">
                <a:pos x="308" y="66"/>
              </a:cxn>
              <a:cxn ang="0">
                <a:pos x="308" y="85"/>
              </a:cxn>
              <a:cxn ang="0">
                <a:pos x="308" y="111"/>
              </a:cxn>
              <a:cxn ang="0">
                <a:pos x="306" y="131"/>
              </a:cxn>
              <a:cxn ang="0">
                <a:pos x="290" y="131"/>
              </a:cxn>
              <a:cxn ang="0">
                <a:pos x="273" y="131"/>
              </a:cxn>
              <a:cxn ang="0">
                <a:pos x="249" y="131"/>
              </a:cxn>
              <a:cxn ang="0">
                <a:pos x="239" y="133"/>
              </a:cxn>
              <a:cxn ang="0">
                <a:pos x="237" y="159"/>
              </a:cxn>
              <a:cxn ang="0">
                <a:pos x="235" y="193"/>
              </a:cxn>
              <a:cxn ang="0">
                <a:pos x="235" y="209"/>
              </a:cxn>
              <a:cxn ang="0">
                <a:pos x="204" y="207"/>
              </a:cxn>
              <a:cxn ang="0">
                <a:pos x="187" y="207"/>
              </a:cxn>
              <a:cxn ang="0">
                <a:pos x="177" y="207"/>
              </a:cxn>
              <a:cxn ang="0">
                <a:pos x="148" y="205"/>
              </a:cxn>
              <a:cxn ang="0">
                <a:pos x="134" y="205"/>
              </a:cxn>
              <a:cxn ang="0">
                <a:pos x="123" y="205"/>
              </a:cxn>
              <a:cxn ang="0">
                <a:pos x="111" y="205"/>
              </a:cxn>
              <a:cxn ang="0">
                <a:pos x="99" y="205"/>
              </a:cxn>
              <a:cxn ang="0">
                <a:pos x="86" y="203"/>
              </a:cxn>
              <a:cxn ang="0">
                <a:pos x="68" y="203"/>
              </a:cxn>
              <a:cxn ang="0">
                <a:pos x="44" y="202"/>
              </a:cxn>
              <a:cxn ang="0">
                <a:pos x="32" y="202"/>
              </a:cxn>
              <a:cxn ang="0">
                <a:pos x="10" y="200"/>
              </a:cxn>
              <a:cxn ang="0">
                <a:pos x="0" y="197"/>
              </a:cxn>
              <a:cxn ang="0">
                <a:pos x="1" y="176"/>
              </a:cxn>
              <a:cxn ang="0">
                <a:pos x="3" y="145"/>
              </a:cxn>
              <a:cxn ang="0">
                <a:pos x="3" y="128"/>
              </a:cxn>
              <a:cxn ang="0">
                <a:pos x="12" y="123"/>
              </a:cxn>
              <a:cxn ang="0">
                <a:pos x="37" y="123"/>
              </a:cxn>
              <a:cxn ang="0">
                <a:pos x="37" y="104"/>
              </a:cxn>
              <a:cxn ang="0">
                <a:pos x="39" y="83"/>
              </a:cxn>
              <a:cxn ang="0">
                <a:pos x="41" y="57"/>
              </a:cxn>
              <a:cxn ang="0">
                <a:pos x="41" y="40"/>
              </a:cxn>
              <a:cxn ang="0">
                <a:pos x="43" y="11"/>
              </a:cxn>
              <a:cxn ang="0">
                <a:pos x="43" y="0"/>
              </a:cxn>
              <a:cxn ang="0">
                <a:pos x="56" y="0"/>
              </a:cxn>
              <a:cxn ang="0">
                <a:pos x="77" y="2"/>
              </a:cxn>
              <a:cxn ang="0">
                <a:pos x="87" y="2"/>
              </a:cxn>
              <a:cxn ang="0">
                <a:pos x="117" y="4"/>
              </a:cxn>
              <a:cxn ang="0">
                <a:pos x="129" y="4"/>
              </a:cxn>
              <a:cxn ang="0">
                <a:pos x="146" y="6"/>
              </a:cxn>
              <a:cxn ang="0">
                <a:pos x="160" y="6"/>
              </a:cxn>
              <a:cxn ang="0">
                <a:pos x="187" y="7"/>
              </a:cxn>
              <a:cxn ang="0">
                <a:pos x="203" y="7"/>
              </a:cxn>
              <a:cxn ang="0">
                <a:pos x="218" y="7"/>
              </a:cxn>
              <a:cxn ang="0">
                <a:pos x="240" y="9"/>
              </a:cxn>
              <a:cxn ang="0">
                <a:pos x="265" y="9"/>
              </a:cxn>
              <a:cxn ang="0">
                <a:pos x="309" y="11"/>
              </a:cxn>
            </a:cxnLst>
            <a:rect l="0" t="0" r="r" b="b"/>
            <a:pathLst>
              <a:path w="309" h="209">
                <a:moveTo>
                  <a:pt x="309" y="11"/>
                </a:moveTo>
                <a:lnTo>
                  <a:pt x="309" y="16"/>
                </a:lnTo>
                <a:lnTo>
                  <a:pt x="309" y="18"/>
                </a:lnTo>
                <a:lnTo>
                  <a:pt x="309" y="25"/>
                </a:lnTo>
                <a:lnTo>
                  <a:pt x="309" y="25"/>
                </a:lnTo>
                <a:lnTo>
                  <a:pt x="308" y="35"/>
                </a:lnTo>
                <a:lnTo>
                  <a:pt x="308" y="40"/>
                </a:lnTo>
                <a:lnTo>
                  <a:pt x="308" y="42"/>
                </a:lnTo>
                <a:lnTo>
                  <a:pt x="308" y="43"/>
                </a:lnTo>
                <a:lnTo>
                  <a:pt x="308" y="45"/>
                </a:lnTo>
                <a:lnTo>
                  <a:pt x="308" y="56"/>
                </a:lnTo>
                <a:lnTo>
                  <a:pt x="308" y="57"/>
                </a:lnTo>
                <a:lnTo>
                  <a:pt x="308" y="59"/>
                </a:lnTo>
                <a:lnTo>
                  <a:pt x="308" y="61"/>
                </a:lnTo>
                <a:lnTo>
                  <a:pt x="308" y="66"/>
                </a:lnTo>
                <a:lnTo>
                  <a:pt x="308" y="69"/>
                </a:lnTo>
                <a:lnTo>
                  <a:pt x="308" y="71"/>
                </a:lnTo>
                <a:lnTo>
                  <a:pt x="308" y="73"/>
                </a:lnTo>
                <a:lnTo>
                  <a:pt x="308" y="80"/>
                </a:lnTo>
                <a:lnTo>
                  <a:pt x="308" y="85"/>
                </a:lnTo>
                <a:lnTo>
                  <a:pt x="308" y="95"/>
                </a:lnTo>
                <a:lnTo>
                  <a:pt x="308" y="100"/>
                </a:lnTo>
                <a:lnTo>
                  <a:pt x="308" y="105"/>
                </a:lnTo>
                <a:lnTo>
                  <a:pt x="308" y="109"/>
                </a:lnTo>
                <a:lnTo>
                  <a:pt x="308" y="111"/>
                </a:lnTo>
                <a:lnTo>
                  <a:pt x="308" y="112"/>
                </a:lnTo>
                <a:lnTo>
                  <a:pt x="308" y="116"/>
                </a:lnTo>
                <a:lnTo>
                  <a:pt x="306" y="124"/>
                </a:lnTo>
                <a:lnTo>
                  <a:pt x="306" y="126"/>
                </a:lnTo>
                <a:lnTo>
                  <a:pt x="306" y="131"/>
                </a:lnTo>
                <a:lnTo>
                  <a:pt x="301" y="131"/>
                </a:lnTo>
                <a:lnTo>
                  <a:pt x="297" y="131"/>
                </a:lnTo>
                <a:lnTo>
                  <a:pt x="294" y="131"/>
                </a:lnTo>
                <a:lnTo>
                  <a:pt x="292" y="131"/>
                </a:lnTo>
                <a:lnTo>
                  <a:pt x="290" y="131"/>
                </a:lnTo>
                <a:lnTo>
                  <a:pt x="289" y="131"/>
                </a:lnTo>
                <a:lnTo>
                  <a:pt x="287" y="131"/>
                </a:lnTo>
                <a:lnTo>
                  <a:pt x="280" y="131"/>
                </a:lnTo>
                <a:lnTo>
                  <a:pt x="275" y="131"/>
                </a:lnTo>
                <a:lnTo>
                  <a:pt x="273" y="131"/>
                </a:lnTo>
                <a:lnTo>
                  <a:pt x="271" y="131"/>
                </a:lnTo>
                <a:lnTo>
                  <a:pt x="265" y="131"/>
                </a:lnTo>
                <a:lnTo>
                  <a:pt x="261" y="131"/>
                </a:lnTo>
                <a:lnTo>
                  <a:pt x="252" y="131"/>
                </a:lnTo>
                <a:lnTo>
                  <a:pt x="249" y="131"/>
                </a:lnTo>
                <a:lnTo>
                  <a:pt x="247" y="131"/>
                </a:lnTo>
                <a:lnTo>
                  <a:pt x="242" y="131"/>
                </a:lnTo>
                <a:lnTo>
                  <a:pt x="240" y="131"/>
                </a:lnTo>
                <a:lnTo>
                  <a:pt x="239" y="131"/>
                </a:lnTo>
                <a:lnTo>
                  <a:pt x="239" y="133"/>
                </a:lnTo>
                <a:lnTo>
                  <a:pt x="237" y="142"/>
                </a:lnTo>
                <a:lnTo>
                  <a:pt x="237" y="147"/>
                </a:lnTo>
                <a:lnTo>
                  <a:pt x="237" y="154"/>
                </a:lnTo>
                <a:lnTo>
                  <a:pt x="237" y="157"/>
                </a:lnTo>
                <a:lnTo>
                  <a:pt x="237" y="159"/>
                </a:lnTo>
                <a:lnTo>
                  <a:pt x="237" y="164"/>
                </a:lnTo>
                <a:lnTo>
                  <a:pt x="237" y="171"/>
                </a:lnTo>
                <a:lnTo>
                  <a:pt x="235" y="176"/>
                </a:lnTo>
                <a:lnTo>
                  <a:pt x="235" y="186"/>
                </a:lnTo>
                <a:lnTo>
                  <a:pt x="235" y="193"/>
                </a:lnTo>
                <a:lnTo>
                  <a:pt x="235" y="198"/>
                </a:lnTo>
                <a:lnTo>
                  <a:pt x="235" y="200"/>
                </a:lnTo>
                <a:lnTo>
                  <a:pt x="235" y="203"/>
                </a:lnTo>
                <a:lnTo>
                  <a:pt x="235" y="207"/>
                </a:lnTo>
                <a:lnTo>
                  <a:pt x="235" y="209"/>
                </a:lnTo>
                <a:lnTo>
                  <a:pt x="227" y="209"/>
                </a:lnTo>
                <a:lnTo>
                  <a:pt x="223" y="209"/>
                </a:lnTo>
                <a:lnTo>
                  <a:pt x="216" y="209"/>
                </a:lnTo>
                <a:lnTo>
                  <a:pt x="209" y="207"/>
                </a:lnTo>
                <a:lnTo>
                  <a:pt x="204" y="207"/>
                </a:lnTo>
                <a:lnTo>
                  <a:pt x="203" y="207"/>
                </a:lnTo>
                <a:lnTo>
                  <a:pt x="201" y="207"/>
                </a:lnTo>
                <a:lnTo>
                  <a:pt x="197" y="207"/>
                </a:lnTo>
                <a:lnTo>
                  <a:pt x="196" y="207"/>
                </a:lnTo>
                <a:lnTo>
                  <a:pt x="187" y="207"/>
                </a:lnTo>
                <a:lnTo>
                  <a:pt x="187" y="207"/>
                </a:lnTo>
                <a:lnTo>
                  <a:pt x="184" y="207"/>
                </a:lnTo>
                <a:lnTo>
                  <a:pt x="182" y="207"/>
                </a:lnTo>
                <a:lnTo>
                  <a:pt x="179" y="207"/>
                </a:lnTo>
                <a:lnTo>
                  <a:pt x="177" y="207"/>
                </a:lnTo>
                <a:lnTo>
                  <a:pt x="172" y="207"/>
                </a:lnTo>
                <a:lnTo>
                  <a:pt x="168" y="207"/>
                </a:lnTo>
                <a:lnTo>
                  <a:pt x="158" y="205"/>
                </a:lnTo>
                <a:lnTo>
                  <a:pt x="154" y="205"/>
                </a:lnTo>
                <a:lnTo>
                  <a:pt x="148" y="205"/>
                </a:lnTo>
                <a:lnTo>
                  <a:pt x="144" y="205"/>
                </a:lnTo>
                <a:lnTo>
                  <a:pt x="142" y="205"/>
                </a:lnTo>
                <a:lnTo>
                  <a:pt x="142" y="205"/>
                </a:lnTo>
                <a:lnTo>
                  <a:pt x="137" y="205"/>
                </a:lnTo>
                <a:lnTo>
                  <a:pt x="134" y="205"/>
                </a:lnTo>
                <a:lnTo>
                  <a:pt x="129" y="205"/>
                </a:lnTo>
                <a:lnTo>
                  <a:pt x="127" y="205"/>
                </a:lnTo>
                <a:lnTo>
                  <a:pt x="127" y="205"/>
                </a:lnTo>
                <a:lnTo>
                  <a:pt x="125" y="205"/>
                </a:lnTo>
                <a:lnTo>
                  <a:pt x="123" y="205"/>
                </a:lnTo>
                <a:lnTo>
                  <a:pt x="122" y="205"/>
                </a:lnTo>
                <a:lnTo>
                  <a:pt x="118" y="205"/>
                </a:lnTo>
                <a:lnTo>
                  <a:pt x="117" y="205"/>
                </a:lnTo>
                <a:lnTo>
                  <a:pt x="115" y="205"/>
                </a:lnTo>
                <a:lnTo>
                  <a:pt x="111" y="205"/>
                </a:lnTo>
                <a:lnTo>
                  <a:pt x="108" y="205"/>
                </a:lnTo>
                <a:lnTo>
                  <a:pt x="106" y="205"/>
                </a:lnTo>
                <a:lnTo>
                  <a:pt x="103" y="205"/>
                </a:lnTo>
                <a:lnTo>
                  <a:pt x="101" y="205"/>
                </a:lnTo>
                <a:lnTo>
                  <a:pt x="99" y="205"/>
                </a:lnTo>
                <a:lnTo>
                  <a:pt x="99" y="203"/>
                </a:lnTo>
                <a:lnTo>
                  <a:pt x="98" y="203"/>
                </a:lnTo>
                <a:lnTo>
                  <a:pt x="96" y="203"/>
                </a:lnTo>
                <a:lnTo>
                  <a:pt x="94" y="203"/>
                </a:lnTo>
                <a:lnTo>
                  <a:pt x="86" y="203"/>
                </a:lnTo>
                <a:lnTo>
                  <a:pt x="84" y="203"/>
                </a:lnTo>
                <a:lnTo>
                  <a:pt x="75" y="203"/>
                </a:lnTo>
                <a:lnTo>
                  <a:pt x="72" y="203"/>
                </a:lnTo>
                <a:lnTo>
                  <a:pt x="70" y="203"/>
                </a:lnTo>
                <a:lnTo>
                  <a:pt x="68" y="203"/>
                </a:lnTo>
                <a:lnTo>
                  <a:pt x="65" y="203"/>
                </a:lnTo>
                <a:lnTo>
                  <a:pt x="62" y="202"/>
                </a:lnTo>
                <a:lnTo>
                  <a:pt x="55" y="202"/>
                </a:lnTo>
                <a:lnTo>
                  <a:pt x="51" y="202"/>
                </a:lnTo>
                <a:lnTo>
                  <a:pt x="44" y="202"/>
                </a:lnTo>
                <a:lnTo>
                  <a:pt x="43" y="202"/>
                </a:lnTo>
                <a:lnTo>
                  <a:pt x="41" y="202"/>
                </a:lnTo>
                <a:lnTo>
                  <a:pt x="39" y="202"/>
                </a:lnTo>
                <a:lnTo>
                  <a:pt x="37" y="202"/>
                </a:lnTo>
                <a:lnTo>
                  <a:pt x="32" y="202"/>
                </a:lnTo>
                <a:lnTo>
                  <a:pt x="29" y="202"/>
                </a:lnTo>
                <a:lnTo>
                  <a:pt x="27" y="202"/>
                </a:lnTo>
                <a:lnTo>
                  <a:pt x="24" y="202"/>
                </a:lnTo>
                <a:lnTo>
                  <a:pt x="13" y="200"/>
                </a:lnTo>
                <a:lnTo>
                  <a:pt x="10" y="200"/>
                </a:lnTo>
                <a:lnTo>
                  <a:pt x="7" y="200"/>
                </a:lnTo>
                <a:lnTo>
                  <a:pt x="7" y="200"/>
                </a:lnTo>
                <a:lnTo>
                  <a:pt x="3" y="200"/>
                </a:lnTo>
                <a:lnTo>
                  <a:pt x="0" y="200"/>
                </a:lnTo>
                <a:lnTo>
                  <a:pt x="0" y="197"/>
                </a:lnTo>
                <a:lnTo>
                  <a:pt x="0" y="193"/>
                </a:lnTo>
                <a:lnTo>
                  <a:pt x="0" y="190"/>
                </a:lnTo>
                <a:lnTo>
                  <a:pt x="1" y="190"/>
                </a:lnTo>
                <a:lnTo>
                  <a:pt x="1" y="186"/>
                </a:lnTo>
                <a:lnTo>
                  <a:pt x="1" y="176"/>
                </a:lnTo>
                <a:lnTo>
                  <a:pt x="1" y="169"/>
                </a:lnTo>
                <a:lnTo>
                  <a:pt x="3" y="155"/>
                </a:lnTo>
                <a:lnTo>
                  <a:pt x="3" y="152"/>
                </a:lnTo>
                <a:lnTo>
                  <a:pt x="3" y="150"/>
                </a:lnTo>
                <a:lnTo>
                  <a:pt x="3" y="145"/>
                </a:lnTo>
                <a:lnTo>
                  <a:pt x="3" y="142"/>
                </a:lnTo>
                <a:lnTo>
                  <a:pt x="3" y="131"/>
                </a:lnTo>
                <a:lnTo>
                  <a:pt x="3" y="131"/>
                </a:lnTo>
                <a:lnTo>
                  <a:pt x="3" y="129"/>
                </a:lnTo>
                <a:lnTo>
                  <a:pt x="3" y="128"/>
                </a:lnTo>
                <a:lnTo>
                  <a:pt x="3" y="126"/>
                </a:lnTo>
                <a:lnTo>
                  <a:pt x="5" y="121"/>
                </a:lnTo>
                <a:lnTo>
                  <a:pt x="7" y="121"/>
                </a:lnTo>
                <a:lnTo>
                  <a:pt x="7" y="121"/>
                </a:lnTo>
                <a:lnTo>
                  <a:pt x="12" y="123"/>
                </a:lnTo>
                <a:lnTo>
                  <a:pt x="15" y="123"/>
                </a:lnTo>
                <a:lnTo>
                  <a:pt x="20" y="123"/>
                </a:lnTo>
                <a:lnTo>
                  <a:pt x="22" y="123"/>
                </a:lnTo>
                <a:lnTo>
                  <a:pt x="25" y="123"/>
                </a:lnTo>
                <a:lnTo>
                  <a:pt x="37" y="123"/>
                </a:lnTo>
                <a:lnTo>
                  <a:pt x="37" y="119"/>
                </a:lnTo>
                <a:lnTo>
                  <a:pt x="37" y="116"/>
                </a:lnTo>
                <a:lnTo>
                  <a:pt x="37" y="112"/>
                </a:lnTo>
                <a:lnTo>
                  <a:pt x="37" y="109"/>
                </a:lnTo>
                <a:lnTo>
                  <a:pt x="37" y="104"/>
                </a:lnTo>
                <a:lnTo>
                  <a:pt x="37" y="100"/>
                </a:lnTo>
                <a:lnTo>
                  <a:pt x="39" y="92"/>
                </a:lnTo>
                <a:lnTo>
                  <a:pt x="39" y="90"/>
                </a:lnTo>
                <a:lnTo>
                  <a:pt x="39" y="86"/>
                </a:lnTo>
                <a:lnTo>
                  <a:pt x="39" y="83"/>
                </a:lnTo>
                <a:lnTo>
                  <a:pt x="39" y="81"/>
                </a:lnTo>
                <a:lnTo>
                  <a:pt x="39" y="73"/>
                </a:lnTo>
                <a:lnTo>
                  <a:pt x="41" y="62"/>
                </a:lnTo>
                <a:lnTo>
                  <a:pt x="41" y="61"/>
                </a:lnTo>
                <a:lnTo>
                  <a:pt x="41" y="57"/>
                </a:lnTo>
                <a:lnTo>
                  <a:pt x="41" y="56"/>
                </a:lnTo>
                <a:lnTo>
                  <a:pt x="41" y="52"/>
                </a:lnTo>
                <a:lnTo>
                  <a:pt x="41" y="50"/>
                </a:lnTo>
                <a:lnTo>
                  <a:pt x="41" y="45"/>
                </a:lnTo>
                <a:lnTo>
                  <a:pt x="41" y="40"/>
                </a:lnTo>
                <a:lnTo>
                  <a:pt x="41" y="37"/>
                </a:lnTo>
                <a:lnTo>
                  <a:pt x="43" y="31"/>
                </a:lnTo>
                <a:lnTo>
                  <a:pt x="43" y="14"/>
                </a:lnTo>
                <a:lnTo>
                  <a:pt x="43" y="11"/>
                </a:lnTo>
                <a:lnTo>
                  <a:pt x="43" y="11"/>
                </a:lnTo>
                <a:lnTo>
                  <a:pt x="43" y="9"/>
                </a:lnTo>
                <a:lnTo>
                  <a:pt x="43" y="7"/>
                </a:lnTo>
                <a:lnTo>
                  <a:pt x="43" y="6"/>
                </a:lnTo>
                <a:lnTo>
                  <a:pt x="43" y="4"/>
                </a:lnTo>
                <a:lnTo>
                  <a:pt x="43" y="0"/>
                </a:lnTo>
                <a:lnTo>
                  <a:pt x="44" y="0"/>
                </a:lnTo>
                <a:lnTo>
                  <a:pt x="46" y="0"/>
                </a:lnTo>
                <a:lnTo>
                  <a:pt x="48" y="0"/>
                </a:lnTo>
                <a:lnTo>
                  <a:pt x="51" y="0"/>
                </a:lnTo>
                <a:lnTo>
                  <a:pt x="56" y="0"/>
                </a:lnTo>
                <a:lnTo>
                  <a:pt x="58" y="0"/>
                </a:lnTo>
                <a:lnTo>
                  <a:pt x="67" y="2"/>
                </a:lnTo>
                <a:lnTo>
                  <a:pt x="74" y="2"/>
                </a:lnTo>
                <a:lnTo>
                  <a:pt x="75" y="2"/>
                </a:lnTo>
                <a:lnTo>
                  <a:pt x="77" y="2"/>
                </a:lnTo>
                <a:lnTo>
                  <a:pt x="80" y="2"/>
                </a:lnTo>
                <a:lnTo>
                  <a:pt x="82" y="2"/>
                </a:lnTo>
                <a:lnTo>
                  <a:pt x="82" y="2"/>
                </a:lnTo>
                <a:lnTo>
                  <a:pt x="84" y="2"/>
                </a:lnTo>
                <a:lnTo>
                  <a:pt x="87" y="2"/>
                </a:lnTo>
                <a:lnTo>
                  <a:pt x="94" y="2"/>
                </a:lnTo>
                <a:lnTo>
                  <a:pt x="98" y="2"/>
                </a:lnTo>
                <a:lnTo>
                  <a:pt x="98" y="2"/>
                </a:lnTo>
                <a:lnTo>
                  <a:pt x="110" y="4"/>
                </a:lnTo>
                <a:lnTo>
                  <a:pt x="117" y="4"/>
                </a:lnTo>
                <a:lnTo>
                  <a:pt x="122" y="4"/>
                </a:lnTo>
                <a:lnTo>
                  <a:pt x="125" y="4"/>
                </a:lnTo>
                <a:lnTo>
                  <a:pt x="127" y="4"/>
                </a:lnTo>
                <a:lnTo>
                  <a:pt x="127" y="4"/>
                </a:lnTo>
                <a:lnTo>
                  <a:pt x="129" y="4"/>
                </a:lnTo>
                <a:lnTo>
                  <a:pt x="129" y="6"/>
                </a:lnTo>
                <a:lnTo>
                  <a:pt x="132" y="6"/>
                </a:lnTo>
                <a:lnTo>
                  <a:pt x="137" y="6"/>
                </a:lnTo>
                <a:lnTo>
                  <a:pt x="139" y="6"/>
                </a:lnTo>
                <a:lnTo>
                  <a:pt x="146" y="6"/>
                </a:lnTo>
                <a:lnTo>
                  <a:pt x="149" y="6"/>
                </a:lnTo>
                <a:lnTo>
                  <a:pt x="151" y="6"/>
                </a:lnTo>
                <a:lnTo>
                  <a:pt x="153" y="6"/>
                </a:lnTo>
                <a:lnTo>
                  <a:pt x="158" y="6"/>
                </a:lnTo>
                <a:lnTo>
                  <a:pt x="160" y="6"/>
                </a:lnTo>
                <a:lnTo>
                  <a:pt x="163" y="6"/>
                </a:lnTo>
                <a:lnTo>
                  <a:pt x="166" y="6"/>
                </a:lnTo>
                <a:lnTo>
                  <a:pt x="177" y="7"/>
                </a:lnTo>
                <a:lnTo>
                  <a:pt x="180" y="7"/>
                </a:lnTo>
                <a:lnTo>
                  <a:pt x="187" y="7"/>
                </a:lnTo>
                <a:lnTo>
                  <a:pt x="189" y="7"/>
                </a:lnTo>
                <a:lnTo>
                  <a:pt x="191" y="7"/>
                </a:lnTo>
                <a:lnTo>
                  <a:pt x="197" y="7"/>
                </a:lnTo>
                <a:lnTo>
                  <a:pt x="201" y="7"/>
                </a:lnTo>
                <a:lnTo>
                  <a:pt x="203" y="7"/>
                </a:lnTo>
                <a:lnTo>
                  <a:pt x="209" y="7"/>
                </a:lnTo>
                <a:lnTo>
                  <a:pt x="211" y="7"/>
                </a:lnTo>
                <a:lnTo>
                  <a:pt x="215" y="7"/>
                </a:lnTo>
                <a:lnTo>
                  <a:pt x="216" y="7"/>
                </a:lnTo>
                <a:lnTo>
                  <a:pt x="218" y="7"/>
                </a:lnTo>
                <a:lnTo>
                  <a:pt x="227" y="9"/>
                </a:lnTo>
                <a:lnTo>
                  <a:pt x="228" y="9"/>
                </a:lnTo>
                <a:lnTo>
                  <a:pt x="234" y="9"/>
                </a:lnTo>
                <a:lnTo>
                  <a:pt x="237" y="9"/>
                </a:lnTo>
                <a:lnTo>
                  <a:pt x="240" y="9"/>
                </a:lnTo>
                <a:lnTo>
                  <a:pt x="244" y="9"/>
                </a:lnTo>
                <a:lnTo>
                  <a:pt x="246" y="9"/>
                </a:lnTo>
                <a:lnTo>
                  <a:pt x="247" y="9"/>
                </a:lnTo>
                <a:lnTo>
                  <a:pt x="254" y="9"/>
                </a:lnTo>
                <a:lnTo>
                  <a:pt x="265" y="9"/>
                </a:lnTo>
                <a:lnTo>
                  <a:pt x="273" y="9"/>
                </a:lnTo>
                <a:lnTo>
                  <a:pt x="277" y="9"/>
                </a:lnTo>
                <a:lnTo>
                  <a:pt x="292" y="11"/>
                </a:lnTo>
                <a:lnTo>
                  <a:pt x="301" y="11"/>
                </a:lnTo>
                <a:lnTo>
                  <a:pt x="309" y="11"/>
                </a:lnTo>
                <a:lnTo>
                  <a:pt x="309" y="11"/>
                </a:lnTo>
              </a:path>
            </a:pathLst>
          </a:custGeom>
          <a:solidFill>
            <a:srgbClr val="FFFFCC"/>
          </a:solidFill>
          <a:ln w="7938">
            <a:solidFill>
              <a:srgbClr val="231F2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77826" y="2063750"/>
            <a:ext cx="3825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Atchison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850901" y="2159000"/>
            <a:ext cx="3984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Nodaway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38176" y="2465388"/>
            <a:ext cx="1968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Holt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960438" y="2630488"/>
            <a:ext cx="3381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Andrew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1355726" y="2025650"/>
            <a:ext cx="1333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1435101" y="2025650"/>
            <a:ext cx="1905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orth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1347788" y="2352675"/>
            <a:ext cx="3032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Gentry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1331913" y="2735263"/>
            <a:ext cx="3270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DeKalb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919163" y="3046413"/>
            <a:ext cx="379413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Buchanan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1039813" y="3357563"/>
            <a:ext cx="2619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Platte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1339851" y="3098800"/>
            <a:ext cx="3143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Clinton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1371601" y="3459163"/>
            <a:ext cx="2127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Clay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1333501" y="3824288"/>
            <a:ext cx="3651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Jackson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1385888" y="4256088"/>
            <a:ext cx="2460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1390651" y="4737100"/>
            <a:ext cx="2651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Bates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1711326" y="2182813"/>
            <a:ext cx="3746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Harrison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1719263" y="2659063"/>
            <a:ext cx="3524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Daviess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1704976" y="3030538"/>
            <a:ext cx="3683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Caldwell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1781176" y="3403600"/>
            <a:ext cx="1936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Ray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6" name="Rectangle 24"/>
          <p:cNvSpPr>
            <a:spLocks noChangeArrowheads="1"/>
          </p:cNvSpPr>
          <p:nvPr/>
        </p:nvSpPr>
        <p:spPr bwMode="auto">
          <a:xfrm>
            <a:off x="1863726" y="3751263"/>
            <a:ext cx="3937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Lafayette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1855788" y="4146550"/>
            <a:ext cx="3746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Johnson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1924051" y="4586288"/>
            <a:ext cx="2730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Henry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1879601" y="5006975"/>
            <a:ext cx="3556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St. Clair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0" name="Rectangle 28"/>
          <p:cNvSpPr>
            <a:spLocks noChangeArrowheads="1"/>
          </p:cNvSpPr>
          <p:nvPr/>
        </p:nvSpPr>
        <p:spPr bwMode="auto">
          <a:xfrm>
            <a:off x="2128838" y="2101850"/>
            <a:ext cx="3143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Mercer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1" name="Rectangle 29"/>
          <p:cNvSpPr>
            <a:spLocks noChangeArrowheads="1"/>
          </p:cNvSpPr>
          <p:nvPr/>
        </p:nvSpPr>
        <p:spPr bwMode="auto">
          <a:xfrm>
            <a:off x="2133601" y="2478088"/>
            <a:ext cx="3302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Grundy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2" name="Rectangle 30"/>
          <p:cNvSpPr>
            <a:spLocks noChangeArrowheads="1"/>
          </p:cNvSpPr>
          <p:nvPr/>
        </p:nvSpPr>
        <p:spPr bwMode="auto">
          <a:xfrm>
            <a:off x="2073276" y="2884488"/>
            <a:ext cx="433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Livingston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auto">
          <a:xfrm>
            <a:off x="2189163" y="3327400"/>
            <a:ext cx="296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Carroll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4" name="Rectangle 32"/>
          <p:cNvSpPr>
            <a:spLocks noChangeArrowheads="1"/>
          </p:cNvSpPr>
          <p:nvPr/>
        </p:nvSpPr>
        <p:spPr bwMode="auto">
          <a:xfrm>
            <a:off x="2482851" y="3671888"/>
            <a:ext cx="2809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Saline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5" name="Rectangle 33"/>
          <p:cNvSpPr>
            <a:spLocks noChangeArrowheads="1"/>
          </p:cNvSpPr>
          <p:nvPr/>
        </p:nvSpPr>
        <p:spPr bwMode="auto">
          <a:xfrm>
            <a:off x="2420938" y="4171950"/>
            <a:ext cx="2619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Pettis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6" name="Rectangle 34"/>
          <p:cNvSpPr>
            <a:spLocks noChangeArrowheads="1"/>
          </p:cNvSpPr>
          <p:nvPr/>
        </p:nvSpPr>
        <p:spPr bwMode="auto">
          <a:xfrm>
            <a:off x="2379663" y="4703763"/>
            <a:ext cx="3175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Benton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7" name="Rectangle 35"/>
          <p:cNvSpPr>
            <a:spLocks noChangeArrowheads="1"/>
          </p:cNvSpPr>
          <p:nvPr/>
        </p:nvSpPr>
        <p:spPr bwMode="auto">
          <a:xfrm>
            <a:off x="2609851" y="2033588"/>
            <a:ext cx="3444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Putnam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8" name="Rectangle 36"/>
          <p:cNvSpPr>
            <a:spLocks noChangeArrowheads="1"/>
          </p:cNvSpPr>
          <p:nvPr/>
        </p:nvSpPr>
        <p:spPr bwMode="auto">
          <a:xfrm>
            <a:off x="2541588" y="2363788"/>
            <a:ext cx="3444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Sullivan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09" name="Rectangle 37"/>
          <p:cNvSpPr>
            <a:spLocks noChangeArrowheads="1"/>
          </p:cNvSpPr>
          <p:nvPr/>
        </p:nvSpPr>
        <p:spPr bwMode="auto">
          <a:xfrm>
            <a:off x="2603501" y="2776538"/>
            <a:ext cx="2079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Linn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0" name="Rectangle 38"/>
          <p:cNvSpPr>
            <a:spLocks noChangeArrowheads="1"/>
          </p:cNvSpPr>
          <p:nvPr/>
        </p:nvSpPr>
        <p:spPr bwMode="auto">
          <a:xfrm>
            <a:off x="2660651" y="3224213"/>
            <a:ext cx="3714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Chariton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1" name="Rectangle 39"/>
          <p:cNvSpPr>
            <a:spLocks noChangeArrowheads="1"/>
          </p:cNvSpPr>
          <p:nvPr/>
        </p:nvSpPr>
        <p:spPr bwMode="auto">
          <a:xfrm>
            <a:off x="2940051" y="3663950"/>
            <a:ext cx="3413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Howard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2" name="Rectangle 40"/>
          <p:cNvSpPr>
            <a:spLocks noChangeArrowheads="1"/>
          </p:cNvSpPr>
          <p:nvPr/>
        </p:nvSpPr>
        <p:spPr bwMode="auto">
          <a:xfrm>
            <a:off x="3092451" y="2049463"/>
            <a:ext cx="327025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Schuyler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3" name="Rectangle 41"/>
          <p:cNvSpPr>
            <a:spLocks noChangeArrowheads="1"/>
          </p:cNvSpPr>
          <p:nvPr/>
        </p:nvSpPr>
        <p:spPr bwMode="auto">
          <a:xfrm>
            <a:off x="3073401" y="2387600"/>
            <a:ext cx="2460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Adair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4" name="Rectangle 42"/>
          <p:cNvSpPr>
            <a:spLocks noChangeArrowheads="1"/>
          </p:cNvSpPr>
          <p:nvPr/>
        </p:nvSpPr>
        <p:spPr bwMode="auto">
          <a:xfrm>
            <a:off x="3068638" y="2827338"/>
            <a:ext cx="3032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Macon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5" name="Rectangle 43"/>
          <p:cNvSpPr>
            <a:spLocks noChangeArrowheads="1"/>
          </p:cNvSpPr>
          <p:nvPr/>
        </p:nvSpPr>
        <p:spPr bwMode="auto">
          <a:xfrm>
            <a:off x="3106738" y="3300413"/>
            <a:ext cx="360363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Randolph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6" name="Rectangle 44"/>
          <p:cNvSpPr>
            <a:spLocks noChangeArrowheads="1"/>
          </p:cNvSpPr>
          <p:nvPr/>
        </p:nvSpPr>
        <p:spPr bwMode="auto">
          <a:xfrm>
            <a:off x="3419476" y="2065338"/>
            <a:ext cx="3825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Scotland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7" name="Rectangle 45"/>
          <p:cNvSpPr>
            <a:spLocks noChangeArrowheads="1"/>
          </p:cNvSpPr>
          <p:nvPr/>
        </p:nvSpPr>
        <p:spPr bwMode="auto">
          <a:xfrm>
            <a:off x="3490913" y="2462213"/>
            <a:ext cx="2381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Knox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8" name="Rectangle 46"/>
          <p:cNvSpPr>
            <a:spLocks noChangeArrowheads="1"/>
          </p:cNvSpPr>
          <p:nvPr/>
        </p:nvSpPr>
        <p:spPr bwMode="auto">
          <a:xfrm>
            <a:off x="3546476" y="2865438"/>
            <a:ext cx="306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Shelby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3884613" y="2109788"/>
            <a:ext cx="2460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Clark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3870326" y="2489200"/>
            <a:ext cx="2651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Lewis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1" name="Rectangle 49"/>
          <p:cNvSpPr>
            <a:spLocks noChangeArrowheads="1"/>
          </p:cNvSpPr>
          <p:nvPr/>
        </p:nvSpPr>
        <p:spPr bwMode="auto">
          <a:xfrm>
            <a:off x="3960813" y="2833688"/>
            <a:ext cx="306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Marion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2" name="Rectangle 50"/>
          <p:cNvSpPr>
            <a:spLocks noChangeArrowheads="1"/>
          </p:cNvSpPr>
          <p:nvPr/>
        </p:nvSpPr>
        <p:spPr bwMode="auto">
          <a:xfrm>
            <a:off x="4092576" y="3187700"/>
            <a:ext cx="2381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Ralls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3" name="Rectangle 51"/>
          <p:cNvSpPr>
            <a:spLocks noChangeArrowheads="1"/>
          </p:cNvSpPr>
          <p:nvPr/>
        </p:nvSpPr>
        <p:spPr bwMode="auto">
          <a:xfrm>
            <a:off x="3584576" y="3224213"/>
            <a:ext cx="3333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Monroe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4" name="Rectangle 52"/>
          <p:cNvSpPr>
            <a:spLocks noChangeArrowheads="1"/>
          </p:cNvSpPr>
          <p:nvPr/>
        </p:nvSpPr>
        <p:spPr bwMode="auto">
          <a:xfrm>
            <a:off x="4462463" y="3409950"/>
            <a:ext cx="2095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Pike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5" name="Rectangle 53"/>
          <p:cNvSpPr>
            <a:spLocks noChangeArrowheads="1"/>
          </p:cNvSpPr>
          <p:nvPr/>
        </p:nvSpPr>
        <p:spPr bwMode="auto">
          <a:xfrm>
            <a:off x="4560888" y="3736975"/>
            <a:ext cx="3190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Lincoln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6" name="Rectangle 54"/>
          <p:cNvSpPr>
            <a:spLocks noChangeArrowheads="1"/>
          </p:cNvSpPr>
          <p:nvPr/>
        </p:nvSpPr>
        <p:spPr bwMode="auto">
          <a:xfrm>
            <a:off x="4756151" y="4076700"/>
            <a:ext cx="4778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St. Charles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7" name="Rectangle 55"/>
          <p:cNvSpPr>
            <a:spLocks noChangeArrowheads="1"/>
          </p:cNvSpPr>
          <p:nvPr/>
        </p:nvSpPr>
        <p:spPr bwMode="auto">
          <a:xfrm>
            <a:off x="5000626" y="4308475"/>
            <a:ext cx="3857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St. Louis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4957763" y="4714875"/>
            <a:ext cx="1333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Je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29" name="Rectangle 57"/>
          <p:cNvSpPr>
            <a:spLocks noChangeArrowheads="1"/>
          </p:cNvSpPr>
          <p:nvPr/>
        </p:nvSpPr>
        <p:spPr bwMode="auto">
          <a:xfrm>
            <a:off x="5048251" y="4714875"/>
            <a:ext cx="682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0" name="Rectangle 58"/>
          <p:cNvSpPr>
            <a:spLocks noChangeArrowheads="1"/>
          </p:cNvSpPr>
          <p:nvPr/>
        </p:nvSpPr>
        <p:spPr bwMode="auto">
          <a:xfrm>
            <a:off x="5072063" y="4714875"/>
            <a:ext cx="2873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ferson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3824288" y="3570288"/>
            <a:ext cx="3444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Audrain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auto">
          <a:xfrm>
            <a:off x="3660776" y="4035425"/>
            <a:ext cx="3873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Callaway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auto">
          <a:xfrm>
            <a:off x="3294063" y="3843338"/>
            <a:ext cx="2889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Boone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2835276" y="4046538"/>
            <a:ext cx="3254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Cooper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 rot="16200000">
            <a:off x="3981451" y="3873500"/>
            <a:ext cx="5222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Montgomery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6" name="Rectangle 64"/>
          <p:cNvSpPr>
            <a:spLocks noChangeArrowheads="1"/>
          </p:cNvSpPr>
          <p:nvPr/>
        </p:nvSpPr>
        <p:spPr bwMode="auto">
          <a:xfrm rot="16200000">
            <a:off x="3990976" y="4464050"/>
            <a:ext cx="4889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Gasconade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4511676" y="4537075"/>
            <a:ext cx="3524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Franklin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4392613" y="4105275"/>
            <a:ext cx="1333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39" name="Rectangle 67"/>
          <p:cNvSpPr>
            <a:spLocks noChangeArrowheads="1"/>
          </p:cNvSpPr>
          <p:nvPr/>
        </p:nvSpPr>
        <p:spPr bwMode="auto">
          <a:xfrm>
            <a:off x="4471988" y="4105275"/>
            <a:ext cx="2428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arren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3767138" y="4468813"/>
            <a:ext cx="3000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Osage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3398838" y="4449763"/>
            <a:ext cx="2190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Cole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2" name="Rectangle 70"/>
          <p:cNvSpPr>
            <a:spLocks noChangeArrowheads="1"/>
          </p:cNvSpPr>
          <p:nvPr/>
        </p:nvSpPr>
        <p:spPr bwMode="auto">
          <a:xfrm>
            <a:off x="2959101" y="4283075"/>
            <a:ext cx="3952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Moniteau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2767013" y="4525963"/>
            <a:ext cx="3365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Morgan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4" name="Rectangle 72"/>
          <p:cNvSpPr>
            <a:spLocks noChangeArrowheads="1"/>
          </p:cNvSpPr>
          <p:nvPr/>
        </p:nvSpPr>
        <p:spPr bwMode="auto">
          <a:xfrm>
            <a:off x="3233738" y="4779963"/>
            <a:ext cx="2492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Miller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5" name="Rectangle 73"/>
          <p:cNvSpPr>
            <a:spLocks noChangeArrowheads="1"/>
          </p:cNvSpPr>
          <p:nvPr/>
        </p:nvSpPr>
        <p:spPr bwMode="auto">
          <a:xfrm>
            <a:off x="3709988" y="4854575"/>
            <a:ext cx="3032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Maries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6" name="Rectangle 74"/>
          <p:cNvSpPr>
            <a:spLocks noChangeArrowheads="1"/>
          </p:cNvSpPr>
          <p:nvPr/>
        </p:nvSpPr>
        <p:spPr bwMode="auto">
          <a:xfrm>
            <a:off x="5503863" y="4191000"/>
            <a:ext cx="560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St. Louis City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7" name="Rectangle 75"/>
          <p:cNvSpPr>
            <a:spLocks noChangeArrowheads="1"/>
          </p:cNvSpPr>
          <p:nvPr/>
        </p:nvSpPr>
        <p:spPr bwMode="auto">
          <a:xfrm>
            <a:off x="1366838" y="5238750"/>
            <a:ext cx="1016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V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8" name="Rectangle 76"/>
          <p:cNvSpPr>
            <a:spLocks noChangeArrowheads="1"/>
          </p:cNvSpPr>
          <p:nvPr/>
        </p:nvSpPr>
        <p:spPr bwMode="auto">
          <a:xfrm>
            <a:off x="1420813" y="5238750"/>
            <a:ext cx="2619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ernon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49" name="Rectangle 77"/>
          <p:cNvSpPr>
            <a:spLocks noChangeArrowheads="1"/>
          </p:cNvSpPr>
          <p:nvPr/>
        </p:nvSpPr>
        <p:spPr bwMode="auto">
          <a:xfrm>
            <a:off x="1366838" y="5657850"/>
            <a:ext cx="296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Barton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0" name="Rectangle 78"/>
          <p:cNvSpPr>
            <a:spLocks noChangeArrowheads="1"/>
          </p:cNvSpPr>
          <p:nvPr/>
        </p:nvSpPr>
        <p:spPr bwMode="auto">
          <a:xfrm>
            <a:off x="1358901" y="6030913"/>
            <a:ext cx="3063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Jasper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1" name="Rectangle 79"/>
          <p:cNvSpPr>
            <a:spLocks noChangeArrowheads="1"/>
          </p:cNvSpPr>
          <p:nvPr/>
        </p:nvSpPr>
        <p:spPr bwMode="auto">
          <a:xfrm>
            <a:off x="1347788" y="6386513"/>
            <a:ext cx="3365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Newton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2" name="Rectangle 80"/>
          <p:cNvSpPr>
            <a:spLocks noChangeArrowheads="1"/>
          </p:cNvSpPr>
          <p:nvPr/>
        </p:nvSpPr>
        <p:spPr bwMode="auto">
          <a:xfrm>
            <a:off x="1282701" y="6723063"/>
            <a:ext cx="4365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McDonald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3" name="Rectangle 81"/>
          <p:cNvSpPr>
            <a:spLocks noChangeArrowheads="1"/>
          </p:cNvSpPr>
          <p:nvPr/>
        </p:nvSpPr>
        <p:spPr bwMode="auto">
          <a:xfrm>
            <a:off x="1847851" y="5373688"/>
            <a:ext cx="2778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Cedar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auto">
          <a:xfrm>
            <a:off x="1863726" y="5745163"/>
            <a:ext cx="2492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Dade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5" name="Rectangle 83"/>
          <p:cNvSpPr>
            <a:spLocks noChangeArrowheads="1"/>
          </p:cNvSpPr>
          <p:nvPr/>
        </p:nvSpPr>
        <p:spPr bwMode="auto">
          <a:xfrm>
            <a:off x="1803401" y="6140450"/>
            <a:ext cx="4175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Lawrence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6" name="Rectangle 84"/>
          <p:cNvSpPr>
            <a:spLocks noChangeArrowheads="1"/>
          </p:cNvSpPr>
          <p:nvPr/>
        </p:nvSpPr>
        <p:spPr bwMode="auto">
          <a:xfrm>
            <a:off x="1879601" y="6635750"/>
            <a:ext cx="2492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Barry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7" name="Rectangle 85"/>
          <p:cNvSpPr>
            <a:spLocks noChangeArrowheads="1"/>
          </p:cNvSpPr>
          <p:nvPr/>
        </p:nvSpPr>
        <p:spPr bwMode="auto">
          <a:xfrm>
            <a:off x="2341563" y="5111750"/>
            <a:ext cx="3333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Hickory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8" name="Rectangle 86"/>
          <p:cNvSpPr>
            <a:spLocks noChangeArrowheads="1"/>
          </p:cNvSpPr>
          <p:nvPr/>
        </p:nvSpPr>
        <p:spPr bwMode="auto">
          <a:xfrm>
            <a:off x="2319338" y="5526088"/>
            <a:ext cx="2095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Polk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59" name="Rectangle 87"/>
          <p:cNvSpPr>
            <a:spLocks noChangeArrowheads="1"/>
          </p:cNvSpPr>
          <p:nvPr/>
        </p:nvSpPr>
        <p:spPr bwMode="auto">
          <a:xfrm>
            <a:off x="2311401" y="5970588"/>
            <a:ext cx="3302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Greene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0" name="Rectangle 88"/>
          <p:cNvSpPr>
            <a:spLocks noChangeArrowheads="1"/>
          </p:cNvSpPr>
          <p:nvPr/>
        </p:nvSpPr>
        <p:spPr bwMode="auto">
          <a:xfrm>
            <a:off x="2505076" y="6321425"/>
            <a:ext cx="3905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Christian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1" name="Rectangle 89"/>
          <p:cNvSpPr>
            <a:spLocks noChangeArrowheads="1"/>
          </p:cNvSpPr>
          <p:nvPr/>
        </p:nvSpPr>
        <p:spPr bwMode="auto">
          <a:xfrm>
            <a:off x="2251076" y="6588125"/>
            <a:ext cx="2682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Stone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2" name="Rectangle 90"/>
          <p:cNvSpPr>
            <a:spLocks noChangeArrowheads="1"/>
          </p:cNvSpPr>
          <p:nvPr/>
        </p:nvSpPr>
        <p:spPr bwMode="auto">
          <a:xfrm>
            <a:off x="2822576" y="5032375"/>
            <a:ext cx="3714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Camden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3" name="Rectangle 91"/>
          <p:cNvSpPr>
            <a:spLocks noChangeArrowheads="1"/>
          </p:cNvSpPr>
          <p:nvPr/>
        </p:nvSpPr>
        <p:spPr bwMode="auto">
          <a:xfrm>
            <a:off x="2660651" y="5454650"/>
            <a:ext cx="2841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Dallas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4" name="Rectangle 92"/>
          <p:cNvSpPr>
            <a:spLocks noChangeArrowheads="1"/>
          </p:cNvSpPr>
          <p:nvPr/>
        </p:nvSpPr>
        <p:spPr bwMode="auto">
          <a:xfrm>
            <a:off x="3057526" y="5473700"/>
            <a:ext cx="3444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Laclede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5" name="Rectangle 93"/>
          <p:cNvSpPr>
            <a:spLocks noChangeArrowheads="1"/>
          </p:cNvSpPr>
          <p:nvPr/>
        </p:nvSpPr>
        <p:spPr bwMode="auto">
          <a:xfrm>
            <a:off x="2746376" y="5991225"/>
            <a:ext cx="3350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Webster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7" name="Rectangle 95"/>
          <p:cNvSpPr>
            <a:spLocks noChangeArrowheads="1"/>
          </p:cNvSpPr>
          <p:nvPr/>
        </p:nvSpPr>
        <p:spPr bwMode="auto">
          <a:xfrm>
            <a:off x="3198813" y="5949950"/>
            <a:ext cx="25968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Wright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69" name="Rectangle 97"/>
          <p:cNvSpPr>
            <a:spLocks noChangeArrowheads="1"/>
          </p:cNvSpPr>
          <p:nvPr/>
        </p:nvSpPr>
        <p:spPr bwMode="auto">
          <a:xfrm>
            <a:off x="3133726" y="6359525"/>
            <a:ext cx="3635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Douglas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0" name="Rectangle 98"/>
          <p:cNvSpPr>
            <a:spLocks noChangeArrowheads="1"/>
          </p:cNvSpPr>
          <p:nvPr/>
        </p:nvSpPr>
        <p:spPr bwMode="auto">
          <a:xfrm>
            <a:off x="3217863" y="6697663"/>
            <a:ext cx="2762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Ozark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1" name="Rectangle 99"/>
          <p:cNvSpPr>
            <a:spLocks noChangeArrowheads="1"/>
          </p:cNvSpPr>
          <p:nvPr/>
        </p:nvSpPr>
        <p:spPr bwMode="auto">
          <a:xfrm>
            <a:off x="2641601" y="6705600"/>
            <a:ext cx="984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2" name="Rectangle 100"/>
          <p:cNvSpPr>
            <a:spLocks noChangeArrowheads="1"/>
          </p:cNvSpPr>
          <p:nvPr/>
        </p:nvSpPr>
        <p:spPr bwMode="auto">
          <a:xfrm>
            <a:off x="2686051" y="6705600"/>
            <a:ext cx="2238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aney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3" name="Rectangle 101"/>
          <p:cNvSpPr>
            <a:spLocks noChangeArrowheads="1"/>
          </p:cNvSpPr>
          <p:nvPr/>
        </p:nvSpPr>
        <p:spPr bwMode="auto">
          <a:xfrm>
            <a:off x="3411538" y="5276850"/>
            <a:ext cx="3254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Pulaski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4" name="Rectangle 102"/>
          <p:cNvSpPr>
            <a:spLocks noChangeArrowheads="1"/>
          </p:cNvSpPr>
          <p:nvPr/>
        </p:nvSpPr>
        <p:spPr bwMode="auto">
          <a:xfrm>
            <a:off x="3854451" y="5200650"/>
            <a:ext cx="3111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Phelps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5" name="Rectangle 103"/>
          <p:cNvSpPr>
            <a:spLocks noChangeArrowheads="1"/>
          </p:cNvSpPr>
          <p:nvPr/>
        </p:nvSpPr>
        <p:spPr bwMode="auto">
          <a:xfrm>
            <a:off x="4149726" y="5530850"/>
            <a:ext cx="2270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Dent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6" name="Rectangle 104"/>
          <p:cNvSpPr>
            <a:spLocks noChangeArrowheads="1"/>
          </p:cNvSpPr>
          <p:nvPr/>
        </p:nvSpPr>
        <p:spPr bwMode="auto">
          <a:xfrm>
            <a:off x="3702051" y="5889625"/>
            <a:ext cx="243656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Texas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8" name="Rectangle 106"/>
          <p:cNvSpPr>
            <a:spLocks noChangeArrowheads="1"/>
          </p:cNvSpPr>
          <p:nvPr/>
        </p:nvSpPr>
        <p:spPr bwMode="auto">
          <a:xfrm>
            <a:off x="4176713" y="6075363"/>
            <a:ext cx="39052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Shannon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79" name="Rectangle 107"/>
          <p:cNvSpPr>
            <a:spLocks noChangeArrowheads="1"/>
          </p:cNvSpPr>
          <p:nvPr/>
        </p:nvSpPr>
        <p:spPr bwMode="auto">
          <a:xfrm>
            <a:off x="3767138" y="6546850"/>
            <a:ext cx="3000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Howell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0" name="Rectangle 108"/>
          <p:cNvSpPr>
            <a:spLocks noChangeArrowheads="1"/>
          </p:cNvSpPr>
          <p:nvPr/>
        </p:nvSpPr>
        <p:spPr bwMode="auto">
          <a:xfrm>
            <a:off x="4225926" y="6651625"/>
            <a:ext cx="3333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Oregon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1" name="Rectangle 109"/>
          <p:cNvSpPr>
            <a:spLocks noChangeArrowheads="1"/>
          </p:cNvSpPr>
          <p:nvPr/>
        </p:nvSpPr>
        <p:spPr bwMode="auto">
          <a:xfrm>
            <a:off x="4775201" y="6675438"/>
            <a:ext cx="2809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Ripley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2" name="Rectangle 110"/>
          <p:cNvSpPr>
            <a:spLocks noChangeArrowheads="1"/>
          </p:cNvSpPr>
          <p:nvPr/>
        </p:nvSpPr>
        <p:spPr bwMode="auto">
          <a:xfrm>
            <a:off x="4681538" y="6337300"/>
            <a:ext cx="2841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Carter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3" name="Rectangle 111"/>
          <p:cNvSpPr>
            <a:spLocks noChangeArrowheads="1"/>
          </p:cNvSpPr>
          <p:nvPr/>
        </p:nvSpPr>
        <p:spPr bwMode="auto">
          <a:xfrm>
            <a:off x="4249738" y="5075238"/>
            <a:ext cx="3984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Crawford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4" name="Rectangle 112"/>
          <p:cNvSpPr>
            <a:spLocks noChangeArrowheads="1"/>
          </p:cNvSpPr>
          <p:nvPr/>
        </p:nvSpPr>
        <p:spPr bwMode="auto">
          <a:xfrm>
            <a:off x="4640263" y="5102225"/>
            <a:ext cx="109538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W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5" name="Rectangle 113"/>
          <p:cNvSpPr>
            <a:spLocks noChangeArrowheads="1"/>
          </p:cNvSpPr>
          <p:nvPr/>
        </p:nvSpPr>
        <p:spPr bwMode="auto">
          <a:xfrm>
            <a:off x="4711701" y="5102225"/>
            <a:ext cx="365125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ashington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6" name="Rectangle 114"/>
          <p:cNvSpPr>
            <a:spLocks noChangeArrowheads="1"/>
          </p:cNvSpPr>
          <p:nvPr/>
        </p:nvSpPr>
        <p:spPr bwMode="auto">
          <a:xfrm>
            <a:off x="4749801" y="5434013"/>
            <a:ext cx="1905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Iron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7" name="Rectangle 115"/>
          <p:cNvSpPr>
            <a:spLocks noChangeArrowheads="1"/>
          </p:cNvSpPr>
          <p:nvPr/>
        </p:nvSpPr>
        <p:spPr bwMode="auto">
          <a:xfrm>
            <a:off x="4605338" y="5821363"/>
            <a:ext cx="4048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Reynolds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8" name="Rectangle 116"/>
          <p:cNvSpPr>
            <a:spLocks noChangeArrowheads="1"/>
          </p:cNvSpPr>
          <p:nvPr/>
        </p:nvSpPr>
        <p:spPr bwMode="auto">
          <a:xfrm>
            <a:off x="5427663" y="5067300"/>
            <a:ext cx="1968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Ste.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89" name="Rectangle 117"/>
          <p:cNvSpPr>
            <a:spLocks noChangeArrowheads="1"/>
          </p:cNvSpPr>
          <p:nvPr/>
        </p:nvSpPr>
        <p:spPr bwMode="auto">
          <a:xfrm>
            <a:off x="5295901" y="5170488"/>
            <a:ext cx="4476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Genevieve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0" name="Rectangle 118"/>
          <p:cNvSpPr>
            <a:spLocks noChangeArrowheads="1"/>
          </p:cNvSpPr>
          <p:nvPr/>
        </p:nvSpPr>
        <p:spPr bwMode="auto">
          <a:xfrm>
            <a:off x="5773738" y="5321300"/>
            <a:ext cx="24923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Perry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1" name="Rectangle 119"/>
          <p:cNvSpPr>
            <a:spLocks noChangeArrowheads="1"/>
          </p:cNvSpPr>
          <p:nvPr/>
        </p:nvSpPr>
        <p:spPr bwMode="auto">
          <a:xfrm>
            <a:off x="5094288" y="5264150"/>
            <a:ext cx="1508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2" name="Rectangle 120"/>
          <p:cNvSpPr>
            <a:spLocks noChangeArrowheads="1"/>
          </p:cNvSpPr>
          <p:nvPr/>
        </p:nvSpPr>
        <p:spPr bwMode="auto">
          <a:xfrm>
            <a:off x="5094288" y="5370513"/>
            <a:ext cx="3794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Francois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3" name="Rectangle 121"/>
          <p:cNvSpPr>
            <a:spLocks noChangeArrowheads="1"/>
          </p:cNvSpPr>
          <p:nvPr/>
        </p:nvSpPr>
        <p:spPr bwMode="auto">
          <a:xfrm>
            <a:off x="5205413" y="5659438"/>
            <a:ext cx="3714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Madison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4" name="Rectangle 122"/>
          <p:cNvSpPr>
            <a:spLocks noChangeArrowheads="1"/>
          </p:cNvSpPr>
          <p:nvPr/>
        </p:nvSpPr>
        <p:spPr bwMode="auto">
          <a:xfrm>
            <a:off x="5880101" y="5761038"/>
            <a:ext cx="6604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Cape Girardeau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5" name="Rectangle 123"/>
          <p:cNvSpPr>
            <a:spLocks noChangeArrowheads="1"/>
          </p:cNvSpPr>
          <p:nvPr/>
        </p:nvSpPr>
        <p:spPr bwMode="auto">
          <a:xfrm>
            <a:off x="5511801" y="5957888"/>
            <a:ext cx="3794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Bollinger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6" name="Rectangle 124"/>
          <p:cNvSpPr>
            <a:spLocks noChangeArrowheads="1"/>
          </p:cNvSpPr>
          <p:nvPr/>
        </p:nvSpPr>
        <p:spPr bwMode="auto">
          <a:xfrm>
            <a:off x="5145088" y="6099175"/>
            <a:ext cx="278923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Wayne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8" name="Rectangle 126"/>
          <p:cNvSpPr>
            <a:spLocks noChangeArrowheads="1"/>
          </p:cNvSpPr>
          <p:nvPr/>
        </p:nvSpPr>
        <p:spPr bwMode="auto">
          <a:xfrm>
            <a:off x="6061076" y="6159500"/>
            <a:ext cx="2428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Scott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199" name="Rectangle 127"/>
          <p:cNvSpPr>
            <a:spLocks noChangeArrowheads="1"/>
          </p:cNvSpPr>
          <p:nvPr/>
        </p:nvSpPr>
        <p:spPr bwMode="auto">
          <a:xfrm>
            <a:off x="5621338" y="6386513"/>
            <a:ext cx="395288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Stoddard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00" name="Rectangle 128"/>
          <p:cNvSpPr>
            <a:spLocks noChangeArrowheads="1"/>
          </p:cNvSpPr>
          <p:nvPr/>
        </p:nvSpPr>
        <p:spPr bwMode="auto">
          <a:xfrm>
            <a:off x="6267451" y="6386513"/>
            <a:ext cx="4746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Mississippi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01" name="Rectangle 129"/>
          <p:cNvSpPr>
            <a:spLocks noChangeArrowheads="1"/>
          </p:cNvSpPr>
          <p:nvPr/>
        </p:nvSpPr>
        <p:spPr bwMode="auto">
          <a:xfrm>
            <a:off x="5224463" y="6605588"/>
            <a:ext cx="2698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Butler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02" name="Rectangle 130"/>
          <p:cNvSpPr>
            <a:spLocks noChangeArrowheads="1"/>
          </p:cNvSpPr>
          <p:nvPr/>
        </p:nvSpPr>
        <p:spPr bwMode="auto">
          <a:xfrm>
            <a:off x="5827713" y="6765925"/>
            <a:ext cx="2159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New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03" name="Rectangle 131"/>
          <p:cNvSpPr>
            <a:spLocks noChangeArrowheads="1"/>
          </p:cNvSpPr>
          <p:nvPr/>
        </p:nvSpPr>
        <p:spPr bwMode="auto">
          <a:xfrm>
            <a:off x="5827713" y="6869113"/>
            <a:ext cx="307975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Madrid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04" name="Rectangle 132"/>
          <p:cNvSpPr>
            <a:spLocks noChangeArrowheads="1"/>
          </p:cNvSpPr>
          <p:nvPr/>
        </p:nvSpPr>
        <p:spPr bwMode="auto">
          <a:xfrm>
            <a:off x="5815013" y="7267575"/>
            <a:ext cx="346075" cy="10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Pemiscot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205" name="Rectangle 133"/>
          <p:cNvSpPr>
            <a:spLocks noChangeArrowheads="1"/>
          </p:cNvSpPr>
          <p:nvPr/>
        </p:nvSpPr>
        <p:spPr bwMode="auto">
          <a:xfrm>
            <a:off x="5486401" y="7358063"/>
            <a:ext cx="33655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Dunklin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152400" y="7162800"/>
            <a:ext cx="51054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Instructions:</a:t>
            </a:r>
          </a:p>
          <a:p>
            <a:r>
              <a:rPr lang="en-US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 fill a county with a color, select the county, and then use “Shape Fill” under the Drawing group (found in the “Home” tab).</a:t>
            </a:r>
          </a:p>
          <a:p>
            <a:r>
              <a:rPr lang="en-US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Hold down the Shift key to select more than one county at a time.</a:t>
            </a:r>
          </a:p>
          <a:p>
            <a:endParaRPr lang="en-US" sz="12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Use Save As -&gt; Other exports to create a jpg  or </a:t>
            </a:r>
            <a:r>
              <a:rPr lang="en-US" sz="12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png</a:t>
            </a:r>
            <a:r>
              <a:rPr lang="en-US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 Create a </a:t>
            </a:r>
            <a:r>
              <a:rPr lang="en-US" sz="1200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pdf</a:t>
            </a:r>
            <a:r>
              <a:rPr lang="en-US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of the map with Save As -&gt; PDF or XPS.</a:t>
            </a:r>
          </a:p>
          <a:p>
            <a:endParaRPr lang="en-US" sz="12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1200" b="1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Delete this text box before customizing.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4876800" y="1905000"/>
            <a:ext cx="933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LEGEND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5281612" y="2195512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Color 1</a:t>
            </a:r>
          </a:p>
          <a:p>
            <a:r>
              <a:rPr lang="en-US" sz="1200" dirty="0" smtClean="0"/>
              <a:t>Color 2</a:t>
            </a:r>
          </a:p>
          <a:p>
            <a:r>
              <a:rPr lang="en-US" sz="1200" dirty="0" smtClean="0"/>
              <a:t>Color 3</a:t>
            </a:r>
            <a:endParaRPr lang="en-US" sz="1200" dirty="0"/>
          </a:p>
        </p:txBody>
      </p:sp>
      <p:sp>
        <p:nvSpPr>
          <p:cNvPr id="246" name="Rectangle 245"/>
          <p:cNvSpPr/>
          <p:nvPr/>
        </p:nvSpPr>
        <p:spPr>
          <a:xfrm>
            <a:off x="4972050" y="2247900"/>
            <a:ext cx="304800" cy="1524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Rectangle 246"/>
          <p:cNvSpPr/>
          <p:nvPr/>
        </p:nvSpPr>
        <p:spPr>
          <a:xfrm>
            <a:off x="4976812" y="2443162"/>
            <a:ext cx="304800" cy="152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4976812" y="2633663"/>
            <a:ext cx="304800" cy="152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227</Words>
  <Application>Microsoft Office PowerPoint</Application>
  <PresentationFormat>Letter Paper (8.5x11 in)</PresentationFormat>
  <Paragraphs>136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SEMA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dbriedwell</dc:creator>
  <cp:lastModifiedBy>Diane Stiefermann</cp:lastModifiedBy>
  <cp:revision>25</cp:revision>
  <dcterms:created xsi:type="dcterms:W3CDTF">2012-01-09T17:59:30Z</dcterms:created>
  <dcterms:modified xsi:type="dcterms:W3CDTF">2012-01-10T19:32:12Z</dcterms:modified>
</cp:coreProperties>
</file>